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2"/>
    <p:sldId id="264" r:id="rId3"/>
    <p:sldId id="265" r:id="rId4"/>
    <p:sldId id="266" r:id="rId5"/>
    <p:sldId id="267" r:id="rId6"/>
    <p:sldId id="268" r:id="rId7"/>
    <p:sldId id="269" r:id="rId8"/>
    <p:sldId id="270" r:id="rId9"/>
  </p:sldIdLst>
  <p:sldSz cx="7556500" cy="10693400"/>
  <p:notesSz cx="755650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220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3/16/2022</a:t>
            </a:fld>
            <a:endParaRPr lang="en-US"/>
          </a:p>
        </p:txBody>
      </p:sp>
      <p:sp>
        <p:nvSpPr>
          <p:cNvPr id="6" name="Holder 6"/>
          <p:cNvSpPr>
            <a:spLocks noGrp="1"/>
          </p:cNvSpPr>
          <p:nvPr>
            <p:ph type="sldNum" sz="quarter" idx="7"/>
          </p:nvPr>
        </p:nvSpPr>
        <p:spPr/>
        <p:txBody>
          <a:bodyPr lIns="0" tIns="0" rIns="0" bIns="0"/>
          <a:lstStyle>
            <a:lvl1pPr>
              <a:defRPr sz="1350" b="1" i="0">
                <a:solidFill>
                  <a:schemeClr val="tx1"/>
                </a:solidFill>
                <a:latin typeface="Yu Gothic UI"/>
                <a:cs typeface="Yu Gothic UI"/>
              </a:defRPr>
            </a:lvl1pPr>
          </a:lstStyle>
          <a:p>
            <a:pPr marL="12700">
              <a:lnSpc>
                <a:spcPts val="1525"/>
              </a:lnSpc>
            </a:pPr>
            <a:r>
              <a:rPr spc="120" dirty="0"/>
              <a:t>-1</a:t>
            </a:r>
            <a:fld id="{81D60167-4931-47E6-BA6A-407CBD079E47}" type="slidenum">
              <a:rPr spc="120" dirty="0"/>
              <a:t>‹#›</a:t>
            </a:fld>
            <a:r>
              <a:rPr spc="120"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3/16/2022</a:t>
            </a:fld>
            <a:endParaRPr lang="en-US"/>
          </a:p>
        </p:txBody>
      </p:sp>
      <p:sp>
        <p:nvSpPr>
          <p:cNvPr id="6" name="Holder 6"/>
          <p:cNvSpPr>
            <a:spLocks noGrp="1"/>
          </p:cNvSpPr>
          <p:nvPr>
            <p:ph type="sldNum" sz="quarter" idx="7"/>
          </p:nvPr>
        </p:nvSpPr>
        <p:spPr/>
        <p:txBody>
          <a:bodyPr lIns="0" tIns="0" rIns="0" bIns="0"/>
          <a:lstStyle>
            <a:lvl1pPr>
              <a:defRPr sz="1350" b="1" i="0">
                <a:solidFill>
                  <a:schemeClr val="tx1"/>
                </a:solidFill>
                <a:latin typeface="Yu Gothic UI"/>
                <a:cs typeface="Yu Gothic UI"/>
              </a:defRPr>
            </a:lvl1pPr>
          </a:lstStyle>
          <a:p>
            <a:pPr marL="12700">
              <a:lnSpc>
                <a:spcPts val="1525"/>
              </a:lnSpc>
            </a:pPr>
            <a:r>
              <a:rPr spc="120" dirty="0"/>
              <a:t>-1</a:t>
            </a:r>
            <a:fld id="{81D60167-4931-47E6-BA6A-407CBD079E47}" type="slidenum">
              <a:rPr spc="120" dirty="0"/>
              <a:t>‹#›</a:t>
            </a:fld>
            <a:r>
              <a:rPr spc="120"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3/16/2022</a:t>
            </a:fld>
            <a:endParaRPr lang="en-US"/>
          </a:p>
        </p:txBody>
      </p:sp>
      <p:sp>
        <p:nvSpPr>
          <p:cNvPr id="7" name="Holder 7"/>
          <p:cNvSpPr>
            <a:spLocks noGrp="1"/>
          </p:cNvSpPr>
          <p:nvPr>
            <p:ph type="sldNum" sz="quarter" idx="7"/>
          </p:nvPr>
        </p:nvSpPr>
        <p:spPr/>
        <p:txBody>
          <a:bodyPr lIns="0" tIns="0" rIns="0" bIns="0"/>
          <a:lstStyle>
            <a:lvl1pPr>
              <a:defRPr sz="1350" b="1" i="0">
                <a:solidFill>
                  <a:schemeClr val="tx1"/>
                </a:solidFill>
                <a:latin typeface="Yu Gothic UI"/>
                <a:cs typeface="Yu Gothic UI"/>
              </a:defRPr>
            </a:lvl1pPr>
          </a:lstStyle>
          <a:p>
            <a:pPr marL="12700">
              <a:lnSpc>
                <a:spcPts val="1525"/>
              </a:lnSpc>
            </a:pPr>
            <a:r>
              <a:rPr spc="120" dirty="0"/>
              <a:t>-1</a:t>
            </a:r>
            <a:fld id="{81D60167-4931-47E6-BA6A-407CBD079E47}" type="slidenum">
              <a:rPr spc="120" dirty="0"/>
              <a:t>‹#›</a:t>
            </a:fld>
            <a:r>
              <a:rPr spc="120"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3/16/2022</a:t>
            </a:fld>
            <a:endParaRPr lang="en-US"/>
          </a:p>
        </p:txBody>
      </p:sp>
      <p:sp>
        <p:nvSpPr>
          <p:cNvPr id="5" name="Holder 5"/>
          <p:cNvSpPr>
            <a:spLocks noGrp="1"/>
          </p:cNvSpPr>
          <p:nvPr>
            <p:ph type="sldNum" sz="quarter" idx="7"/>
          </p:nvPr>
        </p:nvSpPr>
        <p:spPr/>
        <p:txBody>
          <a:bodyPr lIns="0" tIns="0" rIns="0" bIns="0"/>
          <a:lstStyle>
            <a:lvl1pPr>
              <a:defRPr sz="1350" b="1" i="0">
                <a:solidFill>
                  <a:schemeClr val="tx1"/>
                </a:solidFill>
                <a:latin typeface="Yu Gothic UI"/>
                <a:cs typeface="Yu Gothic UI"/>
              </a:defRPr>
            </a:lvl1pPr>
          </a:lstStyle>
          <a:p>
            <a:pPr marL="12700">
              <a:lnSpc>
                <a:spcPts val="1525"/>
              </a:lnSpc>
            </a:pPr>
            <a:r>
              <a:rPr spc="120" dirty="0"/>
              <a:t>-1</a:t>
            </a:r>
            <a:fld id="{81D60167-4931-47E6-BA6A-407CBD079E47}" type="slidenum">
              <a:rPr spc="120" dirty="0"/>
              <a:t>‹#›</a:t>
            </a:fld>
            <a:r>
              <a:rPr spc="120"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3/16/2022</a:t>
            </a:fld>
            <a:endParaRPr lang="en-US"/>
          </a:p>
        </p:txBody>
      </p:sp>
      <p:sp>
        <p:nvSpPr>
          <p:cNvPr id="4" name="Holder 4"/>
          <p:cNvSpPr>
            <a:spLocks noGrp="1"/>
          </p:cNvSpPr>
          <p:nvPr>
            <p:ph type="sldNum" sz="quarter" idx="7"/>
          </p:nvPr>
        </p:nvSpPr>
        <p:spPr/>
        <p:txBody>
          <a:bodyPr lIns="0" tIns="0" rIns="0" bIns="0"/>
          <a:lstStyle>
            <a:lvl1pPr>
              <a:defRPr sz="1350" b="1" i="0">
                <a:solidFill>
                  <a:schemeClr val="tx1"/>
                </a:solidFill>
                <a:latin typeface="Yu Gothic UI"/>
                <a:cs typeface="Yu Gothic UI"/>
              </a:defRPr>
            </a:lvl1pPr>
          </a:lstStyle>
          <a:p>
            <a:pPr marL="12700">
              <a:lnSpc>
                <a:spcPts val="1525"/>
              </a:lnSpc>
            </a:pPr>
            <a:r>
              <a:rPr spc="120" dirty="0"/>
              <a:t>-1</a:t>
            </a:r>
            <a:fld id="{81D60167-4931-47E6-BA6A-407CBD079E47}" type="slidenum">
              <a:rPr spc="120" dirty="0"/>
              <a:t>‹#›</a:t>
            </a:fld>
            <a:r>
              <a:rPr spc="120" dirty="0"/>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825" y="427736"/>
            <a:ext cx="680085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825" y="2459482"/>
            <a:ext cx="680085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9210" y="9944862"/>
            <a:ext cx="2418080"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3/16/2022</a:t>
            </a:fld>
            <a:endParaRPr lang="en-US"/>
          </a:p>
        </p:txBody>
      </p:sp>
      <p:sp>
        <p:nvSpPr>
          <p:cNvPr id="6" name="Holder 6"/>
          <p:cNvSpPr>
            <a:spLocks noGrp="1"/>
          </p:cNvSpPr>
          <p:nvPr>
            <p:ph type="sldNum" sz="quarter" idx="7"/>
          </p:nvPr>
        </p:nvSpPr>
        <p:spPr>
          <a:xfrm>
            <a:off x="3574981" y="10336045"/>
            <a:ext cx="441325" cy="196850"/>
          </a:xfrm>
          <a:prstGeom prst="rect">
            <a:avLst/>
          </a:prstGeom>
        </p:spPr>
        <p:txBody>
          <a:bodyPr wrap="square" lIns="0" tIns="0" rIns="0" bIns="0">
            <a:spAutoFit/>
          </a:bodyPr>
          <a:lstStyle>
            <a:lvl1pPr>
              <a:defRPr sz="1350" b="1" i="0">
                <a:solidFill>
                  <a:schemeClr val="tx1"/>
                </a:solidFill>
                <a:latin typeface="Yu Gothic UI"/>
                <a:cs typeface="Yu Gothic UI"/>
              </a:defRPr>
            </a:lvl1pPr>
          </a:lstStyle>
          <a:p>
            <a:pPr marL="12700">
              <a:lnSpc>
                <a:spcPts val="1525"/>
              </a:lnSpc>
            </a:pPr>
            <a:r>
              <a:rPr spc="120" dirty="0"/>
              <a:t>-1</a:t>
            </a:r>
            <a:fld id="{81D60167-4931-47E6-BA6A-407CBD079E47}" type="slidenum">
              <a:rPr spc="120" dirty="0"/>
              <a:t>‹#›</a:t>
            </a:fld>
            <a:r>
              <a:rPr spc="120" dirty="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4.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5.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hyperlink" Target="http://www.pref.kumamoto.jp/soshiki/98/127161.html"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7.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hyperlink" Target="http://www.pref.kumamoto.jp/soshiki/18/#ka_headline_2"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8.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52737" y="606128"/>
            <a:ext cx="3454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S Gothic"/>
                <a:cs typeface="MS Gothic"/>
              </a:rPr>
              <a:t>令和４年度経営事項審査について</a:t>
            </a:r>
            <a:endParaRPr sz="1800">
              <a:latin typeface="MS Gothic"/>
              <a:cs typeface="MS Gothic"/>
            </a:endParaRPr>
          </a:p>
        </p:txBody>
      </p:sp>
      <p:sp>
        <p:nvSpPr>
          <p:cNvPr id="3" name="object 3"/>
          <p:cNvSpPr txBox="1"/>
          <p:nvPr/>
        </p:nvSpPr>
        <p:spPr>
          <a:xfrm>
            <a:off x="903732" y="1444752"/>
            <a:ext cx="1454150" cy="204470"/>
          </a:xfrm>
          <a:prstGeom prst="rect">
            <a:avLst/>
          </a:prstGeom>
          <a:ln w="6095">
            <a:solidFill>
              <a:srgbClr val="000000"/>
            </a:solidFill>
          </a:ln>
        </p:spPr>
        <p:txBody>
          <a:bodyPr vert="horz" wrap="square" lIns="0" tIns="4445" rIns="0" bIns="0" rtlCol="0">
            <a:spAutoFit/>
          </a:bodyPr>
          <a:lstStyle/>
          <a:p>
            <a:pPr marL="2540">
              <a:lnSpc>
                <a:spcPct val="100000"/>
              </a:lnSpc>
              <a:spcBef>
                <a:spcPts val="35"/>
              </a:spcBef>
              <a:tabLst>
                <a:tab pos="307340" algn="l"/>
              </a:tabLst>
            </a:pPr>
            <a:r>
              <a:rPr sz="1200" dirty="0">
                <a:latin typeface="MS Gothic"/>
                <a:cs typeface="MS Gothic"/>
              </a:rPr>
              <a:t>１	審査基準の改正</a:t>
            </a:r>
            <a:endParaRPr sz="1200">
              <a:latin typeface="MS Gothic"/>
              <a:cs typeface="MS Gothic"/>
            </a:endParaRPr>
          </a:p>
        </p:txBody>
      </p:sp>
      <p:sp>
        <p:nvSpPr>
          <p:cNvPr id="4" name="object 4"/>
          <p:cNvSpPr txBox="1"/>
          <p:nvPr/>
        </p:nvSpPr>
        <p:spPr>
          <a:xfrm>
            <a:off x="888008" y="1844793"/>
            <a:ext cx="5784850" cy="694690"/>
          </a:xfrm>
          <a:prstGeom prst="rect">
            <a:avLst/>
          </a:prstGeom>
        </p:spPr>
        <p:txBody>
          <a:bodyPr vert="horz" wrap="square" lIns="0" tIns="52069" rIns="0" bIns="0" rtlCol="0">
            <a:spAutoFit/>
          </a:bodyPr>
          <a:lstStyle/>
          <a:p>
            <a:pPr marL="165100">
              <a:lnSpc>
                <a:spcPct val="100000"/>
              </a:lnSpc>
              <a:spcBef>
                <a:spcPts val="409"/>
              </a:spcBef>
            </a:pPr>
            <a:r>
              <a:rPr sz="1200" dirty="0">
                <a:latin typeface="MS Gothic"/>
                <a:cs typeface="MS Gothic"/>
              </a:rPr>
              <a:t>令和４年４月１日の経営事項審査の改正事項はありません。</a:t>
            </a:r>
            <a:endParaRPr sz="1200">
              <a:latin typeface="MS Gothic"/>
              <a:cs typeface="MS Gothic"/>
            </a:endParaRPr>
          </a:p>
          <a:p>
            <a:pPr marL="12700" marR="5080" indent="152400">
              <a:lnSpc>
                <a:spcPts val="1760"/>
              </a:lnSpc>
              <a:spcBef>
                <a:spcPts val="95"/>
              </a:spcBef>
            </a:pPr>
            <a:r>
              <a:rPr sz="1200" dirty="0">
                <a:latin typeface="MS Gothic"/>
                <a:cs typeface="MS Gothic"/>
              </a:rPr>
              <a:t>経営事項審査の改正事項は</a:t>
            </a:r>
            <a:r>
              <a:rPr sz="1200" spc="-120" dirty="0">
                <a:latin typeface="MS Gothic"/>
                <a:cs typeface="MS Gothic"/>
              </a:rPr>
              <a:t>、</a:t>
            </a:r>
            <a:r>
              <a:rPr sz="1200" dirty="0">
                <a:latin typeface="MS Gothic"/>
                <a:cs typeface="MS Gothic"/>
              </a:rPr>
              <a:t>随時</a:t>
            </a:r>
            <a:r>
              <a:rPr sz="1200" spc="-120" dirty="0">
                <a:latin typeface="MS Gothic"/>
                <a:cs typeface="MS Gothic"/>
              </a:rPr>
              <a:t>、</a:t>
            </a:r>
            <a:r>
              <a:rPr sz="1200" dirty="0">
                <a:latin typeface="MS Gothic"/>
                <a:cs typeface="MS Gothic"/>
              </a:rPr>
              <a:t>県監</a:t>
            </a:r>
            <a:r>
              <a:rPr sz="1200" spc="-15" dirty="0">
                <a:latin typeface="MS Gothic"/>
                <a:cs typeface="MS Gothic"/>
              </a:rPr>
              <a:t>理</a:t>
            </a:r>
            <a:r>
              <a:rPr sz="1200" dirty="0">
                <a:latin typeface="MS Gothic"/>
                <a:cs typeface="MS Gothic"/>
              </a:rPr>
              <a:t>課ホームページに掲載してお知らせして いきます。</a:t>
            </a:r>
            <a:endParaRPr sz="1200">
              <a:latin typeface="MS Gothic"/>
              <a:cs typeface="MS Gothic"/>
            </a:endParaRPr>
          </a:p>
        </p:txBody>
      </p:sp>
      <p:sp>
        <p:nvSpPr>
          <p:cNvPr id="5" name="object 5"/>
          <p:cNvSpPr txBox="1"/>
          <p:nvPr/>
        </p:nvSpPr>
        <p:spPr>
          <a:xfrm>
            <a:off x="903732" y="3009900"/>
            <a:ext cx="2749550" cy="204470"/>
          </a:xfrm>
          <a:prstGeom prst="rect">
            <a:avLst/>
          </a:prstGeom>
          <a:ln w="6096">
            <a:solidFill>
              <a:srgbClr val="000000"/>
            </a:solidFill>
          </a:ln>
        </p:spPr>
        <p:txBody>
          <a:bodyPr vert="horz" wrap="square" lIns="0" tIns="4445" rIns="0" bIns="0" rtlCol="0">
            <a:spAutoFit/>
          </a:bodyPr>
          <a:lstStyle/>
          <a:p>
            <a:pPr marL="2540">
              <a:lnSpc>
                <a:spcPct val="100000"/>
              </a:lnSpc>
              <a:spcBef>
                <a:spcPts val="35"/>
              </a:spcBef>
              <a:tabLst>
                <a:tab pos="307340" algn="l"/>
              </a:tabLst>
            </a:pPr>
            <a:r>
              <a:rPr sz="1200" dirty="0">
                <a:latin typeface="MS Gothic"/>
                <a:cs typeface="MS Gothic"/>
              </a:rPr>
              <a:t>２	令和４年度経営事項審査の留意点等</a:t>
            </a:r>
            <a:endParaRPr sz="1200">
              <a:latin typeface="MS Gothic"/>
              <a:cs typeface="MS Gothic"/>
            </a:endParaRPr>
          </a:p>
        </p:txBody>
      </p:sp>
      <p:sp>
        <p:nvSpPr>
          <p:cNvPr id="6" name="object 6"/>
          <p:cNvSpPr/>
          <p:nvPr/>
        </p:nvSpPr>
        <p:spPr>
          <a:xfrm>
            <a:off x="1357883" y="3874008"/>
            <a:ext cx="5302250" cy="7620"/>
          </a:xfrm>
          <a:custGeom>
            <a:avLst/>
            <a:gdLst/>
            <a:ahLst/>
            <a:cxnLst/>
            <a:rect l="l" t="t" r="r" b="b"/>
            <a:pathLst>
              <a:path w="5302250" h="7620">
                <a:moveTo>
                  <a:pt x="5301995" y="0"/>
                </a:moveTo>
                <a:lnTo>
                  <a:pt x="0" y="0"/>
                </a:lnTo>
                <a:lnTo>
                  <a:pt x="0" y="7620"/>
                </a:lnTo>
                <a:lnTo>
                  <a:pt x="5301995" y="7620"/>
                </a:lnTo>
                <a:lnTo>
                  <a:pt x="5301995" y="0"/>
                </a:lnTo>
                <a:close/>
              </a:path>
            </a:pathLst>
          </a:custGeom>
          <a:solidFill>
            <a:srgbClr val="000000"/>
          </a:solidFill>
        </p:spPr>
        <p:txBody>
          <a:bodyPr wrap="square" lIns="0" tIns="0" rIns="0" bIns="0" rtlCol="0"/>
          <a:lstStyle/>
          <a:p>
            <a:endParaRPr/>
          </a:p>
        </p:txBody>
      </p:sp>
      <p:sp>
        <p:nvSpPr>
          <p:cNvPr id="7" name="object 7"/>
          <p:cNvSpPr/>
          <p:nvPr/>
        </p:nvSpPr>
        <p:spPr>
          <a:xfrm>
            <a:off x="2729484" y="7254240"/>
            <a:ext cx="472440" cy="210820"/>
          </a:xfrm>
          <a:custGeom>
            <a:avLst/>
            <a:gdLst/>
            <a:ahLst/>
            <a:cxnLst/>
            <a:rect l="l" t="t" r="r" b="b"/>
            <a:pathLst>
              <a:path w="472439" h="210820">
                <a:moveTo>
                  <a:pt x="472427" y="0"/>
                </a:moveTo>
                <a:lnTo>
                  <a:pt x="466344" y="0"/>
                </a:lnTo>
                <a:lnTo>
                  <a:pt x="466344" y="6096"/>
                </a:lnTo>
                <a:lnTo>
                  <a:pt x="466344" y="204216"/>
                </a:lnTo>
                <a:lnTo>
                  <a:pt x="6083" y="204216"/>
                </a:lnTo>
                <a:lnTo>
                  <a:pt x="6083" y="6096"/>
                </a:lnTo>
                <a:lnTo>
                  <a:pt x="466344" y="6096"/>
                </a:lnTo>
                <a:lnTo>
                  <a:pt x="466344" y="0"/>
                </a:lnTo>
                <a:lnTo>
                  <a:pt x="0" y="0"/>
                </a:lnTo>
                <a:lnTo>
                  <a:pt x="0" y="6096"/>
                </a:lnTo>
                <a:lnTo>
                  <a:pt x="0" y="204216"/>
                </a:lnTo>
                <a:lnTo>
                  <a:pt x="0" y="210312"/>
                </a:lnTo>
                <a:lnTo>
                  <a:pt x="466344" y="210312"/>
                </a:lnTo>
                <a:lnTo>
                  <a:pt x="472427" y="210312"/>
                </a:lnTo>
                <a:lnTo>
                  <a:pt x="472427" y="204216"/>
                </a:lnTo>
                <a:lnTo>
                  <a:pt x="472427" y="6096"/>
                </a:lnTo>
                <a:lnTo>
                  <a:pt x="472427" y="0"/>
                </a:lnTo>
                <a:close/>
              </a:path>
            </a:pathLst>
          </a:custGeom>
          <a:solidFill>
            <a:srgbClr val="000000"/>
          </a:solidFill>
        </p:spPr>
        <p:txBody>
          <a:bodyPr wrap="square" lIns="0" tIns="0" rIns="0" bIns="0" rtlCol="0"/>
          <a:lstStyle/>
          <a:p>
            <a:endParaRPr/>
          </a:p>
        </p:txBody>
      </p:sp>
      <p:sp>
        <p:nvSpPr>
          <p:cNvPr id="8" name="object 8"/>
          <p:cNvSpPr/>
          <p:nvPr/>
        </p:nvSpPr>
        <p:spPr>
          <a:xfrm>
            <a:off x="2729484" y="7924800"/>
            <a:ext cx="472440" cy="210820"/>
          </a:xfrm>
          <a:custGeom>
            <a:avLst/>
            <a:gdLst/>
            <a:ahLst/>
            <a:cxnLst/>
            <a:rect l="l" t="t" r="r" b="b"/>
            <a:pathLst>
              <a:path w="472439" h="210820">
                <a:moveTo>
                  <a:pt x="472427" y="0"/>
                </a:moveTo>
                <a:lnTo>
                  <a:pt x="466344" y="0"/>
                </a:lnTo>
                <a:lnTo>
                  <a:pt x="0" y="0"/>
                </a:lnTo>
                <a:lnTo>
                  <a:pt x="0" y="6096"/>
                </a:lnTo>
                <a:lnTo>
                  <a:pt x="0" y="204216"/>
                </a:lnTo>
                <a:lnTo>
                  <a:pt x="0" y="210312"/>
                </a:lnTo>
                <a:lnTo>
                  <a:pt x="466344" y="210312"/>
                </a:lnTo>
                <a:lnTo>
                  <a:pt x="472427" y="210312"/>
                </a:lnTo>
                <a:lnTo>
                  <a:pt x="472427" y="204216"/>
                </a:lnTo>
                <a:lnTo>
                  <a:pt x="472427" y="6108"/>
                </a:lnTo>
                <a:lnTo>
                  <a:pt x="466344" y="6108"/>
                </a:lnTo>
                <a:lnTo>
                  <a:pt x="466344" y="204216"/>
                </a:lnTo>
                <a:lnTo>
                  <a:pt x="6083" y="204216"/>
                </a:lnTo>
                <a:lnTo>
                  <a:pt x="6083" y="6096"/>
                </a:lnTo>
                <a:lnTo>
                  <a:pt x="466344" y="6096"/>
                </a:lnTo>
                <a:lnTo>
                  <a:pt x="472427" y="6096"/>
                </a:lnTo>
                <a:lnTo>
                  <a:pt x="472427" y="0"/>
                </a:lnTo>
                <a:close/>
              </a:path>
            </a:pathLst>
          </a:custGeom>
          <a:solidFill>
            <a:srgbClr val="000000"/>
          </a:solidFill>
        </p:spPr>
        <p:txBody>
          <a:bodyPr wrap="square" lIns="0" tIns="0" rIns="0" bIns="0" rtlCol="0"/>
          <a:lstStyle/>
          <a:p>
            <a:endParaRPr/>
          </a:p>
        </p:txBody>
      </p:sp>
      <p:sp>
        <p:nvSpPr>
          <p:cNvPr id="9" name="object 9"/>
          <p:cNvSpPr txBox="1"/>
          <p:nvPr/>
        </p:nvSpPr>
        <p:spPr>
          <a:xfrm>
            <a:off x="888008" y="3409012"/>
            <a:ext cx="5864225" cy="6060440"/>
          </a:xfrm>
          <a:prstGeom prst="rect">
            <a:avLst/>
          </a:prstGeom>
        </p:spPr>
        <p:txBody>
          <a:bodyPr vert="horz" wrap="square" lIns="0" tIns="52069" rIns="0" bIns="0" rtlCol="0">
            <a:spAutoFit/>
          </a:bodyPr>
          <a:lstStyle/>
          <a:p>
            <a:pPr marL="12700">
              <a:lnSpc>
                <a:spcPct val="100000"/>
              </a:lnSpc>
              <a:spcBef>
                <a:spcPts val="409"/>
              </a:spcBef>
            </a:pPr>
            <a:r>
              <a:rPr sz="1200" dirty="0">
                <a:latin typeface="MS Gothic"/>
                <a:cs typeface="MS Gothic"/>
              </a:rPr>
              <a:t>（１）各種様式について</a:t>
            </a:r>
          </a:p>
          <a:p>
            <a:pPr marL="317500" marR="82550" indent="153670">
              <a:lnSpc>
                <a:spcPts val="1770"/>
              </a:lnSpc>
              <a:spcBef>
                <a:spcPts val="95"/>
              </a:spcBef>
            </a:pPr>
            <a:r>
              <a:rPr sz="1200" b="1" u="sng" spc="10" dirty="0">
                <a:uFill>
                  <a:solidFill>
                    <a:srgbClr val="000000"/>
                  </a:solidFill>
                </a:uFill>
                <a:latin typeface="Yu Gothic UI"/>
                <a:cs typeface="Yu Gothic UI"/>
              </a:rPr>
              <a:t>経</a:t>
            </a:r>
            <a:r>
              <a:rPr sz="1200" b="1" u="sng" dirty="0">
                <a:uFill>
                  <a:solidFill>
                    <a:srgbClr val="000000"/>
                  </a:solidFill>
                </a:uFill>
                <a:latin typeface="Yu Gothic UI"/>
                <a:cs typeface="Yu Gothic UI"/>
              </a:rPr>
              <a:t>営</a:t>
            </a:r>
            <a:r>
              <a:rPr sz="1200" b="1" u="sng" spc="10" dirty="0">
                <a:uFill>
                  <a:solidFill>
                    <a:srgbClr val="000000"/>
                  </a:solidFill>
                </a:uFill>
                <a:latin typeface="Yu Gothic UI"/>
                <a:cs typeface="Yu Gothic UI"/>
              </a:rPr>
              <a:t>事</a:t>
            </a:r>
            <a:r>
              <a:rPr sz="1200" b="1" u="sng" dirty="0">
                <a:uFill>
                  <a:solidFill>
                    <a:srgbClr val="000000"/>
                  </a:solidFill>
                </a:uFill>
                <a:latin typeface="Yu Gothic UI"/>
                <a:cs typeface="Yu Gothic UI"/>
              </a:rPr>
              <a:t>項審</a:t>
            </a:r>
            <a:r>
              <a:rPr sz="1200" b="1" u="sng" spc="10" dirty="0">
                <a:uFill>
                  <a:solidFill>
                    <a:srgbClr val="000000"/>
                  </a:solidFill>
                </a:uFill>
                <a:latin typeface="Yu Gothic UI"/>
                <a:cs typeface="Yu Gothic UI"/>
              </a:rPr>
              <a:t>査</a:t>
            </a:r>
            <a:r>
              <a:rPr sz="1200" b="1" u="sng" spc="85" dirty="0">
                <a:uFill>
                  <a:solidFill>
                    <a:srgbClr val="000000"/>
                  </a:solidFill>
                </a:uFill>
                <a:latin typeface="Yu Gothic UI"/>
                <a:cs typeface="Yu Gothic UI"/>
              </a:rPr>
              <a:t>の</a:t>
            </a:r>
            <a:r>
              <a:rPr sz="1200" b="1" u="sng" spc="114" dirty="0">
                <a:uFill>
                  <a:solidFill>
                    <a:srgbClr val="000000"/>
                  </a:solidFill>
                </a:uFill>
                <a:latin typeface="Yu Gothic UI"/>
                <a:cs typeface="Yu Gothic UI"/>
              </a:rPr>
              <a:t>各</a:t>
            </a:r>
            <a:r>
              <a:rPr sz="1200" b="1" u="sng" dirty="0">
                <a:uFill>
                  <a:solidFill>
                    <a:srgbClr val="000000"/>
                  </a:solidFill>
                </a:uFill>
                <a:latin typeface="Yu Gothic UI"/>
                <a:cs typeface="Yu Gothic UI"/>
              </a:rPr>
              <a:t>種</a:t>
            </a:r>
            <a:r>
              <a:rPr sz="1200" b="1" u="sng" spc="10" dirty="0">
                <a:uFill>
                  <a:solidFill>
                    <a:srgbClr val="000000"/>
                  </a:solidFill>
                </a:uFill>
                <a:latin typeface="Yu Gothic UI"/>
                <a:cs typeface="Yu Gothic UI"/>
              </a:rPr>
              <a:t>様</a:t>
            </a:r>
            <a:r>
              <a:rPr sz="1200" b="1" u="sng" spc="160" dirty="0">
                <a:uFill>
                  <a:solidFill>
                    <a:srgbClr val="000000"/>
                  </a:solidFill>
                </a:uFill>
                <a:latin typeface="Yu Gothic UI"/>
                <a:cs typeface="Yu Gothic UI"/>
              </a:rPr>
              <a:t>式に</a:t>
            </a:r>
            <a:r>
              <a:rPr sz="1200" b="1" u="sng" spc="155" dirty="0">
                <a:uFill>
                  <a:solidFill>
                    <a:srgbClr val="000000"/>
                  </a:solidFill>
                </a:uFill>
                <a:latin typeface="Yu Gothic UI"/>
                <a:cs typeface="Yu Gothic UI"/>
              </a:rPr>
              <a:t>つ</a:t>
            </a:r>
            <a:r>
              <a:rPr sz="1200" b="1" u="sng" spc="245" dirty="0">
                <a:uFill>
                  <a:solidFill>
                    <a:srgbClr val="000000"/>
                  </a:solidFill>
                </a:uFill>
                <a:latin typeface="Yu Gothic UI"/>
                <a:cs typeface="Yu Gothic UI"/>
              </a:rPr>
              <a:t>い</a:t>
            </a:r>
            <a:r>
              <a:rPr sz="1200" b="1" u="sng" spc="235" dirty="0">
                <a:uFill>
                  <a:solidFill>
                    <a:srgbClr val="000000"/>
                  </a:solidFill>
                </a:uFill>
                <a:latin typeface="Yu Gothic UI"/>
                <a:cs typeface="Yu Gothic UI"/>
              </a:rPr>
              <a:t>て</a:t>
            </a:r>
            <a:r>
              <a:rPr sz="1200" b="1" u="sng" spc="145" dirty="0">
                <a:uFill>
                  <a:solidFill>
                    <a:srgbClr val="000000"/>
                  </a:solidFill>
                </a:uFill>
                <a:latin typeface="Yu Gothic UI"/>
                <a:cs typeface="Yu Gothic UI"/>
              </a:rPr>
              <a:t>は</a:t>
            </a:r>
            <a:r>
              <a:rPr sz="1200" b="1" u="sng" spc="-20" dirty="0">
                <a:uFill>
                  <a:solidFill>
                    <a:srgbClr val="000000"/>
                  </a:solidFill>
                </a:uFill>
                <a:latin typeface="Yu Gothic UI"/>
                <a:cs typeface="Yu Gothic UI"/>
              </a:rPr>
              <a:t>、</a:t>
            </a:r>
            <a:r>
              <a:rPr sz="1200" b="1" u="sng" spc="10" dirty="0">
                <a:uFill>
                  <a:solidFill>
                    <a:srgbClr val="000000"/>
                  </a:solidFill>
                </a:uFill>
                <a:latin typeface="Yu Gothic UI"/>
                <a:cs typeface="Yu Gothic UI"/>
              </a:rPr>
              <a:t>県</a:t>
            </a:r>
            <a:r>
              <a:rPr sz="1200" b="1" u="sng" dirty="0">
                <a:uFill>
                  <a:solidFill>
                    <a:srgbClr val="000000"/>
                  </a:solidFill>
                </a:uFill>
                <a:latin typeface="Yu Gothic UI"/>
                <a:cs typeface="Yu Gothic UI"/>
              </a:rPr>
              <a:t>監</a:t>
            </a:r>
            <a:r>
              <a:rPr sz="1200" b="1" u="sng" spc="10" dirty="0">
                <a:uFill>
                  <a:solidFill>
                    <a:srgbClr val="000000"/>
                  </a:solidFill>
                </a:uFill>
                <a:latin typeface="Yu Gothic UI"/>
                <a:cs typeface="Yu Gothic UI"/>
              </a:rPr>
              <a:t>理</a:t>
            </a:r>
            <a:r>
              <a:rPr sz="1200" b="1" u="sng" spc="220" dirty="0">
                <a:uFill>
                  <a:solidFill>
                    <a:srgbClr val="000000"/>
                  </a:solidFill>
                </a:uFill>
                <a:latin typeface="Yu Gothic UI"/>
                <a:cs typeface="Yu Gothic UI"/>
              </a:rPr>
              <a:t>課ホ</a:t>
            </a:r>
            <a:r>
              <a:rPr sz="1200" b="1" u="sng" spc="170" dirty="0">
                <a:uFill>
                  <a:solidFill>
                    <a:srgbClr val="000000"/>
                  </a:solidFill>
                </a:uFill>
                <a:latin typeface="Yu Gothic UI"/>
                <a:cs typeface="Yu Gothic UI"/>
              </a:rPr>
              <a:t>ー</a:t>
            </a:r>
            <a:r>
              <a:rPr sz="1200" b="1" u="sng" spc="204" dirty="0">
                <a:uFill>
                  <a:solidFill>
                    <a:srgbClr val="000000"/>
                  </a:solidFill>
                </a:uFill>
                <a:latin typeface="Yu Gothic UI"/>
                <a:cs typeface="Yu Gothic UI"/>
              </a:rPr>
              <a:t>ム</a:t>
            </a:r>
            <a:r>
              <a:rPr sz="1200" b="1" u="sng" spc="229" dirty="0">
                <a:uFill>
                  <a:solidFill>
                    <a:srgbClr val="000000"/>
                  </a:solidFill>
                </a:uFill>
                <a:latin typeface="Yu Gothic UI"/>
                <a:cs typeface="Yu Gothic UI"/>
              </a:rPr>
              <a:t>ペ</a:t>
            </a:r>
            <a:r>
              <a:rPr sz="1200" b="1" u="sng" spc="254" dirty="0">
                <a:uFill>
                  <a:solidFill>
                    <a:srgbClr val="000000"/>
                  </a:solidFill>
                </a:uFill>
                <a:latin typeface="Yu Gothic UI"/>
                <a:cs typeface="Yu Gothic UI"/>
              </a:rPr>
              <a:t>ージ</a:t>
            </a:r>
            <a:r>
              <a:rPr sz="1200" b="1" u="sng" spc="300" dirty="0">
                <a:uFill>
                  <a:solidFill>
                    <a:srgbClr val="000000"/>
                  </a:solidFill>
                </a:uFill>
                <a:latin typeface="Yu Gothic UI"/>
                <a:cs typeface="Yu Gothic UI"/>
              </a:rPr>
              <a:t>か</a:t>
            </a:r>
            <a:r>
              <a:rPr sz="1200" b="1" u="sng" spc="245" dirty="0">
                <a:uFill>
                  <a:solidFill>
                    <a:srgbClr val="000000"/>
                  </a:solidFill>
                </a:uFill>
                <a:latin typeface="Yu Gothic UI"/>
                <a:cs typeface="Yu Gothic UI"/>
              </a:rPr>
              <a:t>ら</a:t>
            </a:r>
            <a:r>
              <a:rPr sz="1200" b="1" u="sng" spc="290" dirty="0">
                <a:uFill>
                  <a:solidFill>
                    <a:srgbClr val="000000"/>
                  </a:solidFill>
                </a:uFill>
                <a:latin typeface="Yu Gothic UI"/>
                <a:cs typeface="Yu Gothic UI"/>
              </a:rPr>
              <a:t>ダ</a:t>
            </a:r>
            <a:r>
              <a:rPr sz="1200" b="1" u="sng" spc="295" dirty="0">
                <a:uFill>
                  <a:solidFill>
                    <a:srgbClr val="000000"/>
                  </a:solidFill>
                </a:uFill>
                <a:latin typeface="Yu Gothic UI"/>
                <a:cs typeface="Yu Gothic UI"/>
              </a:rPr>
              <a:t>ウンロード </a:t>
            </a:r>
            <a:r>
              <a:rPr sz="1200" dirty="0">
                <a:latin typeface="MS Gothic"/>
                <a:cs typeface="MS Gothic"/>
              </a:rPr>
              <a:t>できますので、御活用ください。</a:t>
            </a:r>
          </a:p>
          <a:p>
            <a:pPr marL="469900">
              <a:lnSpc>
                <a:spcPct val="100000"/>
              </a:lnSpc>
              <a:spcBef>
                <a:spcPts val="200"/>
              </a:spcBef>
            </a:pPr>
            <a:r>
              <a:rPr sz="1200" dirty="0">
                <a:latin typeface="MS Gothic"/>
                <a:cs typeface="MS Gothic"/>
              </a:rPr>
              <a:t>令和４年</a:t>
            </a:r>
            <a:r>
              <a:rPr sz="1200" spc="-470" dirty="0">
                <a:latin typeface="MS Gothic"/>
                <a:cs typeface="MS Gothic"/>
              </a:rPr>
              <a:t>度</a:t>
            </a:r>
            <a:r>
              <a:rPr sz="1200" dirty="0">
                <a:latin typeface="MS Gothic"/>
                <a:cs typeface="MS Gothic"/>
              </a:rPr>
              <a:t>（２０２２年度</a:t>
            </a:r>
            <a:r>
              <a:rPr sz="1200" spc="-470" dirty="0">
                <a:latin typeface="MS Gothic"/>
                <a:cs typeface="MS Gothic"/>
              </a:rPr>
              <a:t>）</a:t>
            </a:r>
            <a:r>
              <a:rPr sz="1200" spc="10" dirty="0">
                <a:latin typeface="MS Gothic"/>
                <a:cs typeface="MS Gothic"/>
              </a:rPr>
              <a:t>の</a:t>
            </a:r>
            <a:r>
              <a:rPr sz="1200" b="1" u="dbl" spc="10" dirty="0">
                <a:uFill>
                  <a:solidFill>
                    <a:srgbClr val="000000"/>
                  </a:solidFill>
                </a:uFill>
                <a:latin typeface="Yu Gothic UI"/>
                <a:cs typeface="Yu Gothic UI"/>
              </a:rPr>
              <a:t>経</a:t>
            </a:r>
            <a:r>
              <a:rPr sz="1200" b="1" u="dbl" dirty="0">
                <a:uFill>
                  <a:solidFill>
                    <a:srgbClr val="000000"/>
                  </a:solidFill>
                </a:uFill>
                <a:latin typeface="Yu Gothic UI"/>
                <a:cs typeface="Yu Gothic UI"/>
              </a:rPr>
              <a:t>営事</a:t>
            </a:r>
            <a:r>
              <a:rPr sz="1200" b="1" u="dbl" spc="10" dirty="0">
                <a:uFill>
                  <a:solidFill>
                    <a:srgbClr val="000000"/>
                  </a:solidFill>
                </a:uFill>
                <a:latin typeface="Yu Gothic UI"/>
                <a:cs typeface="Yu Gothic UI"/>
              </a:rPr>
              <a:t>項</a:t>
            </a:r>
            <a:r>
              <a:rPr sz="1200" b="1" u="dbl" dirty="0">
                <a:uFill>
                  <a:solidFill>
                    <a:srgbClr val="000000"/>
                  </a:solidFill>
                </a:uFill>
                <a:latin typeface="Yu Gothic UI"/>
                <a:cs typeface="Yu Gothic UI"/>
              </a:rPr>
              <a:t>審</a:t>
            </a:r>
            <a:r>
              <a:rPr sz="1200" b="1" u="dbl" spc="10" dirty="0">
                <a:uFill>
                  <a:solidFill>
                    <a:srgbClr val="000000"/>
                  </a:solidFill>
                </a:uFill>
                <a:latin typeface="Yu Gothic UI"/>
                <a:cs typeface="Yu Gothic UI"/>
              </a:rPr>
              <a:t>査</a:t>
            </a:r>
            <a:r>
              <a:rPr sz="1200" b="1" u="dbl" dirty="0">
                <a:uFill>
                  <a:solidFill>
                    <a:srgbClr val="000000"/>
                  </a:solidFill>
                </a:uFill>
                <a:latin typeface="Yu Gothic UI"/>
                <a:cs typeface="Yu Gothic UI"/>
              </a:rPr>
              <a:t>申請</a:t>
            </a:r>
            <a:r>
              <a:rPr sz="1200" b="1" u="dbl" spc="10" dirty="0">
                <a:uFill>
                  <a:solidFill>
                    <a:srgbClr val="000000"/>
                  </a:solidFill>
                </a:uFill>
                <a:latin typeface="Yu Gothic UI"/>
                <a:cs typeface="Yu Gothic UI"/>
              </a:rPr>
              <a:t>書</a:t>
            </a:r>
            <a:r>
              <a:rPr sz="1200" b="1" u="dbl" spc="254" dirty="0">
                <a:uFill>
                  <a:solidFill>
                    <a:srgbClr val="000000"/>
                  </a:solidFill>
                </a:uFill>
                <a:latin typeface="Yu Gothic UI"/>
                <a:cs typeface="Yu Gothic UI"/>
              </a:rPr>
              <a:t>は</a:t>
            </a:r>
            <a:r>
              <a:rPr sz="1200" b="1" u="dbl" spc="220" dirty="0">
                <a:uFill>
                  <a:solidFill>
                    <a:srgbClr val="000000"/>
                  </a:solidFill>
                </a:uFill>
                <a:latin typeface="Yu Gothic UI"/>
                <a:cs typeface="Yu Gothic UI"/>
              </a:rPr>
              <a:t>ピ</a:t>
            </a:r>
            <a:r>
              <a:rPr sz="1200" b="1" u="dbl" spc="165" dirty="0">
                <a:uFill>
                  <a:solidFill>
                    <a:srgbClr val="000000"/>
                  </a:solidFill>
                </a:uFill>
                <a:latin typeface="Yu Gothic UI"/>
                <a:cs typeface="Yu Gothic UI"/>
              </a:rPr>
              <a:t>ンク</a:t>
            </a:r>
            <a:r>
              <a:rPr sz="1200" b="1" u="dbl" spc="229" dirty="0">
                <a:uFill>
                  <a:solidFill>
                    <a:srgbClr val="000000"/>
                  </a:solidFill>
                </a:uFill>
                <a:latin typeface="Yu Gothic UI"/>
                <a:cs typeface="Yu Gothic UI"/>
              </a:rPr>
              <a:t>色</a:t>
            </a:r>
            <a:r>
              <a:rPr sz="1200" b="1" u="dbl" spc="85" dirty="0">
                <a:uFill>
                  <a:solidFill>
                    <a:srgbClr val="000000"/>
                  </a:solidFill>
                </a:uFill>
                <a:latin typeface="Yu Gothic UI"/>
                <a:cs typeface="Yu Gothic UI"/>
              </a:rPr>
              <a:t>の</a:t>
            </a:r>
            <a:r>
              <a:rPr sz="1200" b="1" u="dbl" spc="114" dirty="0">
                <a:uFill>
                  <a:solidFill>
                    <a:srgbClr val="000000"/>
                  </a:solidFill>
                </a:uFill>
                <a:latin typeface="Yu Gothic UI"/>
                <a:cs typeface="Yu Gothic UI"/>
              </a:rPr>
              <a:t>色</a:t>
            </a:r>
            <a:r>
              <a:rPr sz="1200" b="1" u="dbl" spc="85" dirty="0">
                <a:uFill>
                  <a:solidFill>
                    <a:srgbClr val="000000"/>
                  </a:solidFill>
                </a:uFill>
                <a:latin typeface="Yu Gothic UI"/>
                <a:cs typeface="Yu Gothic UI"/>
              </a:rPr>
              <a:t>紙を</a:t>
            </a:r>
            <a:r>
              <a:rPr sz="1200" b="1" u="dbl" spc="105" dirty="0">
                <a:uFill>
                  <a:solidFill>
                    <a:srgbClr val="000000"/>
                  </a:solidFill>
                </a:uFill>
                <a:latin typeface="Yu Gothic UI"/>
                <a:cs typeface="Yu Gothic UI"/>
              </a:rPr>
              <a:t>使</a:t>
            </a:r>
            <a:r>
              <a:rPr sz="1200" b="1" u="dbl" spc="-5" dirty="0">
                <a:uFill>
                  <a:solidFill>
                    <a:srgbClr val="000000"/>
                  </a:solidFill>
                </a:uFill>
                <a:latin typeface="Yu Gothic UI"/>
                <a:cs typeface="Yu Gothic UI"/>
              </a:rPr>
              <a:t>用</a:t>
            </a:r>
            <a:r>
              <a:rPr sz="1200" dirty="0">
                <a:latin typeface="MS Gothic"/>
                <a:cs typeface="MS Gothic"/>
              </a:rPr>
              <a:t>し、</a:t>
            </a:r>
          </a:p>
          <a:p>
            <a:pPr marL="317500">
              <a:lnSpc>
                <a:spcPct val="100000"/>
              </a:lnSpc>
              <a:spcBef>
                <a:spcPts val="325"/>
              </a:spcBef>
            </a:pPr>
            <a:r>
              <a:rPr sz="1200" dirty="0">
                <a:latin typeface="MS Gothic"/>
                <a:cs typeface="MS Gothic"/>
              </a:rPr>
              <a:t>カラー印刷により</a:t>
            </a:r>
            <a:r>
              <a:rPr sz="1200" spc="10" dirty="0">
                <a:latin typeface="MS Gothic"/>
                <a:cs typeface="MS Gothic"/>
              </a:rPr>
              <a:t>作成してください</a:t>
            </a:r>
            <a:r>
              <a:rPr sz="1200" spc="-590" dirty="0">
                <a:latin typeface="MS Gothic"/>
                <a:cs typeface="MS Gothic"/>
              </a:rPr>
              <a:t>。</a:t>
            </a:r>
            <a:r>
              <a:rPr sz="1200" spc="10" dirty="0">
                <a:latin typeface="MS Gothic"/>
                <a:cs typeface="MS Gothic"/>
              </a:rPr>
              <a:t>（添付書類は従来どおり色紙は不要です</a:t>
            </a:r>
            <a:r>
              <a:rPr sz="1200" spc="-590" dirty="0">
                <a:latin typeface="MS Gothic"/>
                <a:cs typeface="MS Gothic"/>
              </a:rPr>
              <a:t>。</a:t>
            </a:r>
            <a:r>
              <a:rPr sz="1200" dirty="0">
                <a:latin typeface="MS Gothic"/>
                <a:cs typeface="MS Gothic"/>
              </a:rPr>
              <a:t>）</a:t>
            </a:r>
          </a:p>
          <a:p>
            <a:pPr>
              <a:lnSpc>
                <a:spcPct val="100000"/>
              </a:lnSpc>
              <a:spcBef>
                <a:spcPts val="30"/>
              </a:spcBef>
            </a:pPr>
            <a:endParaRPr sz="1600" dirty="0">
              <a:latin typeface="MS Gothic"/>
              <a:cs typeface="MS Gothic"/>
            </a:endParaRPr>
          </a:p>
          <a:p>
            <a:pPr marL="12700">
              <a:lnSpc>
                <a:spcPct val="100000"/>
              </a:lnSpc>
            </a:pPr>
            <a:r>
              <a:rPr sz="1200" dirty="0">
                <a:latin typeface="MS Gothic"/>
                <a:cs typeface="MS Gothic"/>
              </a:rPr>
              <a:t>（２）経営事項審査申請書について</a:t>
            </a:r>
          </a:p>
          <a:p>
            <a:pPr marL="317500" marR="128270" indent="152400">
              <a:lnSpc>
                <a:spcPct val="122400"/>
              </a:lnSpc>
            </a:pPr>
            <a:r>
              <a:rPr sz="1200" dirty="0">
                <a:latin typeface="MS Gothic"/>
                <a:cs typeface="MS Gothic"/>
              </a:rPr>
              <a:t>経営事項審査申請書の下段に</a:t>
            </a:r>
            <a:r>
              <a:rPr sz="1200" spc="-600" dirty="0">
                <a:latin typeface="MS Gothic"/>
                <a:cs typeface="MS Gothic"/>
              </a:rPr>
              <a:t>、</a:t>
            </a:r>
            <a:r>
              <a:rPr sz="1200" u="sng" dirty="0">
                <a:uFill>
                  <a:solidFill>
                    <a:srgbClr val="000000"/>
                  </a:solidFill>
                </a:uFill>
                <a:latin typeface="MS Gothic"/>
                <a:cs typeface="MS Gothic"/>
              </a:rPr>
              <a:t>「県指名願申請希望の有無欄」を追加していま すので、該当する方に○印をつけてください。</a:t>
            </a:r>
            <a:endParaRPr sz="1200" dirty="0">
              <a:latin typeface="MS Gothic"/>
              <a:cs typeface="MS Gothic"/>
            </a:endParaRPr>
          </a:p>
          <a:p>
            <a:pPr marL="469900">
              <a:lnSpc>
                <a:spcPct val="100000"/>
              </a:lnSpc>
              <a:spcBef>
                <a:spcPts val="315"/>
              </a:spcBef>
            </a:pPr>
            <a:r>
              <a:rPr sz="1200" dirty="0">
                <a:latin typeface="MS Gothic"/>
                <a:cs typeface="MS Gothic"/>
              </a:rPr>
              <a:t>上記以外に様式の変更はありません。</a:t>
            </a:r>
          </a:p>
          <a:p>
            <a:pPr>
              <a:lnSpc>
                <a:spcPct val="100000"/>
              </a:lnSpc>
              <a:spcBef>
                <a:spcPts val="25"/>
              </a:spcBef>
            </a:pPr>
            <a:endParaRPr sz="1600" dirty="0">
              <a:latin typeface="MS Gothic"/>
              <a:cs typeface="MS Gothic"/>
            </a:endParaRPr>
          </a:p>
          <a:p>
            <a:pPr marL="13970">
              <a:lnSpc>
                <a:spcPct val="100000"/>
              </a:lnSpc>
            </a:pPr>
            <a:r>
              <a:rPr sz="1200" spc="5" dirty="0">
                <a:latin typeface="MS Gothic"/>
                <a:cs typeface="MS Gothic"/>
              </a:rPr>
              <a:t>（３）</a:t>
            </a:r>
            <a:r>
              <a:rPr sz="1200" dirty="0">
                <a:latin typeface="MS Gothic"/>
                <a:cs typeface="MS Gothic"/>
              </a:rPr>
              <a:t>経営</a:t>
            </a:r>
            <a:r>
              <a:rPr sz="1200" spc="10" dirty="0">
                <a:latin typeface="MS Gothic"/>
                <a:cs typeface="MS Gothic"/>
              </a:rPr>
              <a:t>事</a:t>
            </a:r>
            <a:r>
              <a:rPr sz="1200" dirty="0">
                <a:latin typeface="MS Gothic"/>
                <a:cs typeface="MS Gothic"/>
              </a:rPr>
              <a:t>項</a:t>
            </a:r>
            <a:r>
              <a:rPr sz="1200" spc="10" dirty="0">
                <a:latin typeface="MS Gothic"/>
                <a:cs typeface="MS Gothic"/>
              </a:rPr>
              <a:t>審</a:t>
            </a:r>
            <a:r>
              <a:rPr sz="1200" dirty="0">
                <a:latin typeface="MS Gothic"/>
                <a:cs typeface="MS Gothic"/>
              </a:rPr>
              <a:t>査添</a:t>
            </a:r>
            <a:r>
              <a:rPr sz="1200" spc="10" dirty="0">
                <a:latin typeface="MS Gothic"/>
                <a:cs typeface="MS Gothic"/>
              </a:rPr>
              <a:t>付</a:t>
            </a:r>
            <a:r>
              <a:rPr sz="1200" dirty="0">
                <a:latin typeface="MS Gothic"/>
                <a:cs typeface="MS Gothic"/>
              </a:rPr>
              <a:t>書</a:t>
            </a:r>
            <a:r>
              <a:rPr sz="1200" spc="10" dirty="0">
                <a:latin typeface="MS Gothic"/>
                <a:cs typeface="MS Gothic"/>
              </a:rPr>
              <a:t>類</a:t>
            </a:r>
            <a:r>
              <a:rPr sz="1200" dirty="0">
                <a:latin typeface="MS Gothic"/>
                <a:cs typeface="MS Gothic"/>
              </a:rPr>
              <a:t>につ</a:t>
            </a:r>
            <a:r>
              <a:rPr sz="1200" spc="10" dirty="0">
                <a:latin typeface="MS Gothic"/>
                <a:cs typeface="MS Gothic"/>
              </a:rPr>
              <a:t>い</a:t>
            </a:r>
            <a:r>
              <a:rPr sz="1200" dirty="0">
                <a:latin typeface="MS Gothic"/>
                <a:cs typeface="MS Gothic"/>
              </a:rPr>
              <a:t>て</a:t>
            </a:r>
          </a:p>
          <a:p>
            <a:pPr marL="469265" marR="83820" indent="-152400">
              <a:lnSpc>
                <a:spcPts val="1770"/>
              </a:lnSpc>
              <a:spcBef>
                <a:spcPts val="105"/>
              </a:spcBef>
              <a:tabLst>
                <a:tab pos="621665" algn="l"/>
              </a:tabLst>
            </a:pPr>
            <a:r>
              <a:rPr sz="1200" dirty="0">
                <a:latin typeface="MS Gothic"/>
                <a:cs typeface="MS Gothic"/>
              </a:rPr>
              <a:t>①	令和３年４月１日の経営事項審査の改正に伴い</a:t>
            </a:r>
            <a:r>
              <a:rPr sz="1200" spc="-254" dirty="0">
                <a:latin typeface="MS Gothic"/>
                <a:cs typeface="MS Gothic"/>
              </a:rPr>
              <a:t>、</a:t>
            </a:r>
            <a:r>
              <a:rPr sz="1200" dirty="0">
                <a:latin typeface="MS Gothic"/>
                <a:cs typeface="MS Gothic"/>
              </a:rPr>
              <a:t>令和４年度経営事項審査か </a:t>
            </a:r>
            <a:r>
              <a:rPr sz="1200" spc="10" dirty="0">
                <a:latin typeface="MS Gothic"/>
                <a:cs typeface="MS Gothic"/>
              </a:rPr>
              <a:t>ら</a:t>
            </a:r>
            <a:r>
              <a:rPr sz="1200" b="1" u="dbl" spc="10" dirty="0">
                <a:uFill>
                  <a:solidFill>
                    <a:srgbClr val="000000"/>
                  </a:solidFill>
                </a:uFill>
                <a:latin typeface="Yu Gothic UI"/>
                <a:cs typeface="Yu Gothic UI"/>
              </a:rPr>
              <a:t>新</a:t>
            </a:r>
            <a:r>
              <a:rPr sz="1200" b="1" u="dbl" spc="235" dirty="0">
                <a:uFill>
                  <a:solidFill>
                    <a:srgbClr val="000000"/>
                  </a:solidFill>
                </a:uFill>
                <a:latin typeface="Yu Gothic UI"/>
                <a:cs typeface="Yu Gothic UI"/>
              </a:rPr>
              <a:t>た</a:t>
            </a:r>
            <a:r>
              <a:rPr sz="1200" b="1" u="dbl" spc="245" dirty="0">
                <a:uFill>
                  <a:solidFill>
                    <a:srgbClr val="000000"/>
                  </a:solidFill>
                </a:uFill>
                <a:latin typeface="Yu Gothic UI"/>
                <a:cs typeface="Yu Gothic UI"/>
              </a:rPr>
              <a:t>に</a:t>
            </a:r>
            <a:r>
              <a:rPr sz="1200" b="1" u="dbl" spc="50" dirty="0">
                <a:uFill>
                  <a:solidFill>
                    <a:srgbClr val="000000"/>
                  </a:solidFill>
                </a:uFill>
                <a:latin typeface="Yu Gothic UI"/>
                <a:cs typeface="Yu Gothic UI"/>
              </a:rPr>
              <a:t>以下</a:t>
            </a:r>
            <a:r>
              <a:rPr sz="1200" b="1" u="dbl" spc="40" dirty="0">
                <a:uFill>
                  <a:solidFill>
                    <a:srgbClr val="000000"/>
                  </a:solidFill>
                </a:uFill>
                <a:latin typeface="Yu Gothic UI"/>
                <a:cs typeface="Yu Gothic UI"/>
              </a:rPr>
              <a:t>の</a:t>
            </a:r>
            <a:r>
              <a:rPr sz="1200" b="1" u="dbl" spc="60" dirty="0">
                <a:uFill>
                  <a:solidFill>
                    <a:srgbClr val="000000"/>
                  </a:solidFill>
                </a:uFill>
                <a:latin typeface="Yu Gothic UI"/>
                <a:cs typeface="Yu Gothic UI"/>
              </a:rPr>
              <a:t>２</a:t>
            </a:r>
            <a:r>
              <a:rPr sz="1200" b="1" u="dbl" spc="105" dirty="0">
                <a:uFill>
                  <a:solidFill>
                    <a:srgbClr val="000000"/>
                  </a:solidFill>
                </a:uFill>
                <a:latin typeface="Yu Gothic UI"/>
                <a:cs typeface="Yu Gothic UI"/>
              </a:rPr>
              <a:t>点</a:t>
            </a:r>
            <a:r>
              <a:rPr sz="1200" b="1" u="dbl" spc="95" dirty="0">
                <a:uFill>
                  <a:solidFill>
                    <a:srgbClr val="000000"/>
                  </a:solidFill>
                </a:uFill>
                <a:latin typeface="Yu Gothic UI"/>
                <a:cs typeface="Yu Gothic UI"/>
              </a:rPr>
              <a:t>の様式</a:t>
            </a:r>
            <a:r>
              <a:rPr sz="1200" b="1" u="dbl" spc="85" dirty="0">
                <a:uFill>
                  <a:solidFill>
                    <a:srgbClr val="000000"/>
                  </a:solidFill>
                </a:uFill>
                <a:latin typeface="Yu Gothic UI"/>
                <a:cs typeface="Yu Gothic UI"/>
              </a:rPr>
              <a:t>を</a:t>
            </a:r>
            <a:r>
              <a:rPr sz="1200" b="1" u="dbl" dirty="0">
                <a:uFill>
                  <a:solidFill>
                    <a:srgbClr val="000000"/>
                  </a:solidFill>
                </a:uFill>
                <a:latin typeface="Yu Gothic UI"/>
                <a:cs typeface="Yu Gothic UI"/>
              </a:rPr>
              <a:t>提</a:t>
            </a:r>
            <a:r>
              <a:rPr sz="1200" b="1" u="dbl" spc="-5" dirty="0">
                <a:uFill>
                  <a:solidFill>
                    <a:srgbClr val="000000"/>
                  </a:solidFill>
                </a:uFill>
                <a:latin typeface="Yu Gothic UI"/>
                <a:cs typeface="Yu Gothic UI"/>
              </a:rPr>
              <a:t>出</a:t>
            </a:r>
            <a:r>
              <a:rPr sz="1200" dirty="0">
                <a:latin typeface="MS Gothic"/>
                <a:cs typeface="MS Gothic"/>
              </a:rPr>
              <a:t>し</a:t>
            </a:r>
            <a:r>
              <a:rPr sz="1200" spc="-15" dirty="0">
                <a:latin typeface="MS Gothic"/>
                <a:cs typeface="MS Gothic"/>
              </a:rPr>
              <a:t>て</a:t>
            </a:r>
            <a:r>
              <a:rPr sz="1200" dirty="0">
                <a:latin typeface="MS Gothic"/>
                <a:cs typeface="MS Gothic"/>
              </a:rPr>
              <a:t>いただきます。</a:t>
            </a:r>
          </a:p>
          <a:p>
            <a:pPr>
              <a:lnSpc>
                <a:spcPct val="100000"/>
              </a:lnSpc>
              <a:spcBef>
                <a:spcPts val="25"/>
              </a:spcBef>
            </a:pPr>
            <a:endParaRPr sz="1500" dirty="0">
              <a:latin typeface="MS Gothic"/>
              <a:cs typeface="MS Gothic"/>
            </a:endParaRPr>
          </a:p>
          <a:p>
            <a:pPr marL="626745" indent="-154305">
              <a:lnSpc>
                <a:spcPct val="100000"/>
              </a:lnSpc>
              <a:buSzPct val="91666"/>
              <a:buChar char="○"/>
              <a:tabLst>
                <a:tab pos="627380" algn="l"/>
              </a:tabLst>
            </a:pPr>
            <a:r>
              <a:rPr sz="1200" b="1" u="dbl" spc="200" dirty="0">
                <a:uFill>
                  <a:solidFill>
                    <a:srgbClr val="000000"/>
                  </a:solidFill>
                </a:uFill>
                <a:latin typeface="Yu Gothic UI"/>
                <a:cs typeface="Yu Gothic UI"/>
              </a:rPr>
              <a:t>「</a:t>
            </a:r>
            <a:r>
              <a:rPr sz="1200" b="1" u="dbl" spc="135" dirty="0">
                <a:uFill>
                  <a:solidFill>
                    <a:srgbClr val="000000"/>
                  </a:solidFill>
                </a:uFill>
                <a:latin typeface="Yu Gothic UI"/>
                <a:cs typeface="Yu Gothic UI"/>
              </a:rPr>
              <a:t>ＣＰＤ</a:t>
            </a:r>
            <a:r>
              <a:rPr sz="1200" b="1" u="dbl" spc="10" dirty="0">
                <a:uFill>
                  <a:solidFill>
                    <a:srgbClr val="000000"/>
                  </a:solidFill>
                </a:uFill>
                <a:latin typeface="Yu Gothic UI"/>
                <a:cs typeface="Yu Gothic UI"/>
              </a:rPr>
              <a:t>単</a:t>
            </a:r>
            <a:r>
              <a:rPr sz="1200" b="1" u="dbl" spc="150" dirty="0">
                <a:uFill>
                  <a:solidFill>
                    <a:srgbClr val="000000"/>
                  </a:solidFill>
                </a:uFill>
                <a:latin typeface="Yu Gothic UI"/>
                <a:cs typeface="Yu Gothic UI"/>
              </a:rPr>
              <a:t>位</a:t>
            </a:r>
            <a:r>
              <a:rPr sz="1200" b="1" u="dbl" spc="125" dirty="0">
                <a:uFill>
                  <a:solidFill>
                    <a:srgbClr val="000000"/>
                  </a:solidFill>
                </a:uFill>
                <a:latin typeface="Yu Gothic UI"/>
                <a:cs typeface="Yu Gothic UI"/>
              </a:rPr>
              <a:t>を取得</a:t>
            </a:r>
            <a:r>
              <a:rPr sz="1200" b="1" u="dbl" spc="95" dirty="0">
                <a:uFill>
                  <a:solidFill>
                    <a:srgbClr val="000000"/>
                  </a:solidFill>
                </a:uFill>
                <a:latin typeface="Yu Gothic UI"/>
                <a:cs typeface="Yu Gothic UI"/>
              </a:rPr>
              <a:t>し</a:t>
            </a:r>
            <a:r>
              <a:rPr sz="1200" b="1" u="dbl" spc="100" dirty="0">
                <a:uFill>
                  <a:solidFill>
                    <a:srgbClr val="000000"/>
                  </a:solidFill>
                </a:uFill>
                <a:latin typeface="Yu Gothic UI"/>
                <a:cs typeface="Yu Gothic UI"/>
              </a:rPr>
              <a:t>た</a:t>
            </a:r>
            <a:r>
              <a:rPr sz="1200" b="1" u="dbl" spc="135" dirty="0">
                <a:uFill>
                  <a:solidFill>
                    <a:srgbClr val="000000"/>
                  </a:solidFill>
                </a:uFill>
                <a:latin typeface="Yu Gothic UI"/>
                <a:cs typeface="Yu Gothic UI"/>
              </a:rPr>
              <a:t>技</a:t>
            </a:r>
            <a:r>
              <a:rPr sz="1200" b="1" u="dbl" dirty="0">
                <a:uFill>
                  <a:solidFill>
                    <a:srgbClr val="000000"/>
                  </a:solidFill>
                </a:uFill>
                <a:latin typeface="Yu Gothic UI"/>
                <a:cs typeface="Yu Gothic UI"/>
              </a:rPr>
              <a:t>術者</a:t>
            </a:r>
            <a:r>
              <a:rPr sz="1200" b="1" u="dbl" spc="10" dirty="0">
                <a:uFill>
                  <a:solidFill>
                    <a:srgbClr val="000000"/>
                  </a:solidFill>
                </a:uFill>
                <a:latin typeface="Yu Gothic UI"/>
                <a:cs typeface="Yu Gothic UI"/>
              </a:rPr>
              <a:t>名</a:t>
            </a:r>
            <a:r>
              <a:rPr sz="1200" b="1" u="dbl" dirty="0">
                <a:uFill>
                  <a:solidFill>
                    <a:srgbClr val="000000"/>
                  </a:solidFill>
                </a:uFill>
                <a:latin typeface="Yu Gothic UI"/>
                <a:cs typeface="Yu Gothic UI"/>
              </a:rPr>
              <a:t>簿</a:t>
            </a:r>
            <a:r>
              <a:rPr sz="1200" b="1" u="dbl" spc="10" dirty="0">
                <a:uFill>
                  <a:solidFill>
                    <a:srgbClr val="000000"/>
                  </a:solidFill>
                </a:uFill>
                <a:latin typeface="Yu Gothic UI"/>
                <a:cs typeface="Yu Gothic UI"/>
              </a:rPr>
              <a:t>（</a:t>
            </a:r>
            <a:r>
              <a:rPr sz="1200" b="1" u="dbl" dirty="0">
                <a:uFill>
                  <a:solidFill>
                    <a:srgbClr val="000000"/>
                  </a:solidFill>
                </a:uFill>
                <a:latin typeface="Yu Gothic UI"/>
                <a:cs typeface="Yu Gothic UI"/>
              </a:rPr>
              <a:t>技術</a:t>
            </a:r>
            <a:r>
              <a:rPr sz="1200" b="1" u="dbl" spc="10" dirty="0">
                <a:uFill>
                  <a:solidFill>
                    <a:srgbClr val="000000"/>
                  </a:solidFill>
                </a:uFill>
                <a:latin typeface="Yu Gothic UI"/>
                <a:cs typeface="Yu Gothic UI"/>
              </a:rPr>
              <a:t>職員</a:t>
            </a:r>
            <a:r>
              <a:rPr sz="1200" b="1" u="dbl" spc="20" dirty="0">
                <a:uFill>
                  <a:solidFill>
                    <a:srgbClr val="000000"/>
                  </a:solidFill>
                </a:uFill>
                <a:latin typeface="Yu Gothic UI"/>
                <a:cs typeface="Yu Gothic UI"/>
              </a:rPr>
              <a:t>名</a:t>
            </a:r>
            <a:r>
              <a:rPr sz="1200" b="1" u="dbl" spc="10" dirty="0">
                <a:uFill>
                  <a:solidFill>
                    <a:srgbClr val="000000"/>
                  </a:solidFill>
                </a:uFill>
                <a:latin typeface="Yu Gothic UI"/>
                <a:cs typeface="Yu Gothic UI"/>
              </a:rPr>
              <a:t>簿</a:t>
            </a:r>
            <a:r>
              <a:rPr sz="1200" b="1" u="dbl" spc="250" dirty="0">
                <a:uFill>
                  <a:solidFill>
                    <a:srgbClr val="000000"/>
                  </a:solidFill>
                </a:uFill>
                <a:latin typeface="Yu Gothic UI"/>
                <a:cs typeface="Yu Gothic UI"/>
              </a:rPr>
              <a:t>に</a:t>
            </a:r>
            <a:r>
              <a:rPr sz="1200" b="1" u="dbl" spc="20" dirty="0">
                <a:uFill>
                  <a:solidFill>
                    <a:srgbClr val="000000"/>
                  </a:solidFill>
                </a:uFill>
                <a:latin typeface="Yu Gothic UI"/>
                <a:cs typeface="Yu Gothic UI"/>
              </a:rPr>
              <a:t>記</a:t>
            </a:r>
            <a:r>
              <a:rPr sz="1200" b="1" u="dbl" spc="10" dirty="0">
                <a:uFill>
                  <a:solidFill>
                    <a:srgbClr val="000000"/>
                  </a:solidFill>
                </a:uFill>
                <a:latin typeface="Yu Gothic UI"/>
                <a:cs typeface="Yu Gothic UI"/>
              </a:rPr>
              <a:t>載</a:t>
            </a:r>
            <a:r>
              <a:rPr sz="1200" b="1" u="dbl" spc="215" dirty="0">
                <a:uFill>
                  <a:solidFill>
                    <a:srgbClr val="000000"/>
                  </a:solidFill>
                </a:uFill>
                <a:latin typeface="Yu Gothic UI"/>
                <a:cs typeface="Yu Gothic UI"/>
              </a:rPr>
              <a:t>の</a:t>
            </a:r>
            <a:r>
              <a:rPr sz="1200" b="1" u="dbl" spc="204" dirty="0">
                <a:uFill>
                  <a:solidFill>
                    <a:srgbClr val="000000"/>
                  </a:solidFill>
                </a:uFill>
                <a:latin typeface="Yu Gothic UI"/>
                <a:cs typeface="Yu Gothic UI"/>
              </a:rPr>
              <a:t>あ</a:t>
            </a:r>
            <a:r>
              <a:rPr sz="1200" b="1" u="dbl" spc="270" dirty="0">
                <a:uFill>
                  <a:solidFill>
                    <a:srgbClr val="000000"/>
                  </a:solidFill>
                </a:uFill>
                <a:latin typeface="Yu Gothic UI"/>
                <a:cs typeface="Yu Gothic UI"/>
              </a:rPr>
              <a:t>る</a:t>
            </a:r>
            <a:r>
              <a:rPr sz="1200" b="1" u="dbl" spc="20" dirty="0">
                <a:uFill>
                  <a:solidFill>
                    <a:srgbClr val="000000"/>
                  </a:solidFill>
                </a:uFill>
                <a:latin typeface="Yu Gothic UI"/>
                <a:cs typeface="Yu Gothic UI"/>
              </a:rPr>
              <a:t>者</a:t>
            </a:r>
            <a:r>
              <a:rPr sz="1200" b="1" u="dbl" spc="280" dirty="0">
                <a:uFill>
                  <a:solidFill>
                    <a:srgbClr val="000000"/>
                  </a:solidFill>
                </a:uFill>
                <a:latin typeface="Yu Gothic UI"/>
                <a:cs typeface="Yu Gothic UI"/>
              </a:rPr>
              <a:t>を</a:t>
            </a:r>
            <a:r>
              <a:rPr sz="1200" b="1" u="dbl" spc="20" dirty="0">
                <a:uFill>
                  <a:solidFill>
                    <a:srgbClr val="000000"/>
                  </a:solidFill>
                </a:uFill>
                <a:latin typeface="Yu Gothic UI"/>
                <a:cs typeface="Yu Gothic UI"/>
              </a:rPr>
              <a:t>除</a:t>
            </a:r>
            <a:r>
              <a:rPr sz="1200" b="1" u="dbl" spc="470" dirty="0">
                <a:uFill>
                  <a:solidFill>
                    <a:srgbClr val="000000"/>
                  </a:solidFill>
                </a:uFill>
                <a:latin typeface="Yu Gothic UI"/>
                <a:cs typeface="Yu Gothic UI"/>
              </a:rPr>
              <a:t>く</a:t>
            </a:r>
            <a:r>
              <a:rPr sz="1200" b="1" u="dbl" dirty="0">
                <a:uFill>
                  <a:solidFill>
                    <a:srgbClr val="000000"/>
                  </a:solidFill>
                </a:uFill>
                <a:latin typeface="Yu Gothic UI"/>
                <a:cs typeface="Yu Gothic UI"/>
              </a:rPr>
              <a:t>）</a:t>
            </a:r>
            <a:endParaRPr sz="1200" dirty="0">
              <a:latin typeface="Yu Gothic UI"/>
              <a:cs typeface="Yu Gothic UI"/>
            </a:endParaRPr>
          </a:p>
          <a:p>
            <a:pPr marL="626745">
              <a:lnSpc>
                <a:spcPct val="100000"/>
              </a:lnSpc>
              <a:spcBef>
                <a:spcPts val="325"/>
              </a:spcBef>
            </a:pPr>
            <a:r>
              <a:rPr sz="1200" b="1" u="dbl" spc="10" dirty="0">
                <a:uFill>
                  <a:solidFill>
                    <a:srgbClr val="000000"/>
                  </a:solidFill>
                </a:uFill>
                <a:latin typeface="Yu Gothic UI"/>
                <a:cs typeface="Yu Gothic UI"/>
              </a:rPr>
              <a:t>（</a:t>
            </a:r>
            <a:r>
              <a:rPr sz="1200" b="1" u="dbl" dirty="0">
                <a:uFill>
                  <a:solidFill>
                    <a:srgbClr val="000000"/>
                  </a:solidFill>
                </a:uFill>
                <a:latin typeface="Yu Gothic UI"/>
                <a:cs typeface="Yu Gothic UI"/>
              </a:rPr>
              <a:t>様</a:t>
            </a:r>
            <a:r>
              <a:rPr sz="1200" b="1" u="dbl" spc="10" dirty="0">
                <a:uFill>
                  <a:solidFill>
                    <a:srgbClr val="000000"/>
                  </a:solidFill>
                </a:uFill>
                <a:latin typeface="Yu Gothic UI"/>
                <a:cs typeface="Yu Gothic UI"/>
              </a:rPr>
              <a:t>式</a:t>
            </a:r>
            <a:r>
              <a:rPr sz="1200" b="1" u="dbl" dirty="0">
                <a:uFill>
                  <a:solidFill>
                    <a:srgbClr val="000000"/>
                  </a:solidFill>
                </a:uFill>
                <a:latin typeface="Yu Gothic UI"/>
                <a:cs typeface="Yu Gothic UI"/>
              </a:rPr>
              <a:t>第４</a:t>
            </a:r>
            <a:r>
              <a:rPr sz="1200" b="1" u="dbl" spc="10" dirty="0">
                <a:uFill>
                  <a:solidFill>
                    <a:srgbClr val="000000"/>
                  </a:solidFill>
                </a:uFill>
                <a:latin typeface="Yu Gothic UI"/>
                <a:cs typeface="Yu Gothic UI"/>
              </a:rPr>
              <a:t>号</a:t>
            </a:r>
            <a:r>
              <a:rPr sz="1200" b="1" u="dbl" spc="-600" dirty="0">
                <a:uFill>
                  <a:solidFill>
                    <a:srgbClr val="000000"/>
                  </a:solidFill>
                </a:uFill>
                <a:latin typeface="Yu Gothic UI"/>
                <a:cs typeface="Yu Gothic UI"/>
              </a:rPr>
              <a:t>）</a:t>
            </a:r>
            <a:r>
              <a:rPr sz="1200" b="1" u="dbl" spc="600" dirty="0">
                <a:uFill>
                  <a:solidFill>
                    <a:srgbClr val="000000"/>
                  </a:solidFill>
                </a:uFill>
                <a:latin typeface="Yu Gothic UI"/>
                <a:cs typeface="Yu Gothic UI"/>
              </a:rPr>
              <a:t>」</a:t>
            </a:r>
            <a:endParaRPr sz="1200" dirty="0">
              <a:latin typeface="Yu Gothic UI"/>
              <a:cs typeface="Yu Gothic UI"/>
            </a:endParaRPr>
          </a:p>
          <a:p>
            <a:pPr marL="774700">
              <a:lnSpc>
                <a:spcPct val="100000"/>
              </a:lnSpc>
              <a:spcBef>
                <a:spcPts val="330"/>
              </a:spcBef>
            </a:pPr>
            <a:r>
              <a:rPr sz="1200" dirty="0">
                <a:latin typeface="MS Gothic"/>
                <a:cs typeface="MS Gothic"/>
              </a:rPr>
              <a:t>⇒作成方法は</a:t>
            </a:r>
            <a:r>
              <a:rPr sz="1200" spc="55" dirty="0">
                <a:latin typeface="MS Gothic"/>
                <a:cs typeface="MS Gothic"/>
              </a:rPr>
              <a:t>、</a:t>
            </a:r>
            <a:r>
              <a:rPr sz="1200" b="1" spc="10" dirty="0">
                <a:latin typeface="Yu Gothic UI"/>
                <a:cs typeface="Yu Gothic UI"/>
              </a:rPr>
              <a:t>別</a:t>
            </a:r>
            <a:r>
              <a:rPr sz="1200" b="1" dirty="0">
                <a:latin typeface="Yu Gothic UI"/>
                <a:cs typeface="Yu Gothic UI"/>
              </a:rPr>
              <a:t>紙</a:t>
            </a:r>
            <a:r>
              <a:rPr sz="1200" b="1" spc="60" dirty="0">
                <a:latin typeface="Yu Gothic UI"/>
                <a:cs typeface="Yu Gothic UI"/>
              </a:rPr>
              <a:t>１</a:t>
            </a:r>
            <a:r>
              <a:rPr sz="1200" b="1" spc="75" dirty="0">
                <a:latin typeface="Yu Gothic UI"/>
                <a:cs typeface="Yu Gothic UI"/>
              </a:rPr>
              <a:t>を</a:t>
            </a:r>
            <a:r>
              <a:rPr sz="1200" b="1" spc="95" dirty="0">
                <a:latin typeface="Yu Gothic UI"/>
                <a:cs typeface="Yu Gothic UI"/>
              </a:rPr>
              <a:t>参</a:t>
            </a:r>
            <a:r>
              <a:rPr sz="1200" b="1" spc="105" dirty="0">
                <a:latin typeface="Yu Gothic UI"/>
                <a:cs typeface="Yu Gothic UI"/>
              </a:rPr>
              <a:t>照</a:t>
            </a:r>
            <a:r>
              <a:rPr sz="1200" b="1" spc="300" dirty="0">
                <a:latin typeface="Yu Gothic UI"/>
                <a:cs typeface="Yu Gothic UI"/>
              </a:rPr>
              <a:t>く</a:t>
            </a:r>
            <a:r>
              <a:rPr sz="1200" b="1" spc="390" dirty="0">
                <a:latin typeface="Yu Gothic UI"/>
                <a:cs typeface="Yu Gothic UI"/>
              </a:rPr>
              <a:t>だ</a:t>
            </a:r>
            <a:r>
              <a:rPr sz="1200" b="1" spc="355" dirty="0">
                <a:latin typeface="Yu Gothic UI"/>
                <a:cs typeface="Yu Gothic UI"/>
              </a:rPr>
              <a:t>さ</a:t>
            </a:r>
            <a:r>
              <a:rPr sz="1200" b="1" spc="330" dirty="0">
                <a:latin typeface="Yu Gothic UI"/>
                <a:cs typeface="Yu Gothic UI"/>
              </a:rPr>
              <a:t>い</a:t>
            </a:r>
            <a:r>
              <a:rPr sz="1200" b="1" spc="265" dirty="0">
                <a:latin typeface="Yu Gothic UI"/>
                <a:cs typeface="Yu Gothic UI"/>
              </a:rPr>
              <a:t>。</a:t>
            </a:r>
            <a:endParaRPr sz="1200" dirty="0">
              <a:latin typeface="Yu Gothic UI"/>
              <a:cs typeface="Yu Gothic UI"/>
            </a:endParaRPr>
          </a:p>
          <a:p>
            <a:pPr>
              <a:lnSpc>
                <a:spcPct val="100000"/>
              </a:lnSpc>
              <a:spcBef>
                <a:spcPts val="50"/>
              </a:spcBef>
            </a:pPr>
            <a:endParaRPr sz="1100" dirty="0">
              <a:latin typeface="Yu Gothic UI"/>
              <a:cs typeface="Yu Gothic UI"/>
            </a:endParaRPr>
          </a:p>
          <a:p>
            <a:pPr marL="626745" indent="-154305">
              <a:lnSpc>
                <a:spcPct val="100000"/>
              </a:lnSpc>
              <a:buSzPct val="91666"/>
              <a:buChar char="○"/>
              <a:tabLst>
                <a:tab pos="627380" algn="l"/>
              </a:tabLst>
            </a:pPr>
            <a:r>
              <a:rPr sz="1200" b="1" u="dbl" spc="200" dirty="0">
                <a:uFill>
                  <a:solidFill>
                    <a:srgbClr val="000000"/>
                  </a:solidFill>
                </a:uFill>
                <a:latin typeface="Yu Gothic UI"/>
                <a:cs typeface="Yu Gothic UI"/>
              </a:rPr>
              <a:t>「</a:t>
            </a:r>
            <a:r>
              <a:rPr sz="1200" b="1" u="dbl" spc="409" dirty="0">
                <a:uFill>
                  <a:solidFill>
                    <a:srgbClr val="000000"/>
                  </a:solidFill>
                </a:uFill>
                <a:latin typeface="Yu Gothic UI"/>
                <a:cs typeface="Yu Gothic UI"/>
              </a:rPr>
              <a:t>技</a:t>
            </a:r>
            <a:r>
              <a:rPr sz="1200" b="1" u="dbl" dirty="0">
                <a:uFill>
                  <a:solidFill>
                    <a:srgbClr val="000000"/>
                  </a:solidFill>
                </a:uFill>
                <a:latin typeface="Yu Gothic UI"/>
                <a:cs typeface="Yu Gothic UI"/>
              </a:rPr>
              <a:t>能者</a:t>
            </a:r>
            <a:r>
              <a:rPr sz="1200" b="1" u="dbl" spc="10" dirty="0">
                <a:uFill>
                  <a:solidFill>
                    <a:srgbClr val="000000"/>
                  </a:solidFill>
                </a:uFill>
                <a:latin typeface="Yu Gothic UI"/>
                <a:cs typeface="Yu Gothic UI"/>
              </a:rPr>
              <a:t>名</a:t>
            </a:r>
            <a:r>
              <a:rPr sz="1200" b="1" u="dbl" dirty="0">
                <a:uFill>
                  <a:solidFill>
                    <a:srgbClr val="000000"/>
                  </a:solidFill>
                </a:uFill>
                <a:latin typeface="Yu Gothic UI"/>
                <a:cs typeface="Yu Gothic UI"/>
              </a:rPr>
              <a:t>簿</a:t>
            </a:r>
            <a:r>
              <a:rPr sz="1200" b="1" u="dbl" spc="10" dirty="0">
                <a:uFill>
                  <a:solidFill>
                    <a:srgbClr val="000000"/>
                  </a:solidFill>
                </a:uFill>
                <a:latin typeface="Yu Gothic UI"/>
                <a:cs typeface="Yu Gothic UI"/>
              </a:rPr>
              <a:t>（</a:t>
            </a:r>
            <a:r>
              <a:rPr sz="1200" b="1" u="dbl" dirty="0">
                <a:uFill>
                  <a:solidFill>
                    <a:srgbClr val="000000"/>
                  </a:solidFill>
                </a:uFill>
                <a:latin typeface="Yu Gothic UI"/>
                <a:cs typeface="Yu Gothic UI"/>
              </a:rPr>
              <a:t>様式</a:t>
            </a:r>
            <a:r>
              <a:rPr sz="1200" b="1" u="dbl" spc="10" dirty="0">
                <a:uFill>
                  <a:solidFill>
                    <a:srgbClr val="000000"/>
                  </a:solidFill>
                </a:uFill>
                <a:latin typeface="Yu Gothic UI"/>
                <a:cs typeface="Yu Gothic UI"/>
              </a:rPr>
              <a:t>第</a:t>
            </a:r>
            <a:r>
              <a:rPr sz="1200" b="1" u="dbl" dirty="0">
                <a:uFill>
                  <a:solidFill>
                    <a:srgbClr val="000000"/>
                  </a:solidFill>
                </a:uFill>
                <a:latin typeface="Yu Gothic UI"/>
                <a:cs typeface="Yu Gothic UI"/>
              </a:rPr>
              <a:t>５号</a:t>
            </a:r>
            <a:r>
              <a:rPr sz="1200" b="1" u="dbl" spc="-590" dirty="0">
                <a:uFill>
                  <a:solidFill>
                    <a:srgbClr val="000000"/>
                  </a:solidFill>
                </a:uFill>
                <a:latin typeface="Yu Gothic UI"/>
                <a:cs typeface="Yu Gothic UI"/>
              </a:rPr>
              <a:t>）</a:t>
            </a:r>
            <a:r>
              <a:rPr sz="1200" b="1" u="dbl" spc="600" dirty="0">
                <a:uFill>
                  <a:solidFill>
                    <a:srgbClr val="000000"/>
                  </a:solidFill>
                </a:uFill>
                <a:latin typeface="Yu Gothic UI"/>
                <a:cs typeface="Yu Gothic UI"/>
              </a:rPr>
              <a:t>」</a:t>
            </a:r>
            <a:endParaRPr sz="1200" dirty="0">
              <a:latin typeface="Yu Gothic UI"/>
              <a:cs typeface="Yu Gothic UI"/>
            </a:endParaRPr>
          </a:p>
          <a:p>
            <a:pPr marL="774700">
              <a:lnSpc>
                <a:spcPct val="100000"/>
              </a:lnSpc>
              <a:spcBef>
                <a:spcPts val="340"/>
              </a:spcBef>
            </a:pPr>
            <a:r>
              <a:rPr sz="1200" dirty="0">
                <a:latin typeface="MS Gothic"/>
                <a:cs typeface="MS Gothic"/>
              </a:rPr>
              <a:t>⇒作成方法は</a:t>
            </a:r>
            <a:r>
              <a:rPr sz="1200" spc="55" dirty="0">
                <a:latin typeface="MS Gothic"/>
                <a:cs typeface="MS Gothic"/>
              </a:rPr>
              <a:t>、</a:t>
            </a:r>
            <a:r>
              <a:rPr sz="1200" b="1" spc="10" dirty="0">
                <a:latin typeface="Yu Gothic UI"/>
                <a:cs typeface="Yu Gothic UI"/>
              </a:rPr>
              <a:t>別</a:t>
            </a:r>
            <a:r>
              <a:rPr sz="1200" b="1" dirty="0">
                <a:latin typeface="Yu Gothic UI"/>
                <a:cs typeface="Yu Gothic UI"/>
              </a:rPr>
              <a:t>紙</a:t>
            </a:r>
            <a:r>
              <a:rPr sz="1200" b="1" spc="60" dirty="0">
                <a:latin typeface="Yu Gothic UI"/>
                <a:cs typeface="Yu Gothic UI"/>
              </a:rPr>
              <a:t>２</a:t>
            </a:r>
            <a:r>
              <a:rPr sz="1200" b="1" spc="75" dirty="0">
                <a:latin typeface="Yu Gothic UI"/>
                <a:cs typeface="Yu Gothic UI"/>
              </a:rPr>
              <a:t>を</a:t>
            </a:r>
            <a:r>
              <a:rPr sz="1200" b="1" spc="95" dirty="0">
                <a:latin typeface="Yu Gothic UI"/>
                <a:cs typeface="Yu Gothic UI"/>
              </a:rPr>
              <a:t>参</a:t>
            </a:r>
            <a:r>
              <a:rPr sz="1200" b="1" spc="105" dirty="0">
                <a:latin typeface="Yu Gothic UI"/>
                <a:cs typeface="Yu Gothic UI"/>
              </a:rPr>
              <a:t>照</a:t>
            </a:r>
            <a:r>
              <a:rPr sz="1200" b="1" spc="300" dirty="0">
                <a:latin typeface="Yu Gothic UI"/>
                <a:cs typeface="Yu Gothic UI"/>
              </a:rPr>
              <a:t>く</a:t>
            </a:r>
            <a:r>
              <a:rPr sz="1200" b="1" spc="390" dirty="0">
                <a:latin typeface="Yu Gothic UI"/>
                <a:cs typeface="Yu Gothic UI"/>
              </a:rPr>
              <a:t>だ</a:t>
            </a:r>
            <a:r>
              <a:rPr sz="1200" b="1" spc="355" dirty="0">
                <a:latin typeface="Yu Gothic UI"/>
                <a:cs typeface="Yu Gothic UI"/>
              </a:rPr>
              <a:t>さ</a:t>
            </a:r>
            <a:r>
              <a:rPr sz="1200" b="1" spc="330" dirty="0">
                <a:latin typeface="Yu Gothic UI"/>
                <a:cs typeface="Yu Gothic UI"/>
              </a:rPr>
              <a:t>い</a:t>
            </a:r>
            <a:r>
              <a:rPr sz="1200" b="1" spc="265" dirty="0">
                <a:latin typeface="Yu Gothic UI"/>
                <a:cs typeface="Yu Gothic UI"/>
              </a:rPr>
              <a:t>。</a:t>
            </a:r>
            <a:endParaRPr sz="1200" dirty="0">
              <a:latin typeface="Yu Gothic UI"/>
              <a:cs typeface="Yu Gothic UI"/>
            </a:endParaRPr>
          </a:p>
          <a:p>
            <a:pPr>
              <a:lnSpc>
                <a:spcPct val="100000"/>
              </a:lnSpc>
              <a:spcBef>
                <a:spcPts val="10"/>
              </a:spcBef>
            </a:pPr>
            <a:endParaRPr sz="950" dirty="0">
              <a:latin typeface="Yu Gothic UI"/>
              <a:cs typeface="Yu Gothic UI"/>
            </a:endParaRPr>
          </a:p>
          <a:p>
            <a:pPr marL="469900" marR="204470" indent="-152400">
              <a:lnSpc>
                <a:spcPct val="122400"/>
              </a:lnSpc>
              <a:tabLst>
                <a:tab pos="621665" algn="l"/>
                <a:tab pos="1078865" algn="l"/>
              </a:tabLst>
            </a:pPr>
            <a:r>
              <a:rPr sz="1200" dirty="0">
                <a:latin typeface="MS Gothic"/>
                <a:cs typeface="MS Gothic"/>
              </a:rPr>
              <a:t>②	令和４年度経営事項審査から</a:t>
            </a:r>
            <a:r>
              <a:rPr sz="1200" u="sng" dirty="0">
                <a:uFill>
                  <a:solidFill>
                    <a:srgbClr val="000000"/>
                  </a:solidFill>
                </a:uFill>
                <a:latin typeface="MS Gothic"/>
                <a:cs typeface="MS Gothic"/>
              </a:rPr>
              <a:t>「工事種類別完成工事高付表」の提出は不要 </a:t>
            </a:r>
            <a:r>
              <a:rPr sz="1200" dirty="0">
                <a:latin typeface="MS Gothic"/>
                <a:cs typeface="MS Gothic"/>
              </a:rPr>
              <a:t>です。	※様式からも削除しています。</a:t>
            </a:r>
          </a:p>
          <a:p>
            <a:pPr>
              <a:lnSpc>
                <a:spcPct val="100000"/>
              </a:lnSpc>
              <a:spcBef>
                <a:spcPts val="20"/>
              </a:spcBef>
            </a:pPr>
            <a:endParaRPr sz="1350" dirty="0">
              <a:latin typeface="MS Gothic"/>
              <a:cs typeface="MS Gothic"/>
            </a:endParaRPr>
          </a:p>
          <a:p>
            <a:pPr marL="469900" marR="2947670" indent="-457200">
              <a:lnSpc>
                <a:spcPct val="122700"/>
              </a:lnSpc>
            </a:pPr>
            <a:r>
              <a:rPr sz="1200" dirty="0">
                <a:latin typeface="MS Gothic"/>
                <a:cs typeface="MS Gothic"/>
              </a:rPr>
              <a:t>（４）経営事項審査時の持参書類について </a:t>
            </a:r>
            <a:r>
              <a:rPr sz="1200" u="sng" dirty="0">
                <a:uFill>
                  <a:solidFill>
                    <a:srgbClr val="000000"/>
                  </a:solidFill>
                </a:uFill>
                <a:latin typeface="MS Gothic"/>
                <a:cs typeface="MS Gothic"/>
              </a:rPr>
              <a:t>持参書類に変更はありません。</a:t>
            </a:r>
            <a:endParaRPr sz="1200" dirty="0">
              <a:latin typeface="MS Gothic"/>
              <a:cs typeface="MS Gothic"/>
            </a:endParaRPr>
          </a:p>
        </p:txBody>
      </p:sp>
      <p:sp>
        <p:nvSpPr>
          <p:cNvPr id="10" name="object 10"/>
          <p:cNvSpPr txBox="1"/>
          <p:nvPr/>
        </p:nvSpPr>
        <p:spPr>
          <a:xfrm>
            <a:off x="3623749" y="10336045"/>
            <a:ext cx="344170" cy="192360"/>
          </a:xfrm>
          <a:prstGeom prst="rect">
            <a:avLst/>
          </a:prstGeom>
        </p:spPr>
        <p:txBody>
          <a:bodyPr vert="horz" wrap="square" lIns="0" tIns="0" rIns="0" bIns="0" rtlCol="0">
            <a:spAutoFit/>
          </a:bodyPr>
          <a:lstStyle/>
          <a:p>
            <a:pPr marL="12700">
              <a:lnSpc>
                <a:spcPts val="1525"/>
              </a:lnSpc>
            </a:pPr>
            <a:r>
              <a:rPr sz="1350" b="1" spc="160" dirty="0" smtClean="0">
                <a:latin typeface="Yu Gothic UI"/>
                <a:cs typeface="Yu Gothic UI"/>
              </a:rPr>
              <a:t>-</a:t>
            </a:r>
            <a:r>
              <a:rPr lang="en-US" sz="1350" b="1" spc="160" dirty="0">
                <a:latin typeface="Yu Gothic UI"/>
                <a:cs typeface="Yu Gothic UI"/>
              </a:rPr>
              <a:t>8</a:t>
            </a:r>
            <a:r>
              <a:rPr sz="1350" b="1" spc="160" dirty="0" smtClean="0">
                <a:latin typeface="Yu Gothic UI"/>
                <a:cs typeface="Yu Gothic UI"/>
              </a:rPr>
              <a:t>-</a:t>
            </a:r>
            <a:endParaRPr sz="1350" dirty="0">
              <a:latin typeface="Yu Gothic UI"/>
              <a:cs typeface="Yu Gothic UI"/>
            </a:endParaRPr>
          </a:p>
        </p:txBody>
      </p:sp>
      <p:pic>
        <p:nvPicPr>
          <p:cNvPr id="12" name="オーディオ 11">
            <a:hlinkClick r:id="" action="ppaction://media"/>
          </p:cNvPr>
          <p:cNvPicPr>
            <a:picLocks noChangeAspect="1"/>
          </p:cNvPicPr>
          <p:nvPr>
            <a:audioFile r:link="rId1"/>
            <p:extLst>
              <p:ext uri="{DAA4B4D4-6D71-4841-9C94-3DE7FCFB9230}">
                <p14:media xmlns:p14="http://schemas.microsoft.com/office/powerpoint/2010/main" r:embed="rId2">
                  <p14:trim st="15227" end="4620.9523"/>
                </p14:media>
              </p:ext>
            </p:extLst>
          </p:nvPr>
        </p:nvPicPr>
        <p:blipFill>
          <a:blip r:embed="rId4"/>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8982"/>
    </mc:Choice>
    <mc:Fallback xmlns="">
      <p:transition spd="slow" advTm="138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46939" showWhenStopped="0">
                <p:cTn id="7" fill="hold" display="0">
                  <p:stCondLst>
                    <p:cond delay="indefinite"/>
                  </p:stCondLst>
                  <p:endCondLst>
                    <p:cond evt="onStopAudio" delay="0">
                      <p:tgtEl>
                        <p:sldTgt/>
                      </p:tgtEl>
                    </p:cond>
                  </p:endCondLst>
                </p:cTn>
                <p:tgtEl>
                  <p:spTgt spid="12"/>
                </p:tgtEl>
              </p:cMediaNode>
            </p:audio>
          </p:childTnLst>
        </p:cTn>
      </p:par>
    </p:tnLst>
  </p:timing>
  <p:extLst mod="1">
    <p:ext uri="{3A86A75C-4F4B-4683-9AE1-C65F6400EC91}">
      <p14:laserTraceLst xmlns:p14="http://schemas.microsoft.com/office/powerpoint/2010/main">
        <p14:tracePtLst>
          <p14:tracePt t="6308" x="930275" y="7861300"/>
          <p14:tracePt t="6349" x="939800" y="7842250"/>
          <p14:tracePt t="6357" x="939800" y="7831138"/>
          <p14:tracePt t="6380" x="939800" y="7821613"/>
          <p14:tracePt t="6413" x="939800" y="7812088"/>
          <p14:tracePt t="6421" x="939800" y="7802563"/>
          <p14:tracePt t="6446" x="960438" y="7781925"/>
          <p14:tracePt t="6485" x="960438" y="7772400"/>
          <p14:tracePt t="6493" x="960438" y="7753350"/>
          <p14:tracePt t="6501" x="960438" y="7742238"/>
          <p14:tracePt t="6513" x="960438" y="7732713"/>
          <p14:tracePt t="6529" x="960438" y="7693025"/>
          <p14:tracePt t="6546" x="960438" y="7604125"/>
          <p14:tracePt t="6563" x="960438" y="7515225"/>
          <p14:tracePt t="6580" x="960438" y="7337425"/>
          <p14:tracePt t="6596" x="960438" y="6921500"/>
          <p14:tracePt t="6613" x="1000125" y="6288088"/>
          <p14:tracePt t="6629" x="1030288" y="6049963"/>
          <p14:tracePt t="6646" x="1138238" y="5178425"/>
          <p14:tracePt t="6662" x="1266825" y="4178300"/>
          <p14:tracePt t="6679" x="1376363" y="2979738"/>
          <p14:tracePt t="6696" x="1406525" y="2227263"/>
          <p14:tracePt t="6712" x="1455738" y="1682750"/>
          <p14:tracePt t="6729" x="1474788" y="1069975"/>
          <p14:tracePt t="6745" x="1474788" y="654050"/>
          <p14:tracePt t="6762" x="1474788" y="277813"/>
          <p14:tracePt t="6780" x="1474788" y="0"/>
          <p14:tracePt t="6853" x="1484313" y="0"/>
          <p14:tracePt t="6869" x="1504950" y="0"/>
          <p14:tracePt t="6877" x="1535113" y="0"/>
          <p14:tracePt t="6884" x="1574800" y="0"/>
          <p14:tracePt t="6895" x="1584325" y="0"/>
          <p14:tracePt t="6913" x="1603375" y="0"/>
          <p14:tracePt t="6929" x="1614488" y="0"/>
          <p14:tracePt t="6946" x="1643063" y="0"/>
          <p14:tracePt t="6962" x="1752600" y="0"/>
          <p14:tracePt t="6979" x="1960563" y="58738"/>
          <p14:tracePt t="6996" x="2208213" y="98425"/>
          <p14:tracePt t="7012" x="2327275" y="149225"/>
          <p14:tracePt t="7046" x="2505075" y="257175"/>
          <p14:tracePt t="7063" x="2633663" y="385763"/>
          <p14:tracePt t="7079" x="2643188" y="406400"/>
          <p14:tracePt t="7096" x="2692400" y="434975"/>
          <p14:tracePt t="7112" x="2692400" y="446088"/>
          <p14:tracePt t="7129" x="2713038" y="465138"/>
          <p14:tracePt t="7146" x="2743200" y="495300"/>
          <p14:tracePt t="7163" x="2752725" y="514350"/>
          <p14:tracePt t="7179" x="2762250" y="544513"/>
          <p14:tracePt t="7195" x="2762250" y="584200"/>
          <p14:tracePt t="7213" x="2762250" y="633413"/>
          <p14:tracePt t="7229" x="2762250" y="712788"/>
          <p14:tracePt t="7246" x="2762250" y="762000"/>
          <p14:tracePt t="7262" x="2762250" y="811213"/>
          <p14:tracePt t="7279" x="2762250" y="871538"/>
          <p14:tracePt t="7296" x="2762250" y="901700"/>
          <p14:tracePt t="7313" x="2762250" y="920750"/>
          <p14:tracePt t="7329" x="2781300" y="1019175"/>
          <p14:tracePt t="7346" x="2801938" y="1109663"/>
          <p14:tracePt t="7363" x="2801938" y="1128713"/>
          <p14:tracePt t="7379" x="2811463" y="1158875"/>
          <p14:tracePt t="7396" x="2820988" y="1177925"/>
          <p14:tracePt t="7412" x="2820988" y="1187450"/>
          <p14:tracePt t="7429" x="2851150" y="1238250"/>
          <p14:tracePt t="7446" x="2871788" y="1277938"/>
          <p14:tracePt t="7462" x="2900363" y="1306513"/>
          <p14:tracePt t="7479" x="2921000" y="1355725"/>
          <p14:tracePt t="7496" x="2960688" y="1406525"/>
          <p14:tracePt t="7512" x="3009900" y="1465263"/>
          <p14:tracePt t="7529" x="3009900" y="1485900"/>
          <p14:tracePt t="7546" x="3019425" y="1485900"/>
          <p14:tracePt t="7597" x="3028950" y="1495425"/>
          <p14:tracePt t="7605" x="3049588" y="1514475"/>
          <p14:tracePt t="7621" x="3059113" y="1535113"/>
          <p14:tracePt t="7629" x="3068638" y="1554163"/>
          <p14:tracePt t="7646" x="3089275" y="1584325"/>
          <p14:tracePt t="7663" x="3098800" y="1593850"/>
          <p14:tracePt t="7679" x="3108325" y="1603375"/>
          <p14:tracePt t="7713" x="3108325" y="1614488"/>
          <p14:tracePt t="7729" x="3117850" y="1624013"/>
          <p14:tracePt t="8533" x="3187700" y="1624013"/>
          <p14:tracePt t="8540" x="3236913" y="1603375"/>
          <p14:tracePt t="8549" x="3248025" y="1603375"/>
          <p14:tracePt t="8562" x="3276600" y="1584325"/>
          <p14:tracePt t="8580" x="3722688" y="1198563"/>
          <p14:tracePt t="8596" x="4000500" y="969963"/>
          <p14:tracePt t="8612" x="4208463" y="862013"/>
          <p14:tracePt t="8645" x="4425950" y="752475"/>
          <p14:tracePt t="8679" x="4573588" y="693738"/>
          <p14:tracePt t="8713" x="4741863" y="603250"/>
          <p14:tracePt t="8716" x="4802188" y="584200"/>
          <p14:tracePt t="8729" x="4821238" y="574675"/>
          <p14:tracePt t="8745" x="4870450" y="554038"/>
          <p14:tracePt t="8762" x="4940300" y="504825"/>
          <p14:tracePt t="8779" x="5019675" y="465138"/>
          <p14:tracePt t="8796" x="5227638" y="366713"/>
          <p14:tracePt t="8812" x="5276850" y="327025"/>
          <p14:tracePt t="8829" x="5307013" y="317500"/>
          <p14:tracePt t="8846" x="5316538" y="317500"/>
          <p14:tracePt t="8863" x="5326063" y="317500"/>
          <p14:tracePt t="8917" x="5335588" y="317500"/>
          <p14:tracePt t="8928" x="5356225" y="317500"/>
          <p14:tracePt t="8931" x="5375275" y="336550"/>
          <p14:tracePt t="8946" x="5405438" y="336550"/>
          <p14:tracePt t="8963" x="5445125" y="357188"/>
          <p14:tracePt t="8980" x="5494338" y="385763"/>
          <p14:tracePt t="8996" x="5524500" y="415925"/>
          <p14:tracePt t="9012" x="5524500" y="425450"/>
          <p14:tracePt t="9029" x="5534025" y="434975"/>
          <p14:tracePt t="9046" x="5573713" y="455613"/>
          <p14:tracePt t="9062" x="5634038" y="495300"/>
          <p14:tracePt t="9079" x="5722938" y="534988"/>
          <p14:tracePt t="9095" x="5781675" y="565150"/>
          <p14:tracePt t="9112" x="5821363" y="593725"/>
          <p14:tracePt t="9129" x="5842000" y="603250"/>
          <p14:tracePt t="9146" x="5880100" y="633413"/>
          <p14:tracePt t="9162" x="5910263" y="654050"/>
          <p14:tracePt t="9180" x="5940425" y="663575"/>
          <p14:tracePt t="9231" x="5949950" y="673100"/>
          <p14:tracePt t="9253" x="5959475" y="682625"/>
          <p14:tracePt t="9269" x="5970588" y="693738"/>
          <p14:tracePt t="9301" x="5980113" y="693738"/>
          <p14:tracePt t="9381" x="5980113" y="712788"/>
          <p14:tracePt t="9405" x="5980113" y="722313"/>
          <p14:tracePt t="9421" x="5970588" y="733425"/>
          <p14:tracePt t="9485" x="5970588" y="752475"/>
          <p14:tracePt t="9493" x="5970588" y="762000"/>
          <p14:tracePt t="9501" x="5970588" y="771525"/>
          <p14:tracePt t="9517" x="5970588" y="782638"/>
          <p14:tracePt t="9589" x="5970588" y="792163"/>
          <p14:tracePt t="9597" x="5959475" y="801688"/>
          <p14:tracePt t="9645" x="5940425" y="801688"/>
          <p14:tracePt t="9653" x="5930900" y="811213"/>
          <p14:tracePt t="9662" x="5919788" y="811213"/>
          <p14:tracePt t="9679" x="5900738" y="811213"/>
          <p14:tracePt t="9696" x="5870575" y="822325"/>
          <p14:tracePt t="9915" x="5851525" y="822325"/>
          <p14:tracePt t="9923" x="5842000" y="822325"/>
          <p14:tracePt t="9931" x="5830888" y="822325"/>
          <p14:tracePt t="9945" x="5811838" y="822325"/>
          <p14:tracePt t="9962" x="5791200" y="822325"/>
          <p14:tracePt t="9978" x="5762625" y="831850"/>
          <p14:tracePt t="9995" x="5741988" y="831850"/>
          <p14:tracePt t="10012" x="5683250" y="831850"/>
          <p14:tracePt t="10028" x="5634038" y="850900"/>
          <p14:tracePt t="10045" x="5573713" y="850900"/>
          <p14:tracePt t="12005" x="5564188" y="850900"/>
          <p14:tracePt t="12157" x="5573713" y="850900"/>
          <p14:tracePt t="12204" x="5583238" y="850900"/>
          <p14:tracePt t="12213" x="5603875" y="850900"/>
          <p14:tracePt t="12220" x="5622925" y="850900"/>
          <p14:tracePt t="12229" x="5643563" y="850900"/>
          <p14:tracePt t="12245" x="5662613" y="850900"/>
          <p14:tracePt t="12279" x="5673725" y="850900"/>
          <p14:tracePt t="12383" x="5683250" y="850900"/>
          <p14:tracePt t="12388" x="5692775" y="850900"/>
          <p14:tracePt t="12397" x="5711825" y="850900"/>
          <p14:tracePt t="12413" x="5722938" y="850900"/>
          <p14:tracePt t="12428" x="5732463" y="841375"/>
          <p14:tracePt t="12485" x="5741988" y="841375"/>
          <p14:tracePt t="12549" x="5751513" y="841375"/>
          <p14:tracePt t="12557" x="5762625" y="831850"/>
          <p14:tracePt t="12565" x="5772150" y="822325"/>
          <p14:tracePt t="12579" x="5781675" y="811213"/>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623749" y="10336045"/>
            <a:ext cx="344170" cy="196850"/>
          </a:xfrm>
          <a:prstGeom prst="rect">
            <a:avLst/>
          </a:prstGeom>
        </p:spPr>
        <p:txBody>
          <a:bodyPr vert="horz" wrap="square" lIns="0" tIns="0" rIns="0" bIns="0" rtlCol="0">
            <a:spAutoFit/>
          </a:bodyPr>
          <a:lstStyle/>
          <a:p>
            <a:pPr marL="12700">
              <a:lnSpc>
                <a:spcPts val="1525"/>
              </a:lnSpc>
            </a:pPr>
            <a:r>
              <a:rPr sz="1350" b="1" spc="160" dirty="0" smtClean="0">
                <a:latin typeface="Yu Gothic UI"/>
                <a:cs typeface="Yu Gothic UI"/>
              </a:rPr>
              <a:t>-</a:t>
            </a:r>
            <a:r>
              <a:rPr lang="en-US" sz="1350" b="1" spc="160" dirty="0">
                <a:latin typeface="Yu Gothic UI"/>
                <a:cs typeface="Yu Gothic UI"/>
              </a:rPr>
              <a:t>9</a:t>
            </a:r>
            <a:r>
              <a:rPr sz="1350" b="1" spc="160" dirty="0" smtClean="0">
                <a:latin typeface="Yu Gothic UI"/>
                <a:cs typeface="Yu Gothic UI"/>
              </a:rPr>
              <a:t>-</a:t>
            </a:r>
            <a:endParaRPr sz="1350" dirty="0">
              <a:latin typeface="Yu Gothic UI"/>
              <a:cs typeface="Yu Gothic UI"/>
            </a:endParaRPr>
          </a:p>
        </p:txBody>
      </p:sp>
      <p:sp>
        <p:nvSpPr>
          <p:cNvPr id="2" name="object 2"/>
          <p:cNvSpPr txBox="1"/>
          <p:nvPr/>
        </p:nvSpPr>
        <p:spPr>
          <a:xfrm>
            <a:off x="903732" y="774191"/>
            <a:ext cx="4883150" cy="204470"/>
          </a:xfrm>
          <a:prstGeom prst="rect">
            <a:avLst/>
          </a:prstGeom>
          <a:ln w="6096">
            <a:solidFill>
              <a:srgbClr val="000000"/>
            </a:solidFill>
          </a:ln>
        </p:spPr>
        <p:txBody>
          <a:bodyPr vert="horz" wrap="square" lIns="0" tIns="4445" rIns="0" bIns="0" rtlCol="0">
            <a:spAutoFit/>
          </a:bodyPr>
          <a:lstStyle/>
          <a:p>
            <a:pPr marL="2540">
              <a:lnSpc>
                <a:spcPct val="100000"/>
              </a:lnSpc>
              <a:spcBef>
                <a:spcPts val="35"/>
              </a:spcBef>
              <a:tabLst>
                <a:tab pos="307340" algn="l"/>
              </a:tabLst>
            </a:pPr>
            <a:r>
              <a:rPr sz="1200" dirty="0">
                <a:latin typeface="MS Gothic"/>
                <a:cs typeface="MS Gothic"/>
              </a:rPr>
              <a:t>３	令和５・６年度県工事入札参加者資格審査申請（指名願）について</a:t>
            </a:r>
            <a:endParaRPr sz="1200">
              <a:latin typeface="MS Gothic"/>
              <a:cs typeface="MS Gothic"/>
            </a:endParaRPr>
          </a:p>
        </p:txBody>
      </p:sp>
      <p:sp>
        <p:nvSpPr>
          <p:cNvPr id="3" name="object 3"/>
          <p:cNvSpPr txBox="1"/>
          <p:nvPr/>
        </p:nvSpPr>
        <p:spPr>
          <a:xfrm>
            <a:off x="888008" y="1174471"/>
            <a:ext cx="5786120" cy="1141095"/>
          </a:xfrm>
          <a:prstGeom prst="rect">
            <a:avLst/>
          </a:prstGeom>
        </p:spPr>
        <p:txBody>
          <a:bodyPr vert="horz" wrap="square" lIns="0" tIns="12700" rIns="0" bIns="0" rtlCol="0">
            <a:spAutoFit/>
          </a:bodyPr>
          <a:lstStyle/>
          <a:p>
            <a:pPr marL="12700" marR="5080" indent="152400" algn="just">
              <a:lnSpc>
                <a:spcPct val="121700"/>
              </a:lnSpc>
              <a:spcBef>
                <a:spcPts val="100"/>
              </a:spcBef>
            </a:pPr>
            <a:r>
              <a:rPr sz="1200" dirty="0">
                <a:latin typeface="MS Gothic"/>
                <a:cs typeface="MS Gothic"/>
              </a:rPr>
              <a:t>令和４年度経営事項審査時に</a:t>
            </a:r>
            <a:r>
              <a:rPr sz="1200" spc="-480" dirty="0">
                <a:latin typeface="MS Gothic"/>
                <a:cs typeface="MS Gothic"/>
              </a:rPr>
              <a:t>、</a:t>
            </a:r>
            <a:r>
              <a:rPr sz="1200" dirty="0">
                <a:latin typeface="MS Gothic"/>
                <a:cs typeface="MS Gothic"/>
              </a:rPr>
              <a:t>令和</a:t>
            </a:r>
            <a:r>
              <a:rPr sz="1200" spc="-240" dirty="0">
                <a:latin typeface="MS Gothic"/>
                <a:cs typeface="MS Gothic"/>
              </a:rPr>
              <a:t>５・</a:t>
            </a:r>
            <a:r>
              <a:rPr sz="1200" dirty="0">
                <a:latin typeface="MS Gothic"/>
                <a:cs typeface="MS Gothic"/>
              </a:rPr>
              <a:t>６年度の県工事入札参加者資格審査申</a:t>
            </a:r>
            <a:r>
              <a:rPr sz="1200" spc="-480" dirty="0">
                <a:latin typeface="MS Gothic"/>
                <a:cs typeface="MS Gothic"/>
              </a:rPr>
              <a:t>請</a:t>
            </a:r>
            <a:r>
              <a:rPr sz="1200" dirty="0">
                <a:latin typeface="MS Gothic"/>
                <a:cs typeface="MS Gothic"/>
              </a:rPr>
              <a:t>（指 名願）を受け付けます。</a:t>
            </a:r>
            <a:endParaRPr sz="1200">
              <a:latin typeface="MS Gothic"/>
              <a:cs typeface="MS Gothic"/>
            </a:endParaRPr>
          </a:p>
          <a:p>
            <a:pPr marL="12700" marR="5080" indent="152400" algn="just">
              <a:lnSpc>
                <a:spcPct val="122100"/>
              </a:lnSpc>
              <a:spcBef>
                <a:spcPts val="5"/>
              </a:spcBef>
            </a:pPr>
            <a:r>
              <a:rPr sz="1200" dirty="0">
                <a:latin typeface="MS Gothic"/>
                <a:cs typeface="MS Gothic"/>
              </a:rPr>
              <a:t>令和</a:t>
            </a:r>
            <a:r>
              <a:rPr sz="1200" spc="-120" dirty="0">
                <a:latin typeface="MS Gothic"/>
                <a:cs typeface="MS Gothic"/>
              </a:rPr>
              <a:t>５・</a:t>
            </a:r>
            <a:r>
              <a:rPr sz="1200" dirty="0">
                <a:latin typeface="MS Gothic"/>
                <a:cs typeface="MS Gothic"/>
              </a:rPr>
              <a:t>６年度に県</a:t>
            </a:r>
            <a:r>
              <a:rPr sz="1200" spc="-15" dirty="0">
                <a:latin typeface="MS Gothic"/>
                <a:cs typeface="MS Gothic"/>
              </a:rPr>
              <a:t>が</a:t>
            </a:r>
            <a:r>
              <a:rPr sz="1200" dirty="0">
                <a:latin typeface="MS Gothic"/>
                <a:cs typeface="MS Gothic"/>
              </a:rPr>
              <a:t>発注する建設工事に係る競争入札に参加しようとする建設業 者は</a:t>
            </a:r>
            <a:r>
              <a:rPr sz="1200" spc="-770" dirty="0">
                <a:latin typeface="MS Gothic"/>
                <a:cs typeface="MS Gothic"/>
              </a:rPr>
              <a:t>、</a:t>
            </a:r>
            <a:r>
              <a:rPr sz="1200" dirty="0">
                <a:latin typeface="MS Gothic"/>
                <a:cs typeface="MS Gothic"/>
              </a:rPr>
              <a:t>「令和</a:t>
            </a:r>
            <a:r>
              <a:rPr sz="1200" spc="-85" dirty="0">
                <a:latin typeface="MS Gothic"/>
                <a:cs typeface="MS Gothic"/>
              </a:rPr>
              <a:t>５・</a:t>
            </a:r>
            <a:r>
              <a:rPr sz="1200" dirty="0">
                <a:latin typeface="MS Gothic"/>
                <a:cs typeface="MS Gothic"/>
              </a:rPr>
              <a:t>６年度県工事入札参加者資格審</a:t>
            </a:r>
            <a:r>
              <a:rPr sz="1200" spc="-170" dirty="0">
                <a:latin typeface="MS Gothic"/>
                <a:cs typeface="MS Gothic"/>
              </a:rPr>
              <a:t>査</a:t>
            </a:r>
            <a:r>
              <a:rPr sz="1200" dirty="0">
                <a:latin typeface="MS Gothic"/>
                <a:cs typeface="MS Gothic"/>
              </a:rPr>
              <a:t>（格付</a:t>
            </a:r>
            <a:r>
              <a:rPr sz="1200" spc="-170" dirty="0">
                <a:latin typeface="MS Gothic"/>
                <a:cs typeface="MS Gothic"/>
              </a:rPr>
              <a:t>）</a:t>
            </a:r>
            <a:r>
              <a:rPr sz="1200" dirty="0">
                <a:latin typeface="MS Gothic"/>
                <a:cs typeface="MS Gothic"/>
              </a:rPr>
              <a:t>について</a:t>
            </a:r>
            <a:r>
              <a:rPr sz="1200" spc="-170" dirty="0">
                <a:latin typeface="MS Gothic"/>
                <a:cs typeface="MS Gothic"/>
              </a:rPr>
              <a:t>」</a:t>
            </a:r>
            <a:r>
              <a:rPr sz="1200" dirty="0">
                <a:latin typeface="MS Gothic"/>
                <a:cs typeface="MS Gothic"/>
              </a:rPr>
              <a:t>を参照のうえ、 必要書類を持参してください。</a:t>
            </a:r>
            <a:endParaRPr sz="1200">
              <a:latin typeface="MS Gothic"/>
              <a:cs typeface="MS Gothic"/>
            </a:endParaRPr>
          </a:p>
        </p:txBody>
      </p:sp>
      <p:sp>
        <p:nvSpPr>
          <p:cNvPr id="4" name="object 4"/>
          <p:cNvSpPr txBox="1"/>
          <p:nvPr/>
        </p:nvSpPr>
        <p:spPr>
          <a:xfrm>
            <a:off x="903732" y="2563367"/>
            <a:ext cx="920750" cy="204470"/>
          </a:xfrm>
          <a:prstGeom prst="rect">
            <a:avLst/>
          </a:prstGeom>
          <a:ln w="6095">
            <a:solidFill>
              <a:srgbClr val="000000"/>
            </a:solidFill>
          </a:ln>
        </p:spPr>
        <p:txBody>
          <a:bodyPr vert="horz" wrap="square" lIns="0" tIns="4445" rIns="0" bIns="0" rtlCol="0">
            <a:spAutoFit/>
          </a:bodyPr>
          <a:lstStyle/>
          <a:p>
            <a:pPr marL="78740">
              <a:lnSpc>
                <a:spcPct val="100000"/>
              </a:lnSpc>
              <a:spcBef>
                <a:spcPts val="35"/>
              </a:spcBef>
              <a:tabLst>
                <a:tab pos="383540" algn="l"/>
              </a:tabLst>
            </a:pPr>
            <a:r>
              <a:rPr sz="1200" dirty="0">
                <a:latin typeface="MS Gothic"/>
                <a:cs typeface="MS Gothic"/>
              </a:rPr>
              <a:t>４	その他</a:t>
            </a:r>
            <a:endParaRPr sz="1200">
              <a:latin typeface="MS Gothic"/>
              <a:cs typeface="MS Gothic"/>
            </a:endParaRPr>
          </a:p>
        </p:txBody>
      </p:sp>
      <p:sp>
        <p:nvSpPr>
          <p:cNvPr id="5" name="object 5"/>
          <p:cNvSpPr txBox="1"/>
          <p:nvPr/>
        </p:nvSpPr>
        <p:spPr>
          <a:xfrm>
            <a:off x="888008" y="2961004"/>
            <a:ext cx="5937250" cy="6508750"/>
          </a:xfrm>
          <a:prstGeom prst="rect">
            <a:avLst/>
          </a:prstGeom>
        </p:spPr>
        <p:txBody>
          <a:bodyPr vert="horz" wrap="square" lIns="0" tIns="53340" rIns="0" bIns="0" rtlCol="0">
            <a:spAutoFit/>
          </a:bodyPr>
          <a:lstStyle/>
          <a:p>
            <a:pPr marL="12700">
              <a:lnSpc>
                <a:spcPct val="100000"/>
              </a:lnSpc>
              <a:spcBef>
                <a:spcPts val="420"/>
              </a:spcBef>
            </a:pPr>
            <a:r>
              <a:rPr sz="1200" dirty="0">
                <a:latin typeface="MS Gothic"/>
                <a:cs typeface="MS Gothic"/>
              </a:rPr>
              <a:t>（１）円滑な審査の実施について</a:t>
            </a:r>
            <a:endParaRPr sz="1200">
              <a:latin typeface="MS Gothic"/>
              <a:cs typeface="MS Gothic"/>
            </a:endParaRPr>
          </a:p>
          <a:p>
            <a:pPr marL="469900">
              <a:lnSpc>
                <a:spcPct val="100000"/>
              </a:lnSpc>
              <a:spcBef>
                <a:spcPts val="325"/>
              </a:spcBef>
            </a:pPr>
            <a:r>
              <a:rPr sz="1200" dirty="0">
                <a:latin typeface="MS Gothic"/>
                <a:cs typeface="MS Gothic"/>
              </a:rPr>
              <a:t>経営事項審査を円滑に実施するために、次のことに御協力ください。</a:t>
            </a:r>
            <a:endParaRPr sz="1200">
              <a:latin typeface="MS Gothic"/>
              <a:cs typeface="MS Gothic"/>
            </a:endParaRPr>
          </a:p>
          <a:p>
            <a:pPr marL="602615" marR="155575" indent="-152400">
              <a:lnSpc>
                <a:spcPts val="1760"/>
              </a:lnSpc>
              <a:spcBef>
                <a:spcPts val="105"/>
              </a:spcBef>
              <a:tabLst>
                <a:tab pos="754380" algn="l"/>
              </a:tabLst>
            </a:pPr>
            <a:r>
              <a:rPr sz="1200" dirty="0">
                <a:latin typeface="MS Gothic"/>
                <a:cs typeface="MS Gothic"/>
              </a:rPr>
              <a:t>①	審査は</a:t>
            </a:r>
            <a:r>
              <a:rPr sz="1200" spc="-770" dirty="0">
                <a:latin typeface="MS Gothic"/>
                <a:cs typeface="MS Gothic"/>
              </a:rPr>
              <a:t>、</a:t>
            </a:r>
            <a:r>
              <a:rPr sz="1200" dirty="0">
                <a:latin typeface="MS Gothic"/>
                <a:cs typeface="MS Gothic"/>
              </a:rPr>
              <a:t>「建設業許可申請書</a:t>
            </a:r>
            <a:r>
              <a:rPr sz="1200" spc="-170" dirty="0">
                <a:latin typeface="MS Gothic"/>
                <a:cs typeface="MS Gothic"/>
              </a:rPr>
              <a:t>」</a:t>
            </a:r>
            <a:r>
              <a:rPr sz="1200" dirty="0">
                <a:latin typeface="MS Gothic"/>
                <a:cs typeface="MS Gothic"/>
              </a:rPr>
              <a:t>から確認します</a:t>
            </a:r>
            <a:r>
              <a:rPr sz="1200" spc="-170" dirty="0">
                <a:latin typeface="MS Gothic"/>
                <a:cs typeface="MS Gothic"/>
              </a:rPr>
              <a:t>。</a:t>
            </a:r>
            <a:r>
              <a:rPr sz="1200" u="sng" dirty="0">
                <a:uFill>
                  <a:solidFill>
                    <a:srgbClr val="000000"/>
                  </a:solidFill>
                </a:uFill>
                <a:latin typeface="MS Gothic"/>
                <a:cs typeface="MS Gothic"/>
              </a:rPr>
              <a:t>許可申請書</a:t>
            </a:r>
            <a:r>
              <a:rPr sz="1200" u="sng" spc="-180" dirty="0">
                <a:uFill>
                  <a:solidFill>
                    <a:srgbClr val="000000"/>
                  </a:solidFill>
                </a:uFill>
                <a:latin typeface="MS Gothic"/>
                <a:cs typeface="MS Gothic"/>
              </a:rPr>
              <a:t>、</a:t>
            </a:r>
            <a:r>
              <a:rPr sz="1200" u="sng" dirty="0">
                <a:uFill>
                  <a:solidFill>
                    <a:srgbClr val="000000"/>
                  </a:solidFill>
                </a:uFill>
                <a:latin typeface="MS Gothic"/>
                <a:cs typeface="MS Gothic"/>
              </a:rPr>
              <a:t>役員の一覧、</a:t>
            </a:r>
            <a:r>
              <a:rPr sz="1200" u="sng" spc="-1230" dirty="0">
                <a:uFill>
                  <a:solidFill>
                    <a:srgbClr val="000000"/>
                  </a:solidFill>
                </a:uFill>
                <a:latin typeface="MS Gothic"/>
                <a:cs typeface="MS Gothic"/>
              </a:rPr>
              <a:t>経 </a:t>
            </a:r>
            <a:r>
              <a:rPr sz="1200" u="sng" dirty="0">
                <a:uFill>
                  <a:solidFill>
                    <a:srgbClr val="000000"/>
                  </a:solidFill>
                </a:uFill>
                <a:latin typeface="MS Gothic"/>
                <a:cs typeface="MS Gothic"/>
              </a:rPr>
              <a:t>営業務管理責任者</a:t>
            </a:r>
            <a:r>
              <a:rPr sz="1200" u="sng" spc="-50" dirty="0">
                <a:uFill>
                  <a:solidFill>
                    <a:srgbClr val="000000"/>
                  </a:solidFill>
                </a:uFill>
                <a:latin typeface="MS Gothic"/>
                <a:cs typeface="MS Gothic"/>
              </a:rPr>
              <a:t>、</a:t>
            </a:r>
            <a:r>
              <a:rPr sz="1200" u="sng" dirty="0">
                <a:uFill>
                  <a:solidFill>
                    <a:srgbClr val="000000"/>
                  </a:solidFill>
                </a:uFill>
                <a:latin typeface="MS Gothic"/>
                <a:cs typeface="MS Gothic"/>
              </a:rPr>
              <a:t>専任技術者の個所に付箋紙を貼付する</a:t>
            </a:r>
            <a:r>
              <a:rPr sz="1200" dirty="0">
                <a:latin typeface="MS Gothic"/>
                <a:cs typeface="MS Gothic"/>
              </a:rPr>
              <a:t>などして</a:t>
            </a:r>
            <a:r>
              <a:rPr sz="1200" spc="-50" dirty="0">
                <a:latin typeface="MS Gothic"/>
                <a:cs typeface="MS Gothic"/>
              </a:rPr>
              <a:t>、</a:t>
            </a:r>
            <a:r>
              <a:rPr sz="1200" dirty="0">
                <a:latin typeface="MS Gothic"/>
                <a:cs typeface="MS Gothic"/>
              </a:rPr>
              <a:t>審査</a:t>
            </a:r>
            <a:endParaRPr sz="1200">
              <a:latin typeface="MS Gothic"/>
              <a:cs typeface="MS Gothic"/>
            </a:endParaRPr>
          </a:p>
          <a:p>
            <a:pPr marL="602615" marR="157480">
              <a:lnSpc>
                <a:spcPts val="1750"/>
              </a:lnSpc>
              <a:spcBef>
                <a:spcPts val="10"/>
              </a:spcBef>
            </a:pPr>
            <a:r>
              <a:rPr sz="1200" spc="10" dirty="0">
                <a:latin typeface="MS Gothic"/>
                <a:cs typeface="MS Gothic"/>
              </a:rPr>
              <a:t>者がスム</a:t>
            </a:r>
            <a:r>
              <a:rPr sz="1200" spc="20" dirty="0">
                <a:latin typeface="MS Gothic"/>
                <a:cs typeface="MS Gothic"/>
              </a:rPr>
              <a:t>ー</a:t>
            </a:r>
            <a:r>
              <a:rPr sz="1200" spc="10" dirty="0">
                <a:latin typeface="MS Gothic"/>
                <a:cs typeface="MS Gothic"/>
              </a:rPr>
              <a:t>ズに</a:t>
            </a:r>
            <a:r>
              <a:rPr sz="1200" spc="20" dirty="0">
                <a:latin typeface="MS Gothic"/>
                <a:cs typeface="MS Gothic"/>
              </a:rPr>
              <a:t>確</a:t>
            </a:r>
            <a:r>
              <a:rPr sz="1200" spc="10" dirty="0">
                <a:latin typeface="MS Gothic"/>
                <a:cs typeface="MS Gothic"/>
              </a:rPr>
              <a:t>認</a:t>
            </a:r>
            <a:r>
              <a:rPr sz="1200" spc="20" dirty="0">
                <a:latin typeface="MS Gothic"/>
                <a:cs typeface="MS Gothic"/>
              </a:rPr>
              <a:t>で</a:t>
            </a:r>
            <a:r>
              <a:rPr sz="1200" spc="10" dirty="0">
                <a:latin typeface="MS Gothic"/>
                <a:cs typeface="MS Gothic"/>
              </a:rPr>
              <a:t>きるよう</a:t>
            </a:r>
            <a:r>
              <a:rPr sz="1200" spc="20" dirty="0">
                <a:latin typeface="MS Gothic"/>
                <a:cs typeface="MS Gothic"/>
              </a:rPr>
              <a:t>御</a:t>
            </a:r>
            <a:r>
              <a:rPr sz="1200" spc="10" dirty="0">
                <a:latin typeface="MS Gothic"/>
                <a:cs typeface="MS Gothic"/>
              </a:rPr>
              <a:t>協力</a:t>
            </a:r>
            <a:r>
              <a:rPr sz="1200" spc="20" dirty="0">
                <a:latin typeface="MS Gothic"/>
                <a:cs typeface="MS Gothic"/>
              </a:rPr>
              <a:t>く</a:t>
            </a:r>
            <a:r>
              <a:rPr sz="1200" spc="10" dirty="0">
                <a:latin typeface="MS Gothic"/>
                <a:cs typeface="MS Gothic"/>
              </a:rPr>
              <a:t>だ</a:t>
            </a:r>
            <a:r>
              <a:rPr sz="1200" spc="20" dirty="0">
                <a:latin typeface="MS Gothic"/>
                <a:cs typeface="MS Gothic"/>
              </a:rPr>
              <a:t>さ</a:t>
            </a:r>
            <a:r>
              <a:rPr sz="1200" spc="10" dirty="0">
                <a:latin typeface="MS Gothic"/>
                <a:cs typeface="MS Gothic"/>
              </a:rPr>
              <a:t>い</a:t>
            </a:r>
            <a:r>
              <a:rPr sz="1200" spc="-590" dirty="0">
                <a:latin typeface="MS Gothic"/>
                <a:cs typeface="MS Gothic"/>
              </a:rPr>
              <a:t>。</a:t>
            </a:r>
            <a:r>
              <a:rPr sz="1200" spc="10" dirty="0">
                <a:latin typeface="MS Gothic"/>
                <a:cs typeface="MS Gothic"/>
              </a:rPr>
              <a:t>（業</a:t>
            </a:r>
            <a:r>
              <a:rPr sz="1200" spc="20" dirty="0">
                <a:latin typeface="MS Gothic"/>
                <a:cs typeface="MS Gothic"/>
              </a:rPr>
              <a:t>種</a:t>
            </a:r>
            <a:r>
              <a:rPr sz="1200" spc="10" dirty="0">
                <a:latin typeface="MS Gothic"/>
                <a:cs typeface="MS Gothic"/>
              </a:rPr>
              <a:t>追加</a:t>
            </a:r>
            <a:r>
              <a:rPr sz="1200" spc="20" dirty="0">
                <a:latin typeface="MS Gothic"/>
                <a:cs typeface="MS Gothic"/>
              </a:rPr>
              <a:t>、</a:t>
            </a:r>
            <a:r>
              <a:rPr sz="1200" spc="10" dirty="0">
                <a:latin typeface="MS Gothic"/>
                <a:cs typeface="MS Gothic"/>
              </a:rPr>
              <a:t>役</a:t>
            </a:r>
            <a:r>
              <a:rPr sz="1200" spc="20" dirty="0">
                <a:latin typeface="MS Gothic"/>
                <a:cs typeface="MS Gothic"/>
              </a:rPr>
              <a:t>員</a:t>
            </a:r>
            <a:r>
              <a:rPr sz="1200" spc="10" dirty="0">
                <a:latin typeface="MS Gothic"/>
                <a:cs typeface="MS Gothic"/>
              </a:rPr>
              <a:t>の変更</a:t>
            </a:r>
            <a:r>
              <a:rPr sz="1200" dirty="0">
                <a:latin typeface="MS Gothic"/>
                <a:cs typeface="MS Gothic"/>
              </a:rPr>
              <a:t>等 を行っている場合も同じ）</a:t>
            </a:r>
            <a:endParaRPr sz="1200">
              <a:latin typeface="MS Gothic"/>
              <a:cs typeface="MS Gothic"/>
            </a:endParaRPr>
          </a:p>
          <a:p>
            <a:pPr marL="602615" marR="157480" indent="-152400">
              <a:lnSpc>
                <a:spcPts val="1770"/>
              </a:lnSpc>
              <a:tabLst>
                <a:tab pos="754380" algn="l"/>
              </a:tabLst>
            </a:pPr>
            <a:r>
              <a:rPr sz="1200" dirty="0">
                <a:latin typeface="MS Gothic"/>
                <a:cs typeface="MS Gothic"/>
              </a:rPr>
              <a:t>②	住民税特別徴収税額を通知する書面に</a:t>
            </a:r>
            <a:r>
              <a:rPr sz="1200" spc="-100" dirty="0">
                <a:latin typeface="MS Gothic"/>
                <a:cs typeface="MS Gothic"/>
              </a:rPr>
              <a:t>、</a:t>
            </a:r>
            <a:r>
              <a:rPr sz="1200" u="sng" dirty="0">
                <a:uFill>
                  <a:solidFill>
                    <a:srgbClr val="000000"/>
                  </a:solidFill>
                </a:uFill>
                <a:latin typeface="MS Gothic"/>
                <a:cs typeface="MS Gothic"/>
              </a:rPr>
              <a:t>使用人の一覧表の通番を記入</a:t>
            </a:r>
            <a:r>
              <a:rPr sz="1200" dirty="0">
                <a:latin typeface="MS Gothic"/>
                <a:cs typeface="MS Gothic"/>
              </a:rPr>
              <a:t>して ください</a:t>
            </a:r>
            <a:r>
              <a:rPr sz="1200" spc="-600" dirty="0">
                <a:latin typeface="MS Gothic"/>
                <a:cs typeface="MS Gothic"/>
              </a:rPr>
              <a:t>。</a:t>
            </a:r>
            <a:r>
              <a:rPr sz="1200" dirty="0">
                <a:latin typeface="MS Gothic"/>
                <a:cs typeface="MS Gothic"/>
              </a:rPr>
              <a:t>（鉛筆で可）</a:t>
            </a:r>
            <a:endParaRPr sz="1200">
              <a:latin typeface="MS Gothic"/>
              <a:cs typeface="MS Gothic"/>
            </a:endParaRPr>
          </a:p>
          <a:p>
            <a:pPr marL="412750">
              <a:lnSpc>
                <a:spcPct val="100000"/>
              </a:lnSpc>
              <a:spcBef>
                <a:spcPts val="200"/>
              </a:spcBef>
              <a:tabLst>
                <a:tab pos="717550" algn="l"/>
              </a:tabLst>
            </a:pPr>
            <a:r>
              <a:rPr sz="1200" dirty="0">
                <a:latin typeface="MS Gothic"/>
                <a:cs typeface="MS Gothic"/>
              </a:rPr>
              <a:t>③	</a:t>
            </a:r>
            <a:r>
              <a:rPr sz="1200" spc="10" dirty="0">
                <a:latin typeface="MS Gothic"/>
                <a:cs typeface="MS Gothic"/>
              </a:rPr>
              <a:t>技</a:t>
            </a:r>
            <a:r>
              <a:rPr sz="1200" dirty="0">
                <a:latin typeface="MS Gothic"/>
                <a:cs typeface="MS Gothic"/>
              </a:rPr>
              <a:t>術</a:t>
            </a:r>
            <a:r>
              <a:rPr sz="1200" spc="10" dirty="0">
                <a:latin typeface="MS Gothic"/>
                <a:cs typeface="MS Gothic"/>
              </a:rPr>
              <a:t>職</a:t>
            </a:r>
            <a:r>
              <a:rPr sz="1200" dirty="0">
                <a:latin typeface="MS Gothic"/>
                <a:cs typeface="MS Gothic"/>
              </a:rPr>
              <a:t>員</a:t>
            </a:r>
            <a:r>
              <a:rPr sz="1200" spc="10" dirty="0">
                <a:latin typeface="MS Gothic"/>
                <a:cs typeface="MS Gothic"/>
              </a:rPr>
              <a:t>に</a:t>
            </a:r>
            <a:r>
              <a:rPr sz="1200" dirty="0">
                <a:latin typeface="MS Gothic"/>
                <a:cs typeface="MS Gothic"/>
              </a:rPr>
              <a:t>つ</a:t>
            </a:r>
            <a:r>
              <a:rPr sz="1200" spc="10" dirty="0">
                <a:latin typeface="MS Gothic"/>
                <a:cs typeface="MS Gothic"/>
              </a:rPr>
              <a:t>いて</a:t>
            </a:r>
            <a:r>
              <a:rPr sz="1200" dirty="0">
                <a:latin typeface="MS Gothic"/>
                <a:cs typeface="MS Gothic"/>
              </a:rPr>
              <a:t>は、</a:t>
            </a:r>
            <a:r>
              <a:rPr sz="1200" u="sng" spc="10" dirty="0">
                <a:uFill>
                  <a:solidFill>
                    <a:srgbClr val="000000"/>
                  </a:solidFill>
                </a:uFill>
                <a:latin typeface="MS Gothic"/>
                <a:cs typeface="MS Gothic"/>
              </a:rPr>
              <a:t>技</a:t>
            </a:r>
            <a:r>
              <a:rPr sz="1200" u="sng" dirty="0">
                <a:uFill>
                  <a:solidFill>
                    <a:srgbClr val="000000"/>
                  </a:solidFill>
                </a:uFill>
                <a:latin typeface="MS Gothic"/>
                <a:cs typeface="MS Gothic"/>
              </a:rPr>
              <a:t>術</a:t>
            </a:r>
            <a:r>
              <a:rPr sz="1200" u="sng" spc="10" dirty="0">
                <a:uFill>
                  <a:solidFill>
                    <a:srgbClr val="000000"/>
                  </a:solidFill>
                </a:uFill>
                <a:latin typeface="MS Gothic"/>
                <a:cs typeface="MS Gothic"/>
              </a:rPr>
              <a:t>職</a:t>
            </a:r>
            <a:r>
              <a:rPr sz="1200" u="sng" dirty="0">
                <a:uFill>
                  <a:solidFill>
                    <a:srgbClr val="000000"/>
                  </a:solidFill>
                </a:uFill>
                <a:latin typeface="MS Gothic"/>
                <a:cs typeface="MS Gothic"/>
              </a:rPr>
              <a:t>員</a:t>
            </a:r>
            <a:r>
              <a:rPr sz="1200" u="sng" spc="10" dirty="0">
                <a:uFill>
                  <a:solidFill>
                    <a:srgbClr val="000000"/>
                  </a:solidFill>
                </a:uFill>
                <a:latin typeface="MS Gothic"/>
                <a:cs typeface="MS Gothic"/>
              </a:rPr>
              <a:t>名</a:t>
            </a:r>
            <a:r>
              <a:rPr sz="1200" u="sng" dirty="0">
                <a:uFill>
                  <a:solidFill>
                    <a:srgbClr val="000000"/>
                  </a:solidFill>
                </a:uFill>
                <a:latin typeface="MS Gothic"/>
                <a:cs typeface="MS Gothic"/>
              </a:rPr>
              <a:t>簿</a:t>
            </a:r>
            <a:r>
              <a:rPr sz="1200" u="sng" spc="10" dirty="0">
                <a:uFill>
                  <a:solidFill>
                    <a:srgbClr val="000000"/>
                  </a:solidFill>
                </a:uFill>
                <a:latin typeface="MS Gothic"/>
                <a:cs typeface="MS Gothic"/>
              </a:rPr>
              <a:t>と使</a:t>
            </a:r>
            <a:r>
              <a:rPr sz="1200" u="sng" dirty="0">
                <a:uFill>
                  <a:solidFill>
                    <a:srgbClr val="000000"/>
                  </a:solidFill>
                </a:uFill>
                <a:latin typeface="MS Gothic"/>
                <a:cs typeface="MS Gothic"/>
              </a:rPr>
              <a:t>用人</a:t>
            </a:r>
            <a:r>
              <a:rPr sz="1200" u="sng" spc="10" dirty="0">
                <a:uFill>
                  <a:solidFill>
                    <a:srgbClr val="000000"/>
                  </a:solidFill>
                </a:uFill>
                <a:latin typeface="MS Gothic"/>
                <a:cs typeface="MS Gothic"/>
              </a:rPr>
              <a:t>の</a:t>
            </a:r>
            <a:r>
              <a:rPr sz="1200" u="sng" dirty="0">
                <a:uFill>
                  <a:solidFill>
                    <a:srgbClr val="000000"/>
                  </a:solidFill>
                </a:uFill>
                <a:latin typeface="MS Gothic"/>
                <a:cs typeface="MS Gothic"/>
              </a:rPr>
              <a:t>一</a:t>
            </a:r>
            <a:r>
              <a:rPr sz="1200" u="sng" spc="10" dirty="0">
                <a:uFill>
                  <a:solidFill>
                    <a:srgbClr val="000000"/>
                  </a:solidFill>
                </a:uFill>
                <a:latin typeface="MS Gothic"/>
                <a:cs typeface="MS Gothic"/>
              </a:rPr>
              <a:t>覧</a:t>
            </a:r>
            <a:r>
              <a:rPr sz="1200" u="sng" dirty="0">
                <a:uFill>
                  <a:solidFill>
                    <a:srgbClr val="000000"/>
                  </a:solidFill>
                </a:uFill>
                <a:latin typeface="MS Gothic"/>
                <a:cs typeface="MS Gothic"/>
              </a:rPr>
              <a:t>表</a:t>
            </a:r>
            <a:r>
              <a:rPr sz="1200" u="sng" spc="10" dirty="0">
                <a:uFill>
                  <a:solidFill>
                    <a:srgbClr val="000000"/>
                  </a:solidFill>
                </a:uFill>
                <a:latin typeface="MS Gothic"/>
                <a:cs typeface="MS Gothic"/>
              </a:rPr>
              <a:t>の</a:t>
            </a:r>
            <a:r>
              <a:rPr sz="1200" u="sng" dirty="0">
                <a:uFill>
                  <a:solidFill>
                    <a:srgbClr val="000000"/>
                  </a:solidFill>
                </a:uFill>
                <a:latin typeface="MS Gothic"/>
                <a:cs typeface="MS Gothic"/>
              </a:rPr>
              <a:t>通</a:t>
            </a:r>
            <a:r>
              <a:rPr sz="1200" u="sng" spc="10" dirty="0">
                <a:uFill>
                  <a:solidFill>
                    <a:srgbClr val="000000"/>
                  </a:solidFill>
                </a:uFill>
                <a:latin typeface="MS Gothic"/>
                <a:cs typeface="MS Gothic"/>
              </a:rPr>
              <a:t>番を</a:t>
            </a:r>
            <a:r>
              <a:rPr sz="1200" u="sng" dirty="0">
                <a:uFill>
                  <a:solidFill>
                    <a:srgbClr val="000000"/>
                  </a:solidFill>
                </a:uFill>
                <a:latin typeface="MS Gothic"/>
                <a:cs typeface="MS Gothic"/>
              </a:rPr>
              <a:t>一致</a:t>
            </a:r>
            <a:r>
              <a:rPr sz="1200" spc="10" dirty="0">
                <a:latin typeface="MS Gothic"/>
                <a:cs typeface="MS Gothic"/>
              </a:rPr>
              <a:t>さ</a:t>
            </a:r>
            <a:r>
              <a:rPr sz="1200" dirty="0">
                <a:latin typeface="MS Gothic"/>
                <a:cs typeface="MS Gothic"/>
              </a:rPr>
              <a:t>せて</a:t>
            </a:r>
            <a:endParaRPr sz="1200">
              <a:latin typeface="MS Gothic"/>
              <a:cs typeface="MS Gothic"/>
            </a:endParaRPr>
          </a:p>
          <a:p>
            <a:pPr marL="565150">
              <a:lnSpc>
                <a:spcPct val="100000"/>
              </a:lnSpc>
              <a:spcBef>
                <a:spcPts val="320"/>
              </a:spcBef>
            </a:pPr>
            <a:r>
              <a:rPr sz="1200" dirty="0">
                <a:latin typeface="MS Gothic"/>
                <a:cs typeface="MS Gothic"/>
              </a:rPr>
              <a:t>ください。</a:t>
            </a:r>
            <a:endParaRPr sz="1200">
              <a:latin typeface="MS Gothic"/>
              <a:cs typeface="MS Gothic"/>
            </a:endParaRPr>
          </a:p>
          <a:p>
            <a:pPr marL="602615" marR="158750" indent="-152400">
              <a:lnSpc>
                <a:spcPct val="121700"/>
              </a:lnSpc>
              <a:spcBef>
                <a:spcPts val="10"/>
              </a:spcBef>
              <a:tabLst>
                <a:tab pos="754380" algn="l"/>
              </a:tabLst>
            </a:pPr>
            <a:r>
              <a:rPr sz="1200" dirty="0">
                <a:latin typeface="MS Gothic"/>
                <a:cs typeface="MS Gothic"/>
              </a:rPr>
              <a:t>④	技術職員の資格を確認できる書類は</a:t>
            </a:r>
            <a:r>
              <a:rPr sz="1200" spc="-40" dirty="0">
                <a:latin typeface="MS Gothic"/>
                <a:cs typeface="MS Gothic"/>
              </a:rPr>
              <a:t>、</a:t>
            </a:r>
            <a:r>
              <a:rPr sz="1200" dirty="0">
                <a:latin typeface="MS Gothic"/>
                <a:cs typeface="MS Gothic"/>
              </a:rPr>
              <a:t>経審申請書</a:t>
            </a:r>
            <a:r>
              <a:rPr sz="1200" spc="-40" dirty="0">
                <a:latin typeface="MS Gothic"/>
                <a:cs typeface="MS Gothic"/>
              </a:rPr>
              <a:t>の</a:t>
            </a:r>
            <a:r>
              <a:rPr sz="1200" dirty="0">
                <a:latin typeface="MS Gothic"/>
                <a:cs typeface="MS Gothic"/>
              </a:rPr>
              <a:t>「技術職員名簿</a:t>
            </a:r>
            <a:r>
              <a:rPr sz="1200" spc="-40" dirty="0">
                <a:latin typeface="MS Gothic"/>
                <a:cs typeface="MS Gothic"/>
              </a:rPr>
              <a:t>」</a:t>
            </a:r>
            <a:r>
              <a:rPr sz="1200" dirty="0">
                <a:latin typeface="MS Gothic"/>
                <a:cs typeface="MS Gothic"/>
              </a:rPr>
              <a:t>と同 じ順番に並べる等、確認しやすいようにしてください。</a:t>
            </a:r>
            <a:endParaRPr sz="1200">
              <a:latin typeface="MS Gothic"/>
              <a:cs typeface="MS Gothic"/>
            </a:endParaRPr>
          </a:p>
          <a:p>
            <a:pPr marL="602615" marR="160020" indent="-152400">
              <a:lnSpc>
                <a:spcPts val="1770"/>
              </a:lnSpc>
              <a:spcBef>
                <a:spcPts val="105"/>
              </a:spcBef>
              <a:tabLst>
                <a:tab pos="757555" algn="l"/>
              </a:tabLst>
            </a:pPr>
            <a:r>
              <a:rPr sz="1200" dirty="0">
                <a:latin typeface="MS Gothic"/>
                <a:cs typeface="MS Gothic"/>
              </a:rPr>
              <a:t>⑤	</a:t>
            </a:r>
            <a:r>
              <a:rPr sz="1200" spc="10" dirty="0">
                <a:latin typeface="MS Gothic"/>
                <a:cs typeface="MS Gothic"/>
              </a:rPr>
              <a:t>契約書</a:t>
            </a:r>
            <a:r>
              <a:rPr sz="1200" spc="20" dirty="0">
                <a:latin typeface="MS Gothic"/>
                <a:cs typeface="MS Gothic"/>
              </a:rPr>
              <a:t>は</a:t>
            </a:r>
            <a:r>
              <a:rPr sz="1200" spc="-590" dirty="0">
                <a:latin typeface="MS Gothic"/>
                <a:cs typeface="MS Gothic"/>
              </a:rPr>
              <a:t>、</a:t>
            </a:r>
            <a:r>
              <a:rPr sz="1200" spc="10" dirty="0">
                <a:latin typeface="MS Gothic"/>
                <a:cs typeface="MS Gothic"/>
              </a:rPr>
              <a:t>「完</a:t>
            </a:r>
            <a:r>
              <a:rPr sz="1200" spc="20" dirty="0">
                <a:latin typeface="MS Gothic"/>
                <a:cs typeface="MS Gothic"/>
              </a:rPr>
              <a:t>成</a:t>
            </a:r>
            <a:r>
              <a:rPr sz="1200" spc="10" dirty="0">
                <a:latin typeface="MS Gothic"/>
                <a:cs typeface="MS Gothic"/>
              </a:rPr>
              <a:t>工事高内訳</a:t>
            </a:r>
            <a:r>
              <a:rPr sz="1200" spc="20" dirty="0">
                <a:latin typeface="MS Gothic"/>
                <a:cs typeface="MS Gothic"/>
              </a:rPr>
              <a:t>書</a:t>
            </a:r>
            <a:r>
              <a:rPr sz="1200" spc="10" dirty="0">
                <a:latin typeface="MS Gothic"/>
                <a:cs typeface="MS Gothic"/>
              </a:rPr>
              <a:t>」に記</a:t>
            </a:r>
            <a:r>
              <a:rPr sz="1200" spc="20" dirty="0">
                <a:latin typeface="MS Gothic"/>
                <a:cs typeface="MS Gothic"/>
              </a:rPr>
              <a:t>載</a:t>
            </a:r>
            <a:r>
              <a:rPr sz="1200" spc="10" dirty="0">
                <a:latin typeface="MS Gothic"/>
                <a:cs typeface="MS Gothic"/>
              </a:rPr>
              <a:t>した順番に</a:t>
            </a:r>
            <a:r>
              <a:rPr sz="1200" spc="20" dirty="0">
                <a:latin typeface="MS Gothic"/>
                <a:cs typeface="MS Gothic"/>
              </a:rPr>
              <a:t>並</a:t>
            </a:r>
            <a:r>
              <a:rPr sz="1200" spc="10" dirty="0">
                <a:latin typeface="MS Gothic"/>
                <a:cs typeface="MS Gothic"/>
              </a:rPr>
              <a:t>べ、イ</a:t>
            </a:r>
            <a:r>
              <a:rPr sz="1200" spc="20" dirty="0">
                <a:latin typeface="MS Gothic"/>
                <a:cs typeface="MS Gothic"/>
              </a:rPr>
              <a:t>ン</a:t>
            </a:r>
            <a:r>
              <a:rPr sz="1200" spc="10" dirty="0">
                <a:latin typeface="MS Gothic"/>
                <a:cs typeface="MS Gothic"/>
              </a:rPr>
              <a:t>デックス</a:t>
            </a:r>
            <a:r>
              <a:rPr sz="1200" dirty="0">
                <a:latin typeface="MS Gothic"/>
                <a:cs typeface="MS Gothic"/>
              </a:rPr>
              <a:t>を つけるなど整理したうえで、持参してください。</a:t>
            </a:r>
            <a:endParaRPr sz="1200">
              <a:latin typeface="MS Gothic"/>
              <a:cs typeface="MS Gothic"/>
            </a:endParaRPr>
          </a:p>
          <a:p>
            <a:pPr marL="450215">
              <a:lnSpc>
                <a:spcPct val="100000"/>
              </a:lnSpc>
              <a:spcBef>
                <a:spcPts val="195"/>
              </a:spcBef>
              <a:tabLst>
                <a:tab pos="751840" algn="l"/>
              </a:tabLst>
            </a:pPr>
            <a:r>
              <a:rPr sz="1200" dirty="0">
                <a:latin typeface="MS Gothic"/>
                <a:cs typeface="MS Gothic"/>
              </a:rPr>
              <a:t>⑥	「完成工事高内訳書</a:t>
            </a:r>
            <a:r>
              <a:rPr sz="1200" spc="-25" dirty="0">
                <a:latin typeface="MS Gothic"/>
                <a:cs typeface="MS Gothic"/>
              </a:rPr>
              <a:t>」</a:t>
            </a:r>
            <a:r>
              <a:rPr sz="1200" dirty="0">
                <a:latin typeface="MS Gothic"/>
                <a:cs typeface="MS Gothic"/>
              </a:rPr>
              <a:t>の工期は</a:t>
            </a:r>
            <a:r>
              <a:rPr sz="1200" spc="-25" dirty="0">
                <a:latin typeface="MS Gothic"/>
                <a:cs typeface="MS Gothic"/>
              </a:rPr>
              <a:t>、</a:t>
            </a:r>
            <a:r>
              <a:rPr sz="1200" dirty="0">
                <a:latin typeface="MS Gothic"/>
                <a:cs typeface="MS Gothic"/>
              </a:rPr>
              <a:t>年月の記載となりますが</a:t>
            </a:r>
            <a:r>
              <a:rPr sz="1200" spc="-25" dirty="0">
                <a:latin typeface="MS Gothic"/>
                <a:cs typeface="MS Gothic"/>
              </a:rPr>
              <a:t>、</a:t>
            </a:r>
            <a:r>
              <a:rPr sz="1200" dirty="0">
                <a:latin typeface="MS Gothic"/>
                <a:cs typeface="MS Gothic"/>
              </a:rPr>
              <a:t>現場専任が必</a:t>
            </a:r>
            <a:endParaRPr sz="1200">
              <a:latin typeface="MS Gothic"/>
              <a:cs typeface="MS Gothic"/>
            </a:endParaRPr>
          </a:p>
          <a:p>
            <a:pPr marL="602615" marR="157480">
              <a:lnSpc>
                <a:spcPct val="122400"/>
              </a:lnSpc>
              <a:spcBef>
                <a:spcPts val="5"/>
              </a:spcBef>
            </a:pPr>
            <a:r>
              <a:rPr sz="1200" dirty="0">
                <a:latin typeface="MS Gothic"/>
                <a:cs typeface="MS Gothic"/>
              </a:rPr>
              <a:t>要な工事に配置されている技術者が</a:t>
            </a:r>
            <a:r>
              <a:rPr sz="1200" spc="-100" dirty="0">
                <a:latin typeface="MS Gothic"/>
                <a:cs typeface="MS Gothic"/>
              </a:rPr>
              <a:t>、</a:t>
            </a:r>
            <a:r>
              <a:rPr sz="1200" dirty="0">
                <a:latin typeface="MS Gothic"/>
                <a:cs typeface="MS Gothic"/>
              </a:rPr>
              <a:t>別の工事の同じ年月に重複して配置さ れている場合は、工期欄に日付まで記入してください</a:t>
            </a:r>
            <a:r>
              <a:rPr sz="1200" spc="-600" dirty="0">
                <a:latin typeface="MS Gothic"/>
                <a:cs typeface="MS Gothic"/>
              </a:rPr>
              <a:t>。</a:t>
            </a:r>
            <a:r>
              <a:rPr sz="1200" dirty="0">
                <a:latin typeface="MS Gothic"/>
                <a:cs typeface="MS Gothic"/>
              </a:rPr>
              <a:t>（鉛筆で可）</a:t>
            </a:r>
            <a:endParaRPr sz="1200">
              <a:latin typeface="MS Gothic"/>
              <a:cs typeface="MS Gothic"/>
            </a:endParaRPr>
          </a:p>
          <a:p>
            <a:pPr marL="602615" marR="5080" indent="152400">
              <a:lnSpc>
                <a:spcPts val="1760"/>
              </a:lnSpc>
              <a:spcBef>
                <a:spcPts val="105"/>
              </a:spcBef>
            </a:pPr>
            <a:r>
              <a:rPr sz="1200" dirty="0">
                <a:latin typeface="MS Gothic"/>
                <a:cs typeface="MS Gothic"/>
              </a:rPr>
              <a:t>また</a:t>
            </a:r>
            <a:r>
              <a:rPr sz="1200" spc="-50" dirty="0">
                <a:latin typeface="MS Gothic"/>
                <a:cs typeface="MS Gothic"/>
              </a:rPr>
              <a:t>、</a:t>
            </a:r>
            <a:r>
              <a:rPr sz="1200" dirty="0">
                <a:latin typeface="MS Gothic"/>
                <a:cs typeface="MS Gothic"/>
              </a:rPr>
              <a:t>工事に余裕期間が設定されている場合は</a:t>
            </a:r>
            <a:r>
              <a:rPr sz="1200" spc="-50" dirty="0">
                <a:latin typeface="MS Gothic"/>
                <a:cs typeface="MS Gothic"/>
              </a:rPr>
              <a:t>、</a:t>
            </a:r>
            <a:r>
              <a:rPr sz="1200" dirty="0">
                <a:latin typeface="MS Gothic"/>
                <a:cs typeface="MS Gothic"/>
              </a:rPr>
              <a:t>余裕期間中は技術者の配 </a:t>
            </a:r>
            <a:r>
              <a:rPr sz="1200" spc="5" dirty="0">
                <a:latin typeface="MS Gothic"/>
                <a:cs typeface="MS Gothic"/>
              </a:rPr>
              <a:t> </a:t>
            </a:r>
            <a:r>
              <a:rPr sz="1200" dirty="0">
                <a:latin typeface="MS Gothic"/>
                <a:cs typeface="MS Gothic"/>
              </a:rPr>
              <a:t>置は不要であるため</a:t>
            </a:r>
            <a:r>
              <a:rPr sz="1200" spc="-100" dirty="0">
                <a:latin typeface="MS Gothic"/>
                <a:cs typeface="MS Gothic"/>
              </a:rPr>
              <a:t>、</a:t>
            </a:r>
            <a:r>
              <a:rPr sz="1200" dirty="0">
                <a:latin typeface="MS Gothic"/>
                <a:cs typeface="MS Gothic"/>
              </a:rPr>
              <a:t>実際に工事に着手した日付を余白に記載してください。</a:t>
            </a:r>
            <a:endParaRPr sz="1200">
              <a:latin typeface="MS Gothic"/>
              <a:cs typeface="MS Gothic"/>
            </a:endParaRPr>
          </a:p>
          <a:p>
            <a:pPr marL="602615" marR="157480" indent="-152400">
              <a:lnSpc>
                <a:spcPts val="1750"/>
              </a:lnSpc>
              <a:spcBef>
                <a:spcPts val="10"/>
              </a:spcBef>
              <a:tabLst>
                <a:tab pos="754380" algn="l"/>
              </a:tabLst>
            </a:pPr>
            <a:r>
              <a:rPr sz="1200" dirty="0">
                <a:latin typeface="MS Gothic"/>
                <a:cs typeface="MS Gothic"/>
              </a:rPr>
              <a:t>⑦	機械の所有確認書類が市町村に申告した償却資産課税台帳の場合は</a:t>
            </a:r>
            <a:r>
              <a:rPr sz="1200" spc="-100" dirty="0">
                <a:latin typeface="MS Gothic"/>
                <a:cs typeface="MS Gothic"/>
              </a:rPr>
              <a:t>、</a:t>
            </a:r>
            <a:r>
              <a:rPr sz="1200" u="sng" dirty="0">
                <a:uFill>
                  <a:solidFill>
                    <a:srgbClr val="000000"/>
                  </a:solidFill>
                </a:uFill>
                <a:latin typeface="MS Gothic"/>
                <a:cs typeface="MS Gothic"/>
              </a:rPr>
              <a:t>課税</a:t>
            </a:r>
            <a:r>
              <a:rPr sz="1200" u="sng" spc="-1235" dirty="0">
                <a:uFill>
                  <a:solidFill>
                    <a:srgbClr val="000000"/>
                  </a:solidFill>
                </a:uFill>
                <a:latin typeface="MS Gothic"/>
                <a:cs typeface="MS Gothic"/>
              </a:rPr>
              <a:t>台 </a:t>
            </a:r>
            <a:r>
              <a:rPr sz="1200" u="sng" dirty="0">
                <a:uFill>
                  <a:solidFill>
                    <a:srgbClr val="000000"/>
                  </a:solidFill>
                </a:uFill>
                <a:latin typeface="MS Gothic"/>
                <a:cs typeface="MS Gothic"/>
              </a:rPr>
              <a:t>帳に該当する機械の番号を記載</a:t>
            </a:r>
            <a:r>
              <a:rPr sz="1200" dirty="0">
                <a:latin typeface="MS Gothic"/>
                <a:cs typeface="MS Gothic"/>
              </a:rPr>
              <a:t>してください</a:t>
            </a:r>
            <a:r>
              <a:rPr sz="1200" spc="-600" dirty="0">
                <a:latin typeface="MS Gothic"/>
                <a:cs typeface="MS Gothic"/>
              </a:rPr>
              <a:t>。</a:t>
            </a:r>
            <a:r>
              <a:rPr sz="1200" dirty="0">
                <a:latin typeface="MS Gothic"/>
                <a:cs typeface="MS Gothic"/>
              </a:rPr>
              <a:t>（鉛筆で可）</a:t>
            </a:r>
            <a:endParaRPr sz="1200">
              <a:latin typeface="MS Gothic"/>
              <a:cs typeface="MS Gothic"/>
            </a:endParaRPr>
          </a:p>
          <a:p>
            <a:pPr>
              <a:lnSpc>
                <a:spcPct val="100000"/>
              </a:lnSpc>
              <a:spcBef>
                <a:spcPts val="60"/>
              </a:spcBef>
            </a:pPr>
            <a:endParaRPr sz="1500">
              <a:latin typeface="MS Gothic"/>
              <a:cs typeface="MS Gothic"/>
            </a:endParaRPr>
          </a:p>
          <a:p>
            <a:pPr marL="12700">
              <a:lnSpc>
                <a:spcPct val="100000"/>
              </a:lnSpc>
            </a:pPr>
            <a:r>
              <a:rPr sz="1200" dirty="0">
                <a:latin typeface="MS Gothic"/>
                <a:cs typeface="MS Gothic"/>
              </a:rPr>
              <a:t>（２）１１月１日の予約受付について</a:t>
            </a:r>
            <a:endParaRPr sz="1200">
              <a:latin typeface="MS Gothic"/>
              <a:cs typeface="MS Gothic"/>
            </a:endParaRPr>
          </a:p>
          <a:p>
            <a:pPr marL="317500" marR="155575" indent="152400">
              <a:lnSpc>
                <a:spcPts val="1760"/>
              </a:lnSpc>
              <a:spcBef>
                <a:spcPts val="105"/>
              </a:spcBef>
            </a:pPr>
            <a:r>
              <a:rPr sz="1200" dirty="0">
                <a:latin typeface="MS Gothic"/>
                <a:cs typeface="MS Gothic"/>
              </a:rPr>
              <a:t>８～９月決算法人は</a:t>
            </a:r>
            <a:r>
              <a:rPr sz="1200" spc="-50" dirty="0">
                <a:latin typeface="MS Gothic"/>
                <a:cs typeface="MS Gothic"/>
              </a:rPr>
              <a:t>、</a:t>
            </a:r>
            <a:r>
              <a:rPr sz="1200" dirty="0">
                <a:latin typeface="MS Gothic"/>
                <a:cs typeface="MS Gothic"/>
              </a:rPr>
              <a:t>令和４</a:t>
            </a:r>
            <a:r>
              <a:rPr sz="1200" spc="-50" dirty="0">
                <a:latin typeface="MS Gothic"/>
                <a:cs typeface="MS Gothic"/>
              </a:rPr>
              <a:t>年</a:t>
            </a:r>
            <a:r>
              <a:rPr sz="1200" dirty="0">
                <a:latin typeface="MS Gothic"/>
                <a:cs typeface="MS Gothic"/>
              </a:rPr>
              <a:t>（２０２２年</a:t>
            </a:r>
            <a:r>
              <a:rPr sz="1200" spc="-50" dirty="0">
                <a:latin typeface="MS Gothic"/>
                <a:cs typeface="MS Gothic"/>
              </a:rPr>
              <a:t>）</a:t>
            </a:r>
            <a:r>
              <a:rPr sz="1200" dirty="0">
                <a:latin typeface="MS Gothic"/>
                <a:cs typeface="MS Gothic"/>
              </a:rPr>
              <a:t>１１月１</a:t>
            </a:r>
            <a:r>
              <a:rPr sz="1200" spc="-50" dirty="0">
                <a:latin typeface="MS Gothic"/>
                <a:cs typeface="MS Gothic"/>
              </a:rPr>
              <a:t>日</a:t>
            </a:r>
            <a:r>
              <a:rPr sz="1200" dirty="0">
                <a:latin typeface="MS Gothic"/>
                <a:cs typeface="MS Gothic"/>
              </a:rPr>
              <a:t>（火</a:t>
            </a:r>
            <a:r>
              <a:rPr sz="1200" spc="-50" dirty="0">
                <a:latin typeface="MS Gothic"/>
                <a:cs typeface="MS Gothic"/>
              </a:rPr>
              <a:t>）</a:t>
            </a:r>
            <a:r>
              <a:rPr sz="1200" dirty="0">
                <a:latin typeface="MS Gothic"/>
                <a:cs typeface="MS Gothic"/>
              </a:rPr>
              <a:t>から前年度提 出済の変更届出</a:t>
            </a:r>
            <a:r>
              <a:rPr sz="1200" spc="-120" dirty="0">
                <a:latin typeface="MS Gothic"/>
                <a:cs typeface="MS Gothic"/>
              </a:rPr>
              <a:t>書</a:t>
            </a:r>
            <a:r>
              <a:rPr sz="1200" dirty="0">
                <a:latin typeface="MS Gothic"/>
                <a:cs typeface="MS Gothic"/>
              </a:rPr>
              <a:t>（事業年度終了</a:t>
            </a:r>
            <a:r>
              <a:rPr sz="1200" spc="-120" dirty="0">
                <a:latin typeface="MS Gothic"/>
                <a:cs typeface="MS Gothic"/>
              </a:rPr>
              <a:t>）</a:t>
            </a:r>
            <a:r>
              <a:rPr sz="1200" dirty="0">
                <a:latin typeface="MS Gothic"/>
                <a:cs typeface="MS Gothic"/>
              </a:rPr>
              <a:t>の副本を持参することで予約できることとし</a:t>
            </a:r>
            <a:endParaRPr sz="1200">
              <a:latin typeface="MS Gothic"/>
              <a:cs typeface="MS Gothic"/>
            </a:endParaRPr>
          </a:p>
          <a:p>
            <a:pPr marL="317500" marR="155575">
              <a:lnSpc>
                <a:spcPts val="1750"/>
              </a:lnSpc>
              <a:spcBef>
                <a:spcPts val="15"/>
              </a:spcBef>
            </a:pPr>
            <a:r>
              <a:rPr sz="1200" dirty="0">
                <a:latin typeface="MS Gothic"/>
                <a:cs typeface="MS Gothic"/>
              </a:rPr>
              <a:t>ています</a:t>
            </a:r>
            <a:r>
              <a:rPr sz="1200" spc="-60" dirty="0">
                <a:latin typeface="MS Gothic"/>
                <a:cs typeface="MS Gothic"/>
              </a:rPr>
              <a:t>。</a:t>
            </a:r>
            <a:r>
              <a:rPr sz="1200" dirty="0">
                <a:latin typeface="MS Gothic"/>
                <a:cs typeface="MS Gothic"/>
              </a:rPr>
              <a:t>この予約のための</a:t>
            </a:r>
            <a:r>
              <a:rPr sz="1200" spc="-60" dirty="0">
                <a:latin typeface="MS Gothic"/>
                <a:cs typeface="MS Gothic"/>
              </a:rPr>
              <a:t>、</a:t>
            </a:r>
            <a:r>
              <a:rPr sz="1200" u="dbl" dirty="0">
                <a:uFill>
                  <a:solidFill>
                    <a:srgbClr val="000000"/>
                  </a:solidFill>
                </a:uFill>
                <a:latin typeface="MS Gothic"/>
                <a:cs typeface="MS Gothic"/>
              </a:rPr>
              <a:t>１１月１日早朝から広域本</a:t>
            </a:r>
            <a:r>
              <a:rPr sz="1200" u="dbl" spc="-60" dirty="0">
                <a:uFill>
                  <a:solidFill>
                    <a:srgbClr val="000000"/>
                  </a:solidFill>
                </a:uFill>
                <a:latin typeface="MS Gothic"/>
                <a:cs typeface="MS Gothic"/>
              </a:rPr>
              <a:t>部</a:t>
            </a:r>
            <a:r>
              <a:rPr sz="1200" u="dbl" dirty="0">
                <a:uFill>
                  <a:solidFill>
                    <a:srgbClr val="000000"/>
                  </a:solidFill>
                </a:uFill>
                <a:latin typeface="MS Gothic"/>
                <a:cs typeface="MS Gothic"/>
              </a:rPr>
              <a:t>（地域振興局</a:t>
            </a:r>
            <a:r>
              <a:rPr sz="1200" u="dbl" spc="-60" dirty="0">
                <a:uFill>
                  <a:solidFill>
                    <a:srgbClr val="000000"/>
                  </a:solidFill>
                </a:uFill>
                <a:latin typeface="MS Gothic"/>
                <a:cs typeface="MS Gothic"/>
              </a:rPr>
              <a:t>）</a:t>
            </a:r>
            <a:r>
              <a:rPr sz="1200" u="dbl" dirty="0">
                <a:uFill>
                  <a:solidFill>
                    <a:srgbClr val="000000"/>
                  </a:solidFill>
                </a:uFill>
                <a:latin typeface="MS Gothic"/>
                <a:cs typeface="MS Gothic"/>
              </a:rPr>
              <a:t>土木</a:t>
            </a:r>
            <a:r>
              <a:rPr sz="1200" u="dbl" spc="-1240" dirty="0">
                <a:uFill>
                  <a:solidFill>
                    <a:srgbClr val="000000"/>
                  </a:solidFill>
                </a:uFill>
                <a:latin typeface="MS Gothic"/>
                <a:cs typeface="MS Gothic"/>
              </a:rPr>
              <a:t>部 </a:t>
            </a:r>
            <a:r>
              <a:rPr sz="1200" u="dbl" dirty="0">
                <a:uFill>
                  <a:solidFill>
                    <a:srgbClr val="000000"/>
                  </a:solidFill>
                </a:uFill>
                <a:latin typeface="MS Gothic"/>
                <a:cs typeface="MS Gothic"/>
              </a:rPr>
              <a:t>への来庁はお控えください。</a:t>
            </a:r>
            <a:endParaRPr sz="1200">
              <a:latin typeface="MS Gothic"/>
              <a:cs typeface="MS Gothic"/>
            </a:endParaRPr>
          </a:p>
          <a:p>
            <a:pPr marL="469900">
              <a:lnSpc>
                <a:spcPct val="100000"/>
              </a:lnSpc>
              <a:spcBef>
                <a:spcPts val="215"/>
              </a:spcBef>
            </a:pPr>
            <a:r>
              <a:rPr sz="1200" dirty="0">
                <a:latin typeface="MS Gothic"/>
                <a:cs typeface="MS Gothic"/>
              </a:rPr>
              <a:t>※やむを得ない都合により</a:t>
            </a:r>
            <a:r>
              <a:rPr sz="1200" spc="-120" dirty="0">
                <a:latin typeface="MS Gothic"/>
                <a:cs typeface="MS Gothic"/>
              </a:rPr>
              <a:t>、</a:t>
            </a:r>
            <a:r>
              <a:rPr sz="1200" dirty="0">
                <a:latin typeface="MS Gothic"/>
                <a:cs typeface="MS Gothic"/>
              </a:rPr>
              <a:t>特定の審査日での受審を希望する場合は</a:t>
            </a:r>
            <a:r>
              <a:rPr sz="1200" spc="-120" dirty="0">
                <a:latin typeface="MS Gothic"/>
                <a:cs typeface="MS Gothic"/>
              </a:rPr>
              <a:t>、</a:t>
            </a:r>
            <a:r>
              <a:rPr sz="1200" dirty="0">
                <a:latin typeface="MS Gothic"/>
                <a:cs typeface="MS Gothic"/>
              </a:rPr>
              <a:t>監理課</a:t>
            </a:r>
            <a:endParaRPr sz="1200">
              <a:latin typeface="MS Gothic"/>
              <a:cs typeface="MS Gothic"/>
            </a:endParaRPr>
          </a:p>
          <a:p>
            <a:pPr marL="469900">
              <a:lnSpc>
                <a:spcPct val="100000"/>
              </a:lnSpc>
              <a:spcBef>
                <a:spcPts val="330"/>
              </a:spcBef>
            </a:pPr>
            <a:r>
              <a:rPr sz="1200" dirty="0">
                <a:latin typeface="MS Gothic"/>
                <a:cs typeface="MS Gothic"/>
              </a:rPr>
              <a:t>（直通０９６－３３３－２４８５）に御相談ください。</a:t>
            </a:r>
            <a:endParaRPr sz="1200">
              <a:latin typeface="MS Gothic"/>
              <a:cs typeface="MS Gothic"/>
            </a:endParaRPr>
          </a:p>
        </p:txBody>
      </p:sp>
      <p:pic>
        <p:nvPicPr>
          <p:cNvPr id="9" name="オーディオ 8">
            <a:hlinkClick r:id="" action="ppaction://media"/>
          </p:cNvPr>
          <p:cNvPicPr>
            <a:picLocks noChangeAspect="1"/>
          </p:cNvPicPr>
          <p:nvPr>
            <a:audioFile r:link="rId1"/>
            <p:extLst>
              <p:ext uri="{DAA4B4D4-6D71-4841-9C94-3DE7FCFB9230}">
                <p14:media xmlns:p14="http://schemas.microsoft.com/office/powerpoint/2010/main" r:embed="rId2">
                  <p14:trim st="11894" end="2980.3582"/>
                </p14:media>
              </p:ext>
            </p:extLst>
          </p:nvPr>
        </p:nvPicPr>
        <p:blipFill>
          <a:blip r:embed="rId4"/>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352"/>
    </mc:Choice>
    <mc:Fallback xmlns="">
      <p:transition spd="slow" advTm="23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extLst mod="1">
    <p:ext uri="{3A86A75C-4F4B-4683-9AE1-C65F6400EC91}">
      <p14:laserTraceLst xmlns:p14="http://schemas.microsoft.com/office/powerpoint/2010/main">
        <p14:tracePtLst>
          <p14:tracePt t="6900" x="1079500" y="7861300"/>
          <p14:tracePt t="6934" x="1079500" y="7851775"/>
          <p14:tracePt t="6940" x="1108075" y="7802563"/>
          <p14:tracePt t="6957" x="1119188" y="7802563"/>
          <p14:tracePt t="6989" x="1119188" y="7793038"/>
          <p14:tracePt t="6997" x="1128713" y="7762875"/>
          <p14:tracePt t="7023" x="1376363" y="7416800"/>
          <p14:tracePt t="7057" x="1851025" y="6624638"/>
          <p14:tracePt t="7073" x="1990725" y="6297613"/>
          <p14:tracePt t="7090" x="2098675" y="5949950"/>
          <p14:tracePt t="7107" x="2159000" y="5722938"/>
          <p14:tracePt t="7123" x="2198688" y="5594350"/>
          <p14:tracePt t="7140" x="2247900" y="5248275"/>
          <p14:tracePt t="7157" x="2276475" y="5040313"/>
          <p14:tracePt t="7173" x="2287588" y="4940300"/>
          <p14:tracePt t="7207" x="2316163" y="4832350"/>
          <p14:tracePt t="7223" x="2366963" y="4692650"/>
          <p14:tracePt t="7241" x="2444750" y="4465638"/>
          <p14:tracePt t="7257" x="2573338" y="4217988"/>
          <p14:tracePt t="7273" x="2643188" y="4040188"/>
          <p14:tracePt t="7290" x="2743200" y="3860800"/>
          <p14:tracePt t="7307" x="2820988" y="3762375"/>
          <p14:tracePt t="7324" x="2871788" y="3703638"/>
          <p14:tracePt t="7340" x="2890838" y="3683000"/>
          <p14:tracePt t="7357" x="2921000" y="3633788"/>
          <p14:tracePt t="7374" x="3009900" y="3524250"/>
          <p14:tracePt t="7390" x="3148013" y="3376613"/>
          <p14:tracePt t="7407" x="3217863" y="3287713"/>
          <p14:tracePt t="7423" x="3316288" y="3187700"/>
          <p14:tracePt t="7440" x="3376613" y="3098800"/>
          <p14:tracePt t="7457" x="3416300" y="3019425"/>
          <p14:tracePt t="7474" x="3425825" y="2990850"/>
          <p14:tracePt t="7490" x="3435350" y="2960688"/>
          <p14:tracePt t="7507" x="3444875" y="2940050"/>
          <p14:tracePt t="7524" x="3444875" y="2911475"/>
          <p14:tracePt t="7541" x="3465513" y="2862263"/>
          <p14:tracePt t="7557" x="3465513" y="2792413"/>
          <p14:tracePt t="7573" x="3465513" y="2743200"/>
          <p14:tracePt t="7590" x="3465513" y="2722563"/>
          <p14:tracePt t="7607" x="3455988" y="2703513"/>
          <p14:tracePt t="7624" x="3435350" y="2692400"/>
          <p14:tracePt t="7641" x="3425825" y="2692400"/>
          <p14:tracePt t="7657" x="3386138" y="2682875"/>
          <p14:tracePt t="7673" x="3365500" y="2673350"/>
          <p14:tracePt t="7676" x="3346450" y="2663825"/>
          <p14:tracePt t="7690" x="3325813" y="2663825"/>
          <p14:tracePt t="7707" x="3276600" y="2663825"/>
          <p14:tracePt t="7724" x="3227388" y="2663825"/>
          <p14:tracePt t="7740" x="3187700" y="2663825"/>
          <p14:tracePt t="7757" x="3178175" y="2663825"/>
          <p14:tracePt t="7773" x="3148013" y="2663825"/>
          <p14:tracePt t="7790" x="3079750" y="2682875"/>
          <p14:tracePt t="7807" x="3028950" y="2713038"/>
          <p14:tracePt t="7823" x="2989263" y="2713038"/>
          <p14:tracePt t="7839" x="2960688" y="2722563"/>
          <p14:tracePt t="7856" x="2949575" y="2722563"/>
          <p14:tracePt t="7890" x="2940050" y="2722563"/>
          <p14:tracePt t="7907" x="2911475" y="2722563"/>
          <p14:tracePt t="7923" x="2900363" y="2722563"/>
          <p14:tracePt t="7940" x="2890838" y="2722563"/>
          <p14:tracePt t="7957" x="2871788" y="2722563"/>
          <p14:tracePt t="7973" x="2860675" y="2722563"/>
          <p14:tracePt t="7990" x="2851150" y="2722563"/>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3966" y="708125"/>
            <a:ext cx="727075"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Yu Gothic"/>
                <a:cs typeface="Yu Gothic"/>
              </a:rPr>
              <a:t>様</a:t>
            </a:r>
            <a:r>
              <a:rPr sz="1100" spc="-10" dirty="0">
                <a:latin typeface="Yu Gothic"/>
                <a:cs typeface="Yu Gothic"/>
              </a:rPr>
              <a:t>式</a:t>
            </a:r>
            <a:r>
              <a:rPr sz="1100" spc="5" dirty="0">
                <a:latin typeface="Yu Gothic"/>
                <a:cs typeface="Yu Gothic"/>
              </a:rPr>
              <a:t>第</a:t>
            </a:r>
            <a:r>
              <a:rPr sz="1100" spc="-10" dirty="0">
                <a:latin typeface="Yu Gothic"/>
                <a:cs typeface="Yu Gothic"/>
              </a:rPr>
              <a:t>４</a:t>
            </a:r>
            <a:r>
              <a:rPr sz="1100" spc="5" dirty="0">
                <a:latin typeface="Yu Gothic"/>
                <a:cs typeface="Yu Gothic"/>
              </a:rPr>
              <a:t>号</a:t>
            </a:r>
            <a:endParaRPr sz="1100">
              <a:latin typeface="Yu Gothic"/>
              <a:cs typeface="Yu Gothic"/>
            </a:endParaRPr>
          </a:p>
        </p:txBody>
      </p:sp>
      <p:sp>
        <p:nvSpPr>
          <p:cNvPr id="3" name="object 3"/>
          <p:cNvSpPr txBox="1"/>
          <p:nvPr/>
        </p:nvSpPr>
        <p:spPr>
          <a:xfrm>
            <a:off x="5188722" y="876443"/>
            <a:ext cx="1708785" cy="495300"/>
          </a:xfrm>
          <a:prstGeom prst="rect">
            <a:avLst/>
          </a:prstGeom>
        </p:spPr>
        <p:txBody>
          <a:bodyPr vert="horz" wrap="square" lIns="0" tIns="79375" rIns="0" bIns="0" rtlCol="0">
            <a:spAutoFit/>
          </a:bodyPr>
          <a:lstStyle/>
          <a:p>
            <a:pPr marR="5080" algn="r">
              <a:lnSpc>
                <a:spcPct val="100000"/>
              </a:lnSpc>
              <a:spcBef>
                <a:spcPts val="625"/>
              </a:spcBef>
            </a:pPr>
            <a:r>
              <a:rPr sz="1100" spc="5" dirty="0">
                <a:latin typeface="Yu Gothic"/>
                <a:cs typeface="Yu Gothic"/>
              </a:rPr>
              <a:t>（</a:t>
            </a:r>
            <a:r>
              <a:rPr sz="1100" spc="-10" dirty="0">
                <a:latin typeface="Yu Gothic"/>
                <a:cs typeface="Yu Gothic"/>
              </a:rPr>
              <a:t>用</a:t>
            </a:r>
            <a:r>
              <a:rPr sz="1100" spc="5" dirty="0">
                <a:latin typeface="Yu Gothic"/>
                <a:cs typeface="Yu Gothic"/>
              </a:rPr>
              <a:t>紙A</a:t>
            </a:r>
            <a:r>
              <a:rPr sz="1100" spc="-10" dirty="0">
                <a:latin typeface="Yu Gothic"/>
                <a:cs typeface="Yu Gothic"/>
              </a:rPr>
              <a:t>４</a:t>
            </a:r>
            <a:r>
              <a:rPr sz="1100" spc="5" dirty="0">
                <a:latin typeface="Yu Gothic"/>
                <a:cs typeface="Yu Gothic"/>
              </a:rPr>
              <a:t>）</a:t>
            </a:r>
            <a:endParaRPr sz="1100">
              <a:latin typeface="Yu Gothic"/>
              <a:cs typeface="Yu Gothic"/>
            </a:endParaRPr>
          </a:p>
          <a:p>
            <a:pPr marR="5080" algn="r">
              <a:lnSpc>
                <a:spcPct val="100000"/>
              </a:lnSpc>
              <a:spcBef>
                <a:spcPts val="530"/>
              </a:spcBef>
            </a:pPr>
            <a:r>
              <a:rPr sz="1100" dirty="0">
                <a:latin typeface="Yu Gothic"/>
                <a:cs typeface="Yu Gothic"/>
              </a:rPr>
              <a:t>   </a:t>
            </a:r>
            <a:r>
              <a:rPr sz="1100" spc="-150" dirty="0">
                <a:latin typeface="Yu Gothic"/>
                <a:cs typeface="Yu Gothic"/>
              </a:rPr>
              <a:t> </a:t>
            </a:r>
            <a:r>
              <a:rPr sz="1100" dirty="0">
                <a:latin typeface="Yu Gothic"/>
                <a:cs typeface="Yu Gothic"/>
              </a:rPr>
              <a:t>  </a:t>
            </a:r>
            <a:r>
              <a:rPr sz="1100" spc="150" dirty="0">
                <a:latin typeface="Yu Gothic"/>
                <a:cs typeface="Yu Gothic"/>
              </a:rPr>
              <a:t> </a:t>
            </a:r>
            <a:r>
              <a:rPr sz="1100" dirty="0">
                <a:latin typeface="Yu Gothic"/>
                <a:cs typeface="Yu Gothic"/>
              </a:rPr>
              <a:t>   </a:t>
            </a:r>
            <a:r>
              <a:rPr sz="1100" spc="-150" dirty="0">
                <a:latin typeface="Yu Gothic"/>
                <a:cs typeface="Yu Gothic"/>
              </a:rPr>
              <a:t> </a:t>
            </a:r>
            <a:r>
              <a:rPr sz="1100" spc="-10" dirty="0">
                <a:latin typeface="Yu Gothic"/>
                <a:cs typeface="Yu Gothic"/>
              </a:rPr>
              <a:t>年</a:t>
            </a:r>
            <a:r>
              <a:rPr sz="1100" dirty="0">
                <a:latin typeface="Yu Gothic"/>
                <a:cs typeface="Yu Gothic"/>
              </a:rPr>
              <a:t>   </a:t>
            </a:r>
            <a:r>
              <a:rPr sz="1100" spc="-150" dirty="0">
                <a:latin typeface="Yu Gothic"/>
                <a:cs typeface="Yu Gothic"/>
              </a:rPr>
              <a:t> </a:t>
            </a:r>
            <a:r>
              <a:rPr sz="1100" dirty="0">
                <a:latin typeface="Yu Gothic"/>
                <a:cs typeface="Yu Gothic"/>
              </a:rPr>
              <a:t>  </a:t>
            </a:r>
            <a:r>
              <a:rPr sz="1100" spc="150" dirty="0">
                <a:latin typeface="Yu Gothic"/>
                <a:cs typeface="Yu Gothic"/>
              </a:rPr>
              <a:t> </a:t>
            </a:r>
            <a:r>
              <a:rPr sz="1100" dirty="0">
                <a:latin typeface="Yu Gothic"/>
                <a:cs typeface="Yu Gothic"/>
              </a:rPr>
              <a:t>   </a:t>
            </a:r>
            <a:r>
              <a:rPr sz="1100" spc="-150" dirty="0">
                <a:latin typeface="Yu Gothic"/>
                <a:cs typeface="Yu Gothic"/>
              </a:rPr>
              <a:t> </a:t>
            </a:r>
            <a:r>
              <a:rPr sz="1100" spc="-10" dirty="0">
                <a:latin typeface="Yu Gothic"/>
                <a:cs typeface="Yu Gothic"/>
              </a:rPr>
              <a:t>月</a:t>
            </a:r>
            <a:r>
              <a:rPr sz="1100" dirty="0">
                <a:latin typeface="Yu Gothic"/>
                <a:cs typeface="Yu Gothic"/>
              </a:rPr>
              <a:t>   </a:t>
            </a:r>
            <a:r>
              <a:rPr sz="1100" spc="-150" dirty="0">
                <a:latin typeface="Yu Gothic"/>
                <a:cs typeface="Yu Gothic"/>
              </a:rPr>
              <a:t> </a:t>
            </a:r>
            <a:r>
              <a:rPr sz="1100" dirty="0">
                <a:latin typeface="Yu Gothic"/>
                <a:cs typeface="Yu Gothic"/>
              </a:rPr>
              <a:t>  </a:t>
            </a:r>
            <a:r>
              <a:rPr sz="1100" spc="150" dirty="0">
                <a:latin typeface="Yu Gothic"/>
                <a:cs typeface="Yu Gothic"/>
              </a:rPr>
              <a:t> </a:t>
            </a:r>
            <a:r>
              <a:rPr sz="1100" dirty="0">
                <a:latin typeface="Yu Gothic"/>
                <a:cs typeface="Yu Gothic"/>
              </a:rPr>
              <a:t>   </a:t>
            </a:r>
            <a:r>
              <a:rPr sz="1100" spc="-150" dirty="0">
                <a:latin typeface="Yu Gothic"/>
                <a:cs typeface="Yu Gothic"/>
              </a:rPr>
              <a:t> </a:t>
            </a:r>
            <a:r>
              <a:rPr sz="1100" spc="5" dirty="0">
                <a:latin typeface="Yu Gothic"/>
                <a:cs typeface="Yu Gothic"/>
              </a:rPr>
              <a:t>日</a:t>
            </a:r>
            <a:endParaRPr sz="1100">
              <a:latin typeface="Yu Gothic"/>
              <a:cs typeface="Yu Gothic"/>
            </a:endParaRPr>
          </a:p>
        </p:txBody>
      </p:sp>
      <p:sp>
        <p:nvSpPr>
          <p:cNvPr id="4" name="object 4"/>
          <p:cNvSpPr txBox="1"/>
          <p:nvPr/>
        </p:nvSpPr>
        <p:spPr>
          <a:xfrm>
            <a:off x="938788" y="1974586"/>
            <a:ext cx="294640" cy="193675"/>
          </a:xfrm>
          <a:prstGeom prst="rect">
            <a:avLst/>
          </a:prstGeom>
        </p:spPr>
        <p:txBody>
          <a:bodyPr vert="horz" wrap="square" lIns="0" tIns="13335" rIns="0" bIns="0" rtlCol="0">
            <a:spAutoFit/>
          </a:bodyPr>
          <a:lstStyle/>
          <a:p>
            <a:pPr>
              <a:lnSpc>
                <a:spcPct val="100000"/>
              </a:lnSpc>
              <a:spcBef>
                <a:spcPts val="105"/>
              </a:spcBef>
            </a:pPr>
            <a:r>
              <a:rPr sz="1100" spc="5" dirty="0">
                <a:latin typeface="Yu Gothic"/>
                <a:cs typeface="Yu Gothic"/>
              </a:rPr>
              <a:t>通番</a:t>
            </a:r>
            <a:endParaRPr sz="1100">
              <a:latin typeface="Yu Gothic"/>
              <a:cs typeface="Yu Gothic"/>
            </a:endParaRPr>
          </a:p>
        </p:txBody>
      </p:sp>
      <p:sp>
        <p:nvSpPr>
          <p:cNvPr id="5" name="object 5"/>
          <p:cNvSpPr txBox="1"/>
          <p:nvPr/>
        </p:nvSpPr>
        <p:spPr>
          <a:xfrm>
            <a:off x="6011272" y="1974586"/>
            <a:ext cx="588010" cy="193675"/>
          </a:xfrm>
          <a:prstGeom prst="rect">
            <a:avLst/>
          </a:prstGeom>
        </p:spPr>
        <p:txBody>
          <a:bodyPr vert="horz" wrap="square" lIns="0" tIns="13335" rIns="0" bIns="0" rtlCol="0">
            <a:spAutoFit/>
          </a:bodyPr>
          <a:lstStyle/>
          <a:p>
            <a:pPr>
              <a:lnSpc>
                <a:spcPct val="100000"/>
              </a:lnSpc>
              <a:spcBef>
                <a:spcPts val="105"/>
              </a:spcBef>
            </a:pPr>
            <a:r>
              <a:rPr sz="1100" dirty="0">
                <a:latin typeface="Yu Gothic"/>
                <a:cs typeface="Yu Gothic"/>
              </a:rPr>
              <a:t>CP</a:t>
            </a:r>
            <a:r>
              <a:rPr sz="1100" spc="-5" dirty="0">
                <a:latin typeface="Yu Gothic"/>
                <a:cs typeface="Yu Gothic"/>
              </a:rPr>
              <a:t>D</a:t>
            </a:r>
            <a:r>
              <a:rPr sz="1100" spc="5" dirty="0">
                <a:latin typeface="Yu Gothic"/>
                <a:cs typeface="Yu Gothic"/>
              </a:rPr>
              <a:t>単位</a:t>
            </a:r>
            <a:endParaRPr sz="1100">
              <a:latin typeface="Yu Gothic"/>
              <a:cs typeface="Yu Gothic"/>
            </a:endParaRPr>
          </a:p>
        </p:txBody>
      </p:sp>
      <p:sp>
        <p:nvSpPr>
          <p:cNvPr id="6" name="object 6"/>
          <p:cNvSpPr txBox="1"/>
          <p:nvPr/>
        </p:nvSpPr>
        <p:spPr>
          <a:xfrm>
            <a:off x="5807964" y="7855746"/>
            <a:ext cx="969644" cy="193675"/>
          </a:xfrm>
          <a:prstGeom prst="rect">
            <a:avLst/>
          </a:prstGeom>
        </p:spPr>
        <p:txBody>
          <a:bodyPr vert="horz" wrap="square" lIns="0" tIns="13335" rIns="0" bIns="0" rtlCol="0">
            <a:spAutoFit/>
          </a:bodyPr>
          <a:lstStyle/>
          <a:p>
            <a:pPr marR="11430" algn="r">
              <a:lnSpc>
                <a:spcPct val="100000"/>
              </a:lnSpc>
              <a:spcBef>
                <a:spcPts val="105"/>
              </a:spcBef>
            </a:pPr>
            <a:r>
              <a:rPr sz="1100" spc="5" dirty="0">
                <a:latin typeface="Yu Gothic"/>
                <a:cs typeface="Yu Gothic"/>
              </a:rPr>
              <a:t>0</a:t>
            </a:r>
            <a:endParaRPr sz="1100">
              <a:latin typeface="Yu Gothic"/>
              <a:cs typeface="Yu Gothic"/>
            </a:endParaRPr>
          </a:p>
        </p:txBody>
      </p:sp>
      <p:sp>
        <p:nvSpPr>
          <p:cNvPr id="7" name="object 7"/>
          <p:cNvSpPr txBox="1"/>
          <p:nvPr/>
        </p:nvSpPr>
        <p:spPr>
          <a:xfrm>
            <a:off x="5801867" y="8081771"/>
            <a:ext cx="981710" cy="234950"/>
          </a:xfrm>
          <a:prstGeom prst="rect">
            <a:avLst/>
          </a:prstGeom>
          <a:ln w="12192">
            <a:solidFill>
              <a:srgbClr val="000000"/>
            </a:solidFill>
          </a:ln>
        </p:spPr>
        <p:txBody>
          <a:bodyPr vert="horz" wrap="square" lIns="0" tIns="26034" rIns="0" bIns="0" rtlCol="0">
            <a:spAutoFit/>
          </a:bodyPr>
          <a:lstStyle/>
          <a:p>
            <a:pPr marR="17780" algn="r">
              <a:lnSpc>
                <a:spcPct val="100000"/>
              </a:lnSpc>
              <a:spcBef>
                <a:spcPts val="204"/>
              </a:spcBef>
            </a:pPr>
            <a:r>
              <a:rPr sz="1100" dirty="0">
                <a:latin typeface="Yu Gothic"/>
                <a:cs typeface="Yu Gothic"/>
              </a:rPr>
              <a:t>55</a:t>
            </a:r>
            <a:endParaRPr sz="1100">
              <a:latin typeface="Yu Gothic"/>
              <a:cs typeface="Yu Gothic"/>
            </a:endParaRPr>
          </a:p>
        </p:txBody>
      </p:sp>
      <p:sp>
        <p:nvSpPr>
          <p:cNvPr id="8" name="object 8"/>
          <p:cNvSpPr txBox="1"/>
          <p:nvPr/>
        </p:nvSpPr>
        <p:spPr>
          <a:xfrm>
            <a:off x="5801867" y="8316468"/>
            <a:ext cx="981710" cy="234950"/>
          </a:xfrm>
          <a:prstGeom prst="rect">
            <a:avLst/>
          </a:prstGeom>
          <a:ln w="12192">
            <a:solidFill>
              <a:srgbClr val="000000"/>
            </a:solidFill>
          </a:ln>
        </p:spPr>
        <p:txBody>
          <a:bodyPr vert="horz" wrap="square" lIns="0" tIns="26034" rIns="0" bIns="0" rtlCol="0">
            <a:spAutoFit/>
          </a:bodyPr>
          <a:lstStyle/>
          <a:p>
            <a:pPr marR="17780" algn="r">
              <a:lnSpc>
                <a:spcPct val="100000"/>
              </a:lnSpc>
              <a:spcBef>
                <a:spcPts val="204"/>
              </a:spcBef>
            </a:pPr>
            <a:r>
              <a:rPr sz="1100" dirty="0">
                <a:latin typeface="Yu Gothic"/>
                <a:cs typeface="Yu Gothic"/>
              </a:rPr>
              <a:t>55</a:t>
            </a:r>
            <a:endParaRPr sz="1100">
              <a:latin typeface="Yu Gothic"/>
              <a:cs typeface="Yu Gothic"/>
            </a:endParaRPr>
          </a:p>
        </p:txBody>
      </p:sp>
      <p:sp>
        <p:nvSpPr>
          <p:cNvPr id="9" name="object 9"/>
          <p:cNvSpPr txBox="1"/>
          <p:nvPr/>
        </p:nvSpPr>
        <p:spPr>
          <a:xfrm>
            <a:off x="803154" y="8323587"/>
            <a:ext cx="1569720" cy="193675"/>
          </a:xfrm>
          <a:prstGeom prst="rect">
            <a:avLst/>
          </a:prstGeom>
        </p:spPr>
        <p:txBody>
          <a:bodyPr vert="horz" wrap="square" lIns="0" tIns="13335" rIns="0" bIns="0" rtlCol="0">
            <a:spAutoFit/>
          </a:bodyPr>
          <a:lstStyle/>
          <a:p>
            <a:pPr>
              <a:lnSpc>
                <a:spcPct val="100000"/>
              </a:lnSpc>
              <a:spcBef>
                <a:spcPts val="105"/>
              </a:spcBef>
            </a:pPr>
            <a:r>
              <a:rPr sz="1100" dirty="0">
                <a:latin typeface="Yu Gothic"/>
                <a:cs typeface="Yu Gothic"/>
              </a:rPr>
              <a:t>CPD</a:t>
            </a:r>
            <a:r>
              <a:rPr sz="1100" spc="-10" dirty="0">
                <a:latin typeface="Yu Gothic"/>
                <a:cs typeface="Yu Gothic"/>
              </a:rPr>
              <a:t>単</a:t>
            </a:r>
            <a:r>
              <a:rPr sz="1100" spc="5" dirty="0">
                <a:latin typeface="Yu Gothic"/>
                <a:cs typeface="Yu Gothic"/>
              </a:rPr>
              <a:t>位</a:t>
            </a:r>
            <a:r>
              <a:rPr sz="1100" spc="-10" dirty="0">
                <a:latin typeface="Yu Gothic"/>
                <a:cs typeface="Yu Gothic"/>
              </a:rPr>
              <a:t>総</a:t>
            </a:r>
            <a:r>
              <a:rPr sz="1100" spc="5" dirty="0">
                <a:latin typeface="Yu Gothic"/>
                <a:cs typeface="Yu Gothic"/>
              </a:rPr>
              <a:t>計</a:t>
            </a:r>
            <a:r>
              <a:rPr sz="1100" dirty="0">
                <a:latin typeface="Yu Gothic"/>
                <a:cs typeface="Yu Gothic"/>
              </a:rPr>
              <a:t>（①＋②）</a:t>
            </a:r>
            <a:endParaRPr sz="1100">
              <a:latin typeface="Yu Gothic"/>
              <a:cs typeface="Yu Gothic"/>
            </a:endParaRPr>
          </a:p>
        </p:txBody>
      </p:sp>
      <p:sp>
        <p:nvSpPr>
          <p:cNvPr id="10" name="object 10"/>
          <p:cNvSpPr txBox="1"/>
          <p:nvPr/>
        </p:nvSpPr>
        <p:spPr>
          <a:xfrm>
            <a:off x="2344603" y="1339715"/>
            <a:ext cx="2716530" cy="828675"/>
          </a:xfrm>
          <a:prstGeom prst="rect">
            <a:avLst/>
          </a:prstGeom>
        </p:spPr>
        <p:txBody>
          <a:bodyPr vert="horz" wrap="square" lIns="0" tIns="79375" rIns="0" bIns="0" rtlCol="0">
            <a:spAutoFit/>
          </a:bodyPr>
          <a:lstStyle/>
          <a:p>
            <a:pPr marL="168275" algn="ctr">
              <a:lnSpc>
                <a:spcPct val="100000"/>
              </a:lnSpc>
              <a:spcBef>
                <a:spcPts val="625"/>
              </a:spcBef>
            </a:pPr>
            <a:r>
              <a:rPr sz="1100" dirty="0">
                <a:latin typeface="Yu Gothic"/>
                <a:cs typeface="Yu Gothic"/>
              </a:rPr>
              <a:t>CPD</a:t>
            </a:r>
            <a:r>
              <a:rPr sz="1100" spc="-10" dirty="0">
                <a:latin typeface="Yu Gothic"/>
                <a:cs typeface="Yu Gothic"/>
              </a:rPr>
              <a:t>単</a:t>
            </a:r>
            <a:r>
              <a:rPr sz="1100" spc="5" dirty="0">
                <a:latin typeface="Yu Gothic"/>
                <a:cs typeface="Yu Gothic"/>
              </a:rPr>
              <a:t>位</a:t>
            </a:r>
            <a:r>
              <a:rPr sz="1100" spc="-10" dirty="0">
                <a:latin typeface="Yu Gothic"/>
                <a:cs typeface="Yu Gothic"/>
              </a:rPr>
              <a:t>を</a:t>
            </a:r>
            <a:r>
              <a:rPr sz="1100" spc="5" dirty="0">
                <a:latin typeface="Yu Gothic"/>
                <a:cs typeface="Yu Gothic"/>
              </a:rPr>
              <a:t>取</a:t>
            </a:r>
            <a:r>
              <a:rPr sz="1100" spc="-10" dirty="0">
                <a:latin typeface="Yu Gothic"/>
                <a:cs typeface="Yu Gothic"/>
              </a:rPr>
              <a:t>得</a:t>
            </a:r>
            <a:r>
              <a:rPr sz="1100" spc="5" dirty="0">
                <a:latin typeface="Yu Gothic"/>
                <a:cs typeface="Yu Gothic"/>
              </a:rPr>
              <a:t>した</a:t>
            </a:r>
            <a:r>
              <a:rPr sz="1100" spc="-10" dirty="0">
                <a:latin typeface="Yu Gothic"/>
                <a:cs typeface="Yu Gothic"/>
              </a:rPr>
              <a:t>技</a:t>
            </a:r>
            <a:r>
              <a:rPr sz="1100" spc="5" dirty="0">
                <a:latin typeface="Yu Gothic"/>
                <a:cs typeface="Yu Gothic"/>
              </a:rPr>
              <a:t>術</a:t>
            </a:r>
            <a:r>
              <a:rPr sz="1100" spc="-10" dirty="0">
                <a:latin typeface="Yu Gothic"/>
                <a:cs typeface="Yu Gothic"/>
              </a:rPr>
              <a:t>者</a:t>
            </a:r>
            <a:r>
              <a:rPr sz="1100" spc="5" dirty="0">
                <a:latin typeface="Yu Gothic"/>
                <a:cs typeface="Yu Gothic"/>
              </a:rPr>
              <a:t>名簿</a:t>
            </a:r>
            <a:endParaRPr sz="1100">
              <a:latin typeface="Yu Gothic"/>
              <a:cs typeface="Yu Gothic"/>
            </a:endParaRPr>
          </a:p>
          <a:p>
            <a:pPr marL="166370" algn="ctr">
              <a:lnSpc>
                <a:spcPct val="100000"/>
              </a:lnSpc>
              <a:spcBef>
                <a:spcPts val="530"/>
              </a:spcBef>
            </a:pPr>
            <a:r>
              <a:rPr sz="1100" spc="5" dirty="0">
                <a:latin typeface="Yu Gothic"/>
                <a:cs typeface="Yu Gothic"/>
              </a:rPr>
              <a:t>（</a:t>
            </a:r>
            <a:r>
              <a:rPr sz="1100" spc="-10" dirty="0">
                <a:latin typeface="Yu Gothic"/>
                <a:cs typeface="Yu Gothic"/>
              </a:rPr>
              <a:t>技</a:t>
            </a:r>
            <a:r>
              <a:rPr sz="1100" spc="5" dirty="0">
                <a:latin typeface="Yu Gothic"/>
                <a:cs typeface="Yu Gothic"/>
              </a:rPr>
              <a:t>術</a:t>
            </a:r>
            <a:r>
              <a:rPr sz="1100" spc="-10" dirty="0">
                <a:latin typeface="Yu Gothic"/>
                <a:cs typeface="Yu Gothic"/>
              </a:rPr>
              <a:t>職</a:t>
            </a:r>
            <a:r>
              <a:rPr sz="1100" spc="5" dirty="0">
                <a:latin typeface="Yu Gothic"/>
                <a:cs typeface="Yu Gothic"/>
              </a:rPr>
              <a:t>員</a:t>
            </a:r>
            <a:r>
              <a:rPr sz="1100" spc="-10" dirty="0">
                <a:latin typeface="Yu Gothic"/>
                <a:cs typeface="Yu Gothic"/>
              </a:rPr>
              <a:t>名</a:t>
            </a:r>
            <a:r>
              <a:rPr sz="1100" spc="5" dirty="0">
                <a:latin typeface="Yu Gothic"/>
                <a:cs typeface="Yu Gothic"/>
              </a:rPr>
              <a:t>簿</a:t>
            </a:r>
            <a:r>
              <a:rPr sz="1100" spc="-10" dirty="0">
                <a:latin typeface="Yu Gothic"/>
                <a:cs typeface="Yu Gothic"/>
              </a:rPr>
              <a:t>に</a:t>
            </a:r>
            <a:r>
              <a:rPr sz="1100" spc="5" dirty="0">
                <a:latin typeface="Yu Gothic"/>
                <a:cs typeface="Yu Gothic"/>
              </a:rPr>
              <a:t>記</a:t>
            </a:r>
            <a:r>
              <a:rPr sz="1100" spc="-10" dirty="0">
                <a:latin typeface="Yu Gothic"/>
                <a:cs typeface="Yu Gothic"/>
              </a:rPr>
              <a:t>載</a:t>
            </a:r>
            <a:r>
              <a:rPr sz="1100" spc="5" dirty="0">
                <a:latin typeface="Yu Gothic"/>
                <a:cs typeface="Yu Gothic"/>
              </a:rPr>
              <a:t>の</a:t>
            </a:r>
            <a:r>
              <a:rPr sz="1100" spc="-10" dirty="0">
                <a:latin typeface="Yu Gothic"/>
                <a:cs typeface="Yu Gothic"/>
              </a:rPr>
              <a:t>あ</a:t>
            </a:r>
            <a:r>
              <a:rPr sz="1100" spc="5" dirty="0">
                <a:latin typeface="Yu Gothic"/>
                <a:cs typeface="Yu Gothic"/>
              </a:rPr>
              <a:t>る者</a:t>
            </a:r>
            <a:r>
              <a:rPr sz="1100" spc="-10" dirty="0">
                <a:latin typeface="Yu Gothic"/>
                <a:cs typeface="Yu Gothic"/>
              </a:rPr>
              <a:t>を</a:t>
            </a:r>
            <a:r>
              <a:rPr sz="1100" spc="5" dirty="0">
                <a:latin typeface="Yu Gothic"/>
                <a:cs typeface="Yu Gothic"/>
              </a:rPr>
              <a:t>除</a:t>
            </a:r>
            <a:r>
              <a:rPr sz="1100" spc="-10" dirty="0">
                <a:latin typeface="Yu Gothic"/>
                <a:cs typeface="Yu Gothic"/>
              </a:rPr>
              <a:t>く</a:t>
            </a:r>
            <a:r>
              <a:rPr sz="1100" spc="5" dirty="0">
                <a:latin typeface="Yu Gothic"/>
                <a:cs typeface="Yu Gothic"/>
              </a:rPr>
              <a:t>）</a:t>
            </a:r>
            <a:endParaRPr sz="1100">
              <a:latin typeface="Yu Gothic"/>
              <a:cs typeface="Yu Gothic"/>
            </a:endParaRPr>
          </a:p>
          <a:p>
            <a:pPr>
              <a:lnSpc>
                <a:spcPct val="100000"/>
              </a:lnSpc>
              <a:spcBef>
                <a:spcPts val="75"/>
              </a:spcBef>
            </a:pPr>
            <a:endParaRPr sz="650">
              <a:latin typeface="Yu Gothic"/>
              <a:cs typeface="Yu Gothic"/>
            </a:endParaRPr>
          </a:p>
          <a:p>
            <a:pPr>
              <a:lnSpc>
                <a:spcPct val="100000"/>
              </a:lnSpc>
              <a:tabLst>
                <a:tab pos="2074545" algn="l"/>
              </a:tabLst>
            </a:pPr>
            <a:r>
              <a:rPr sz="1100" spc="-10" dirty="0">
                <a:latin typeface="Yu Gothic"/>
                <a:cs typeface="Yu Gothic"/>
              </a:rPr>
              <a:t>氏</a:t>
            </a:r>
            <a:r>
              <a:rPr sz="1100" spc="5" dirty="0">
                <a:latin typeface="Yu Gothic"/>
                <a:cs typeface="Yu Gothic"/>
              </a:rPr>
              <a:t>名	生</a:t>
            </a:r>
            <a:r>
              <a:rPr sz="1100" spc="-10" dirty="0">
                <a:latin typeface="Yu Gothic"/>
                <a:cs typeface="Yu Gothic"/>
              </a:rPr>
              <a:t>年</a:t>
            </a:r>
            <a:r>
              <a:rPr sz="1100" spc="5" dirty="0">
                <a:latin typeface="Yu Gothic"/>
                <a:cs typeface="Yu Gothic"/>
              </a:rPr>
              <a:t>月日</a:t>
            </a:r>
            <a:endParaRPr sz="1100">
              <a:latin typeface="Yu Gothic"/>
              <a:cs typeface="Yu Gothic"/>
            </a:endParaRPr>
          </a:p>
        </p:txBody>
      </p:sp>
      <p:sp>
        <p:nvSpPr>
          <p:cNvPr id="11" name="object 11"/>
          <p:cNvSpPr txBox="1"/>
          <p:nvPr/>
        </p:nvSpPr>
        <p:spPr>
          <a:xfrm>
            <a:off x="803147" y="7849633"/>
            <a:ext cx="2831465" cy="193675"/>
          </a:xfrm>
          <a:prstGeom prst="rect">
            <a:avLst/>
          </a:prstGeom>
        </p:spPr>
        <p:txBody>
          <a:bodyPr vert="horz" wrap="square" lIns="0" tIns="13335" rIns="0" bIns="0" rtlCol="0">
            <a:spAutoFit/>
          </a:bodyPr>
          <a:lstStyle/>
          <a:p>
            <a:pPr>
              <a:lnSpc>
                <a:spcPct val="100000"/>
              </a:lnSpc>
              <a:spcBef>
                <a:spcPts val="105"/>
              </a:spcBef>
            </a:pPr>
            <a:r>
              <a:rPr sz="1100" spc="5" dirty="0">
                <a:latin typeface="Yu Gothic"/>
                <a:cs typeface="Yu Gothic"/>
              </a:rPr>
              <a:t>上</a:t>
            </a:r>
            <a:r>
              <a:rPr sz="1100" spc="-10" dirty="0">
                <a:latin typeface="Yu Gothic"/>
                <a:cs typeface="Yu Gothic"/>
              </a:rPr>
              <a:t>記</a:t>
            </a:r>
            <a:r>
              <a:rPr sz="1100" spc="5" dirty="0">
                <a:latin typeface="Yu Gothic"/>
                <a:cs typeface="Yu Gothic"/>
              </a:rPr>
              <a:t>技</a:t>
            </a:r>
            <a:r>
              <a:rPr sz="1100" spc="-10" dirty="0">
                <a:latin typeface="Yu Gothic"/>
                <a:cs typeface="Yu Gothic"/>
              </a:rPr>
              <a:t>術</a:t>
            </a:r>
            <a:r>
              <a:rPr sz="1100" spc="5" dirty="0">
                <a:latin typeface="Yu Gothic"/>
                <a:cs typeface="Yu Gothic"/>
              </a:rPr>
              <a:t>者</a:t>
            </a:r>
            <a:r>
              <a:rPr sz="1100" spc="-10" dirty="0">
                <a:latin typeface="Yu Gothic"/>
                <a:cs typeface="Yu Gothic"/>
              </a:rPr>
              <a:t>が</a:t>
            </a:r>
            <a:r>
              <a:rPr sz="1100" spc="5" dirty="0">
                <a:latin typeface="Yu Gothic"/>
                <a:cs typeface="Yu Gothic"/>
              </a:rPr>
              <a:t>取</a:t>
            </a:r>
            <a:r>
              <a:rPr sz="1100" spc="-10" dirty="0">
                <a:latin typeface="Yu Gothic"/>
                <a:cs typeface="Yu Gothic"/>
              </a:rPr>
              <a:t>得</a:t>
            </a:r>
            <a:r>
              <a:rPr sz="1100" spc="5" dirty="0">
                <a:latin typeface="Yu Gothic"/>
                <a:cs typeface="Yu Gothic"/>
              </a:rPr>
              <a:t>し</a:t>
            </a:r>
            <a:r>
              <a:rPr sz="1100" spc="-10" dirty="0">
                <a:latin typeface="Yu Gothic"/>
                <a:cs typeface="Yu Gothic"/>
              </a:rPr>
              <a:t>た</a:t>
            </a:r>
            <a:r>
              <a:rPr sz="1100" dirty="0">
                <a:latin typeface="Yu Gothic"/>
                <a:cs typeface="Yu Gothic"/>
              </a:rPr>
              <a:t>CPD</a:t>
            </a:r>
            <a:r>
              <a:rPr sz="1100" spc="5" dirty="0">
                <a:latin typeface="Yu Gothic"/>
                <a:cs typeface="Yu Gothic"/>
              </a:rPr>
              <a:t>単</a:t>
            </a:r>
            <a:r>
              <a:rPr sz="1100" spc="-10" dirty="0">
                <a:latin typeface="Yu Gothic"/>
                <a:cs typeface="Yu Gothic"/>
              </a:rPr>
              <a:t>位</a:t>
            </a:r>
            <a:r>
              <a:rPr sz="1100" spc="5" dirty="0">
                <a:latin typeface="Yu Gothic"/>
                <a:cs typeface="Yu Gothic"/>
              </a:rPr>
              <a:t>の</a:t>
            </a:r>
            <a:r>
              <a:rPr sz="1100" spc="-10" dirty="0">
                <a:latin typeface="Yu Gothic"/>
                <a:cs typeface="Yu Gothic"/>
              </a:rPr>
              <a:t>合</a:t>
            </a:r>
            <a:r>
              <a:rPr sz="1100" spc="5" dirty="0">
                <a:latin typeface="Yu Gothic"/>
                <a:cs typeface="Yu Gothic"/>
              </a:rPr>
              <a:t>計</a:t>
            </a:r>
            <a:r>
              <a:rPr sz="1100" dirty="0">
                <a:latin typeface="Yu Gothic"/>
                <a:cs typeface="Yu Gothic"/>
              </a:rPr>
              <a:t>（①）</a:t>
            </a:r>
            <a:endParaRPr sz="1100">
              <a:latin typeface="Yu Gothic"/>
              <a:cs typeface="Yu Gothic"/>
            </a:endParaRPr>
          </a:p>
        </p:txBody>
      </p:sp>
      <p:sp>
        <p:nvSpPr>
          <p:cNvPr id="12" name="object 12"/>
          <p:cNvSpPr txBox="1"/>
          <p:nvPr/>
        </p:nvSpPr>
        <p:spPr>
          <a:xfrm>
            <a:off x="777240" y="8081771"/>
            <a:ext cx="5024755" cy="234950"/>
          </a:xfrm>
          <a:prstGeom prst="rect">
            <a:avLst/>
          </a:prstGeom>
          <a:ln w="12191">
            <a:solidFill>
              <a:srgbClr val="000000"/>
            </a:solidFill>
          </a:ln>
        </p:spPr>
        <p:txBody>
          <a:bodyPr vert="horz" wrap="square" lIns="0" tIns="20320" rIns="0" bIns="0" rtlCol="0">
            <a:spAutoFit/>
          </a:bodyPr>
          <a:lstStyle/>
          <a:p>
            <a:pPr marL="25400">
              <a:lnSpc>
                <a:spcPct val="100000"/>
              </a:lnSpc>
              <a:spcBef>
                <a:spcPts val="160"/>
              </a:spcBef>
            </a:pPr>
            <a:r>
              <a:rPr sz="1100" spc="5" dirty="0">
                <a:latin typeface="Yu Gothic"/>
                <a:cs typeface="Yu Gothic"/>
              </a:rPr>
              <a:t>技</a:t>
            </a:r>
            <a:r>
              <a:rPr sz="1100" spc="-10" dirty="0">
                <a:latin typeface="Yu Gothic"/>
                <a:cs typeface="Yu Gothic"/>
              </a:rPr>
              <a:t>術</a:t>
            </a:r>
            <a:r>
              <a:rPr sz="1100" spc="5" dirty="0">
                <a:latin typeface="Yu Gothic"/>
                <a:cs typeface="Yu Gothic"/>
              </a:rPr>
              <a:t>職</a:t>
            </a:r>
            <a:r>
              <a:rPr sz="1100" spc="-10" dirty="0">
                <a:latin typeface="Yu Gothic"/>
                <a:cs typeface="Yu Gothic"/>
              </a:rPr>
              <a:t>員</a:t>
            </a:r>
            <a:r>
              <a:rPr sz="1100" spc="5" dirty="0">
                <a:latin typeface="Yu Gothic"/>
                <a:cs typeface="Yu Gothic"/>
              </a:rPr>
              <a:t>名</a:t>
            </a:r>
            <a:r>
              <a:rPr sz="1100" spc="-10" dirty="0">
                <a:latin typeface="Yu Gothic"/>
                <a:cs typeface="Yu Gothic"/>
              </a:rPr>
              <a:t>簿</a:t>
            </a:r>
            <a:r>
              <a:rPr sz="1100" spc="5" dirty="0">
                <a:latin typeface="Yu Gothic"/>
                <a:cs typeface="Yu Gothic"/>
              </a:rPr>
              <a:t>に</a:t>
            </a:r>
            <a:r>
              <a:rPr sz="1100" spc="-10" dirty="0">
                <a:latin typeface="Yu Gothic"/>
                <a:cs typeface="Yu Gothic"/>
              </a:rPr>
              <a:t>記</a:t>
            </a:r>
            <a:r>
              <a:rPr sz="1100" spc="5" dirty="0">
                <a:latin typeface="Yu Gothic"/>
                <a:cs typeface="Yu Gothic"/>
              </a:rPr>
              <a:t>載</a:t>
            </a:r>
            <a:r>
              <a:rPr sz="1100" spc="-10" dirty="0">
                <a:latin typeface="Yu Gothic"/>
                <a:cs typeface="Yu Gothic"/>
              </a:rPr>
              <a:t>の</a:t>
            </a:r>
            <a:r>
              <a:rPr sz="1100" spc="5" dirty="0">
                <a:latin typeface="Yu Gothic"/>
                <a:cs typeface="Yu Gothic"/>
              </a:rPr>
              <a:t>あ</a:t>
            </a:r>
            <a:r>
              <a:rPr sz="1100" spc="-10" dirty="0">
                <a:latin typeface="Yu Gothic"/>
                <a:cs typeface="Yu Gothic"/>
              </a:rPr>
              <a:t>る</a:t>
            </a:r>
            <a:r>
              <a:rPr sz="1100" spc="5" dirty="0">
                <a:latin typeface="Yu Gothic"/>
                <a:cs typeface="Yu Gothic"/>
              </a:rPr>
              <a:t>技術</a:t>
            </a:r>
            <a:r>
              <a:rPr sz="1100" spc="-10" dirty="0">
                <a:latin typeface="Yu Gothic"/>
                <a:cs typeface="Yu Gothic"/>
              </a:rPr>
              <a:t>職</a:t>
            </a:r>
            <a:r>
              <a:rPr sz="1100" spc="5" dirty="0">
                <a:latin typeface="Yu Gothic"/>
                <a:cs typeface="Yu Gothic"/>
              </a:rPr>
              <a:t>員</a:t>
            </a:r>
            <a:r>
              <a:rPr sz="1100" spc="-10" dirty="0">
                <a:latin typeface="Yu Gothic"/>
                <a:cs typeface="Yu Gothic"/>
              </a:rPr>
              <a:t>が</a:t>
            </a:r>
            <a:r>
              <a:rPr sz="1100" spc="5" dirty="0">
                <a:latin typeface="Yu Gothic"/>
                <a:cs typeface="Yu Gothic"/>
              </a:rPr>
              <a:t>取</a:t>
            </a:r>
            <a:r>
              <a:rPr sz="1100" spc="-10" dirty="0">
                <a:latin typeface="Yu Gothic"/>
                <a:cs typeface="Yu Gothic"/>
              </a:rPr>
              <a:t>得</a:t>
            </a:r>
            <a:r>
              <a:rPr sz="1100" spc="5" dirty="0">
                <a:latin typeface="Yu Gothic"/>
                <a:cs typeface="Yu Gothic"/>
              </a:rPr>
              <a:t>し</a:t>
            </a:r>
            <a:r>
              <a:rPr sz="1100" spc="-10" dirty="0">
                <a:latin typeface="Yu Gothic"/>
                <a:cs typeface="Yu Gothic"/>
              </a:rPr>
              <a:t>た</a:t>
            </a:r>
            <a:r>
              <a:rPr sz="1100" dirty="0">
                <a:latin typeface="Yu Gothic"/>
                <a:cs typeface="Yu Gothic"/>
              </a:rPr>
              <a:t>CPD</a:t>
            </a:r>
            <a:r>
              <a:rPr sz="1100" spc="5" dirty="0">
                <a:latin typeface="Yu Gothic"/>
                <a:cs typeface="Yu Gothic"/>
              </a:rPr>
              <a:t>単</a:t>
            </a:r>
            <a:r>
              <a:rPr sz="1100" spc="-10" dirty="0">
                <a:latin typeface="Yu Gothic"/>
                <a:cs typeface="Yu Gothic"/>
              </a:rPr>
              <a:t>位</a:t>
            </a:r>
            <a:r>
              <a:rPr sz="1100" spc="5" dirty="0">
                <a:latin typeface="Yu Gothic"/>
                <a:cs typeface="Yu Gothic"/>
              </a:rPr>
              <a:t>合</a:t>
            </a:r>
            <a:r>
              <a:rPr sz="1100" spc="-10" dirty="0">
                <a:latin typeface="Yu Gothic"/>
                <a:cs typeface="Yu Gothic"/>
              </a:rPr>
              <a:t>計</a:t>
            </a:r>
            <a:r>
              <a:rPr sz="1100" dirty="0">
                <a:latin typeface="Yu Gothic"/>
                <a:cs typeface="Yu Gothic"/>
              </a:rPr>
              <a:t>（②）</a:t>
            </a:r>
            <a:endParaRPr sz="1100">
              <a:latin typeface="Yu Gothic"/>
              <a:cs typeface="Yu Gothic"/>
            </a:endParaRPr>
          </a:p>
        </p:txBody>
      </p:sp>
      <p:grpSp>
        <p:nvGrpSpPr>
          <p:cNvPr id="13" name="object 13"/>
          <p:cNvGrpSpPr/>
          <p:nvPr/>
        </p:nvGrpSpPr>
        <p:grpSpPr>
          <a:xfrm>
            <a:off x="771144" y="1955292"/>
            <a:ext cx="6018530" cy="6602095"/>
            <a:chOff x="771144" y="1955292"/>
            <a:chExt cx="6018530" cy="6602095"/>
          </a:xfrm>
        </p:grpSpPr>
        <p:sp>
          <p:nvSpPr>
            <p:cNvPr id="14" name="object 14"/>
            <p:cNvSpPr/>
            <p:nvPr/>
          </p:nvSpPr>
          <p:spPr>
            <a:xfrm>
              <a:off x="771144" y="1955291"/>
              <a:ext cx="6018530" cy="6602095"/>
            </a:xfrm>
            <a:custGeom>
              <a:avLst/>
              <a:gdLst/>
              <a:ahLst/>
              <a:cxnLst/>
              <a:rect l="l" t="t" r="r" b="b"/>
              <a:pathLst>
                <a:path w="6018530" h="6602095">
                  <a:moveTo>
                    <a:pt x="6018276" y="0"/>
                  </a:moveTo>
                  <a:lnTo>
                    <a:pt x="6006084" y="0"/>
                  </a:lnTo>
                  <a:lnTo>
                    <a:pt x="6006084" y="12204"/>
                  </a:lnTo>
                  <a:lnTo>
                    <a:pt x="6006084" y="234696"/>
                  </a:lnTo>
                  <a:lnTo>
                    <a:pt x="6006084" y="6589776"/>
                  </a:lnTo>
                  <a:lnTo>
                    <a:pt x="5036820" y="6589776"/>
                  </a:lnTo>
                  <a:lnTo>
                    <a:pt x="5036820" y="6367285"/>
                  </a:lnTo>
                  <a:lnTo>
                    <a:pt x="6006084" y="6367285"/>
                  </a:lnTo>
                  <a:lnTo>
                    <a:pt x="6006084" y="6355080"/>
                  </a:lnTo>
                  <a:lnTo>
                    <a:pt x="5036820" y="6355080"/>
                  </a:lnTo>
                  <a:lnTo>
                    <a:pt x="5036820" y="6132576"/>
                  </a:lnTo>
                  <a:lnTo>
                    <a:pt x="6006084" y="6132576"/>
                  </a:lnTo>
                  <a:lnTo>
                    <a:pt x="6006084" y="6120384"/>
                  </a:lnTo>
                  <a:lnTo>
                    <a:pt x="5036820" y="6120384"/>
                  </a:lnTo>
                  <a:lnTo>
                    <a:pt x="5036820" y="5900928"/>
                  </a:lnTo>
                  <a:lnTo>
                    <a:pt x="6006084" y="5900928"/>
                  </a:lnTo>
                  <a:lnTo>
                    <a:pt x="6006084" y="5888736"/>
                  </a:lnTo>
                  <a:lnTo>
                    <a:pt x="5024628" y="5888736"/>
                  </a:lnTo>
                  <a:lnTo>
                    <a:pt x="5024628" y="5900928"/>
                  </a:lnTo>
                  <a:lnTo>
                    <a:pt x="5024628" y="6120384"/>
                  </a:lnTo>
                  <a:lnTo>
                    <a:pt x="5024628" y="6132576"/>
                  </a:lnTo>
                  <a:lnTo>
                    <a:pt x="5024628" y="6355080"/>
                  </a:lnTo>
                  <a:lnTo>
                    <a:pt x="5024628" y="6367285"/>
                  </a:lnTo>
                  <a:lnTo>
                    <a:pt x="5024628" y="6589776"/>
                  </a:lnTo>
                  <a:lnTo>
                    <a:pt x="12192" y="6589776"/>
                  </a:lnTo>
                  <a:lnTo>
                    <a:pt x="12192" y="6367285"/>
                  </a:lnTo>
                  <a:lnTo>
                    <a:pt x="5024628" y="6367285"/>
                  </a:lnTo>
                  <a:lnTo>
                    <a:pt x="5024628" y="6355080"/>
                  </a:lnTo>
                  <a:lnTo>
                    <a:pt x="12192" y="6355080"/>
                  </a:lnTo>
                  <a:lnTo>
                    <a:pt x="12192" y="6132576"/>
                  </a:lnTo>
                  <a:lnTo>
                    <a:pt x="5024628" y="6132576"/>
                  </a:lnTo>
                  <a:lnTo>
                    <a:pt x="5024628" y="6120384"/>
                  </a:lnTo>
                  <a:lnTo>
                    <a:pt x="12192" y="6120384"/>
                  </a:lnTo>
                  <a:lnTo>
                    <a:pt x="12192" y="5900928"/>
                  </a:lnTo>
                  <a:lnTo>
                    <a:pt x="5024628" y="5900928"/>
                  </a:lnTo>
                  <a:lnTo>
                    <a:pt x="5024628" y="5888736"/>
                  </a:lnTo>
                  <a:lnTo>
                    <a:pt x="12192" y="5888736"/>
                  </a:lnTo>
                  <a:lnTo>
                    <a:pt x="12192" y="5876544"/>
                  </a:lnTo>
                  <a:lnTo>
                    <a:pt x="6006084" y="5876544"/>
                  </a:lnTo>
                  <a:lnTo>
                    <a:pt x="6006084" y="5864352"/>
                  </a:lnTo>
                  <a:lnTo>
                    <a:pt x="5036820" y="5864352"/>
                  </a:lnTo>
                  <a:lnTo>
                    <a:pt x="5036820" y="5644896"/>
                  </a:lnTo>
                  <a:lnTo>
                    <a:pt x="6006084" y="5644896"/>
                  </a:lnTo>
                  <a:lnTo>
                    <a:pt x="6006084" y="5632704"/>
                  </a:lnTo>
                  <a:lnTo>
                    <a:pt x="5036820" y="5632704"/>
                  </a:lnTo>
                  <a:lnTo>
                    <a:pt x="5036820" y="5410200"/>
                  </a:lnTo>
                  <a:lnTo>
                    <a:pt x="6006084" y="5410200"/>
                  </a:lnTo>
                  <a:lnTo>
                    <a:pt x="6006084" y="5398008"/>
                  </a:lnTo>
                  <a:lnTo>
                    <a:pt x="5036820" y="5398008"/>
                  </a:lnTo>
                  <a:lnTo>
                    <a:pt x="5036820" y="5175504"/>
                  </a:lnTo>
                  <a:lnTo>
                    <a:pt x="6006084" y="5175504"/>
                  </a:lnTo>
                  <a:lnTo>
                    <a:pt x="6006084" y="5163312"/>
                  </a:lnTo>
                  <a:lnTo>
                    <a:pt x="5036820" y="5163312"/>
                  </a:lnTo>
                  <a:lnTo>
                    <a:pt x="5036820" y="4940808"/>
                  </a:lnTo>
                  <a:lnTo>
                    <a:pt x="6006084" y="4940808"/>
                  </a:lnTo>
                  <a:lnTo>
                    <a:pt x="6006084" y="4928616"/>
                  </a:lnTo>
                  <a:lnTo>
                    <a:pt x="5036820" y="4928616"/>
                  </a:lnTo>
                  <a:lnTo>
                    <a:pt x="5036820" y="4706112"/>
                  </a:lnTo>
                  <a:lnTo>
                    <a:pt x="6006084" y="4706112"/>
                  </a:lnTo>
                  <a:lnTo>
                    <a:pt x="6006084" y="4693920"/>
                  </a:lnTo>
                  <a:lnTo>
                    <a:pt x="5036820" y="4693920"/>
                  </a:lnTo>
                  <a:lnTo>
                    <a:pt x="5036820" y="4471416"/>
                  </a:lnTo>
                  <a:lnTo>
                    <a:pt x="6006084" y="4471416"/>
                  </a:lnTo>
                  <a:lnTo>
                    <a:pt x="6006084" y="4459224"/>
                  </a:lnTo>
                  <a:lnTo>
                    <a:pt x="5036820" y="4459224"/>
                  </a:lnTo>
                  <a:lnTo>
                    <a:pt x="5036820" y="4236720"/>
                  </a:lnTo>
                  <a:lnTo>
                    <a:pt x="6006084" y="4236720"/>
                  </a:lnTo>
                  <a:lnTo>
                    <a:pt x="6006084" y="4224528"/>
                  </a:lnTo>
                  <a:lnTo>
                    <a:pt x="5036820" y="4224528"/>
                  </a:lnTo>
                  <a:lnTo>
                    <a:pt x="5036820" y="4002024"/>
                  </a:lnTo>
                  <a:lnTo>
                    <a:pt x="6006084" y="4002024"/>
                  </a:lnTo>
                  <a:lnTo>
                    <a:pt x="6006084" y="3989832"/>
                  </a:lnTo>
                  <a:lnTo>
                    <a:pt x="5036820" y="3989832"/>
                  </a:lnTo>
                  <a:lnTo>
                    <a:pt x="5036820" y="3767328"/>
                  </a:lnTo>
                  <a:lnTo>
                    <a:pt x="6006084" y="3767328"/>
                  </a:lnTo>
                  <a:lnTo>
                    <a:pt x="6006084" y="3755136"/>
                  </a:lnTo>
                  <a:lnTo>
                    <a:pt x="5036820" y="3755136"/>
                  </a:lnTo>
                  <a:lnTo>
                    <a:pt x="5036820" y="3532632"/>
                  </a:lnTo>
                  <a:lnTo>
                    <a:pt x="6006084" y="3532632"/>
                  </a:lnTo>
                  <a:lnTo>
                    <a:pt x="6006084" y="3520440"/>
                  </a:lnTo>
                  <a:lnTo>
                    <a:pt x="5036820" y="3520440"/>
                  </a:lnTo>
                  <a:lnTo>
                    <a:pt x="5036820" y="3297936"/>
                  </a:lnTo>
                  <a:lnTo>
                    <a:pt x="6006084" y="3297936"/>
                  </a:lnTo>
                  <a:lnTo>
                    <a:pt x="6006084" y="3285744"/>
                  </a:lnTo>
                  <a:lnTo>
                    <a:pt x="5036820" y="3285744"/>
                  </a:lnTo>
                  <a:lnTo>
                    <a:pt x="5036820" y="3063240"/>
                  </a:lnTo>
                  <a:lnTo>
                    <a:pt x="6006084" y="3063240"/>
                  </a:lnTo>
                  <a:lnTo>
                    <a:pt x="6006084" y="3051048"/>
                  </a:lnTo>
                  <a:lnTo>
                    <a:pt x="5036820" y="3051048"/>
                  </a:lnTo>
                  <a:lnTo>
                    <a:pt x="5036820" y="2828544"/>
                  </a:lnTo>
                  <a:lnTo>
                    <a:pt x="6006084" y="2828544"/>
                  </a:lnTo>
                  <a:lnTo>
                    <a:pt x="6006084" y="2816352"/>
                  </a:lnTo>
                  <a:lnTo>
                    <a:pt x="5036820" y="2816352"/>
                  </a:lnTo>
                  <a:lnTo>
                    <a:pt x="5036820" y="2593848"/>
                  </a:lnTo>
                  <a:lnTo>
                    <a:pt x="6006084" y="2593848"/>
                  </a:lnTo>
                  <a:lnTo>
                    <a:pt x="6006084" y="2581656"/>
                  </a:lnTo>
                  <a:lnTo>
                    <a:pt x="5036820" y="2581656"/>
                  </a:lnTo>
                  <a:lnTo>
                    <a:pt x="5036820" y="2359152"/>
                  </a:lnTo>
                  <a:lnTo>
                    <a:pt x="6006084" y="2359152"/>
                  </a:lnTo>
                  <a:lnTo>
                    <a:pt x="6006084" y="2346960"/>
                  </a:lnTo>
                  <a:lnTo>
                    <a:pt x="5036820" y="2346960"/>
                  </a:lnTo>
                  <a:lnTo>
                    <a:pt x="5036820" y="2124456"/>
                  </a:lnTo>
                  <a:lnTo>
                    <a:pt x="6006084" y="2124456"/>
                  </a:lnTo>
                  <a:lnTo>
                    <a:pt x="6006084" y="2112264"/>
                  </a:lnTo>
                  <a:lnTo>
                    <a:pt x="5036820" y="2112264"/>
                  </a:lnTo>
                  <a:lnTo>
                    <a:pt x="5036820" y="1889760"/>
                  </a:lnTo>
                  <a:lnTo>
                    <a:pt x="6006084" y="1889760"/>
                  </a:lnTo>
                  <a:lnTo>
                    <a:pt x="6006084" y="1877568"/>
                  </a:lnTo>
                  <a:lnTo>
                    <a:pt x="5036820" y="1877568"/>
                  </a:lnTo>
                  <a:lnTo>
                    <a:pt x="5036820" y="1655076"/>
                  </a:lnTo>
                  <a:lnTo>
                    <a:pt x="6006084" y="1655076"/>
                  </a:lnTo>
                  <a:lnTo>
                    <a:pt x="6006084" y="1642872"/>
                  </a:lnTo>
                  <a:lnTo>
                    <a:pt x="5036820" y="1642872"/>
                  </a:lnTo>
                  <a:lnTo>
                    <a:pt x="5036820" y="1420380"/>
                  </a:lnTo>
                  <a:lnTo>
                    <a:pt x="6006084" y="1420380"/>
                  </a:lnTo>
                  <a:lnTo>
                    <a:pt x="6006084" y="1408176"/>
                  </a:lnTo>
                  <a:lnTo>
                    <a:pt x="5036820" y="1408176"/>
                  </a:lnTo>
                  <a:lnTo>
                    <a:pt x="5036820" y="1185672"/>
                  </a:lnTo>
                  <a:lnTo>
                    <a:pt x="6006084" y="1185672"/>
                  </a:lnTo>
                  <a:lnTo>
                    <a:pt x="6006084" y="1173480"/>
                  </a:lnTo>
                  <a:lnTo>
                    <a:pt x="5036820" y="1173480"/>
                  </a:lnTo>
                  <a:lnTo>
                    <a:pt x="5036820" y="950976"/>
                  </a:lnTo>
                  <a:lnTo>
                    <a:pt x="6006084" y="950976"/>
                  </a:lnTo>
                  <a:lnTo>
                    <a:pt x="6006084" y="938784"/>
                  </a:lnTo>
                  <a:lnTo>
                    <a:pt x="5036820" y="938784"/>
                  </a:lnTo>
                  <a:lnTo>
                    <a:pt x="5036820" y="716280"/>
                  </a:lnTo>
                  <a:lnTo>
                    <a:pt x="6006084" y="716280"/>
                  </a:lnTo>
                  <a:lnTo>
                    <a:pt x="6006084" y="704088"/>
                  </a:lnTo>
                  <a:lnTo>
                    <a:pt x="5036820" y="704088"/>
                  </a:lnTo>
                  <a:lnTo>
                    <a:pt x="5036820" y="481584"/>
                  </a:lnTo>
                  <a:lnTo>
                    <a:pt x="6006084" y="481584"/>
                  </a:lnTo>
                  <a:lnTo>
                    <a:pt x="6006084" y="469392"/>
                  </a:lnTo>
                  <a:lnTo>
                    <a:pt x="5036820" y="469392"/>
                  </a:lnTo>
                  <a:lnTo>
                    <a:pt x="5036820" y="246900"/>
                  </a:lnTo>
                  <a:lnTo>
                    <a:pt x="6006084" y="246900"/>
                  </a:lnTo>
                  <a:lnTo>
                    <a:pt x="6006084" y="234696"/>
                  </a:lnTo>
                  <a:lnTo>
                    <a:pt x="5036820" y="234696"/>
                  </a:lnTo>
                  <a:lnTo>
                    <a:pt x="5036820" y="12204"/>
                  </a:lnTo>
                  <a:lnTo>
                    <a:pt x="6006084" y="12204"/>
                  </a:lnTo>
                  <a:lnTo>
                    <a:pt x="6006084" y="0"/>
                  </a:lnTo>
                  <a:lnTo>
                    <a:pt x="5024628" y="0"/>
                  </a:lnTo>
                  <a:lnTo>
                    <a:pt x="5024628" y="12204"/>
                  </a:lnTo>
                  <a:lnTo>
                    <a:pt x="5024628" y="234696"/>
                  </a:lnTo>
                  <a:lnTo>
                    <a:pt x="5024628" y="5864352"/>
                  </a:lnTo>
                  <a:lnTo>
                    <a:pt x="2820924" y="5864352"/>
                  </a:lnTo>
                  <a:lnTo>
                    <a:pt x="2820924" y="5644896"/>
                  </a:lnTo>
                  <a:lnTo>
                    <a:pt x="5024628" y="5644896"/>
                  </a:lnTo>
                  <a:lnTo>
                    <a:pt x="5024628" y="5632704"/>
                  </a:lnTo>
                  <a:lnTo>
                    <a:pt x="2820924" y="5632704"/>
                  </a:lnTo>
                  <a:lnTo>
                    <a:pt x="2820924" y="5410200"/>
                  </a:lnTo>
                  <a:lnTo>
                    <a:pt x="5024628" y="5410200"/>
                  </a:lnTo>
                  <a:lnTo>
                    <a:pt x="5024628" y="5398008"/>
                  </a:lnTo>
                  <a:lnTo>
                    <a:pt x="2820924" y="5398008"/>
                  </a:lnTo>
                  <a:lnTo>
                    <a:pt x="2820924" y="5175504"/>
                  </a:lnTo>
                  <a:lnTo>
                    <a:pt x="5024628" y="5175504"/>
                  </a:lnTo>
                  <a:lnTo>
                    <a:pt x="5024628" y="5163312"/>
                  </a:lnTo>
                  <a:lnTo>
                    <a:pt x="2820924" y="5163312"/>
                  </a:lnTo>
                  <a:lnTo>
                    <a:pt x="2820924" y="4940808"/>
                  </a:lnTo>
                  <a:lnTo>
                    <a:pt x="5024628" y="4940808"/>
                  </a:lnTo>
                  <a:lnTo>
                    <a:pt x="5024628" y="4928616"/>
                  </a:lnTo>
                  <a:lnTo>
                    <a:pt x="2820924" y="4928616"/>
                  </a:lnTo>
                  <a:lnTo>
                    <a:pt x="2820924" y="4706112"/>
                  </a:lnTo>
                  <a:lnTo>
                    <a:pt x="5024628" y="4706112"/>
                  </a:lnTo>
                  <a:lnTo>
                    <a:pt x="5024628" y="4693920"/>
                  </a:lnTo>
                  <a:lnTo>
                    <a:pt x="2820924" y="4693920"/>
                  </a:lnTo>
                  <a:lnTo>
                    <a:pt x="2820924" y="4471416"/>
                  </a:lnTo>
                  <a:lnTo>
                    <a:pt x="5024628" y="4471416"/>
                  </a:lnTo>
                  <a:lnTo>
                    <a:pt x="5024628" y="4459224"/>
                  </a:lnTo>
                  <a:lnTo>
                    <a:pt x="2820924" y="4459224"/>
                  </a:lnTo>
                  <a:lnTo>
                    <a:pt x="2820924" y="4236720"/>
                  </a:lnTo>
                  <a:lnTo>
                    <a:pt x="5024628" y="4236720"/>
                  </a:lnTo>
                  <a:lnTo>
                    <a:pt x="5024628" y="4224528"/>
                  </a:lnTo>
                  <a:lnTo>
                    <a:pt x="2820924" y="4224528"/>
                  </a:lnTo>
                  <a:lnTo>
                    <a:pt x="2820924" y="4002024"/>
                  </a:lnTo>
                  <a:lnTo>
                    <a:pt x="5024628" y="4002024"/>
                  </a:lnTo>
                  <a:lnTo>
                    <a:pt x="5024628" y="3989832"/>
                  </a:lnTo>
                  <a:lnTo>
                    <a:pt x="2820924" y="3989832"/>
                  </a:lnTo>
                  <a:lnTo>
                    <a:pt x="2820924" y="3767328"/>
                  </a:lnTo>
                  <a:lnTo>
                    <a:pt x="5024628" y="3767328"/>
                  </a:lnTo>
                  <a:lnTo>
                    <a:pt x="5024628" y="3755136"/>
                  </a:lnTo>
                  <a:lnTo>
                    <a:pt x="2820924" y="3755136"/>
                  </a:lnTo>
                  <a:lnTo>
                    <a:pt x="2820924" y="3532632"/>
                  </a:lnTo>
                  <a:lnTo>
                    <a:pt x="5024628" y="3532632"/>
                  </a:lnTo>
                  <a:lnTo>
                    <a:pt x="5024628" y="3520440"/>
                  </a:lnTo>
                  <a:lnTo>
                    <a:pt x="2820924" y="3520440"/>
                  </a:lnTo>
                  <a:lnTo>
                    <a:pt x="2820924" y="3297936"/>
                  </a:lnTo>
                  <a:lnTo>
                    <a:pt x="5024628" y="3297936"/>
                  </a:lnTo>
                  <a:lnTo>
                    <a:pt x="5024628" y="3285744"/>
                  </a:lnTo>
                  <a:lnTo>
                    <a:pt x="2820924" y="3285744"/>
                  </a:lnTo>
                  <a:lnTo>
                    <a:pt x="2820924" y="3063240"/>
                  </a:lnTo>
                  <a:lnTo>
                    <a:pt x="5024628" y="3063240"/>
                  </a:lnTo>
                  <a:lnTo>
                    <a:pt x="5024628" y="3051048"/>
                  </a:lnTo>
                  <a:lnTo>
                    <a:pt x="2820924" y="3051048"/>
                  </a:lnTo>
                  <a:lnTo>
                    <a:pt x="2820924" y="2828544"/>
                  </a:lnTo>
                  <a:lnTo>
                    <a:pt x="5024628" y="2828544"/>
                  </a:lnTo>
                  <a:lnTo>
                    <a:pt x="5024628" y="2816352"/>
                  </a:lnTo>
                  <a:lnTo>
                    <a:pt x="2820924" y="2816352"/>
                  </a:lnTo>
                  <a:lnTo>
                    <a:pt x="2820924" y="2593848"/>
                  </a:lnTo>
                  <a:lnTo>
                    <a:pt x="5024628" y="2593848"/>
                  </a:lnTo>
                  <a:lnTo>
                    <a:pt x="5024628" y="2581656"/>
                  </a:lnTo>
                  <a:lnTo>
                    <a:pt x="2820924" y="2581656"/>
                  </a:lnTo>
                  <a:lnTo>
                    <a:pt x="2820924" y="2359152"/>
                  </a:lnTo>
                  <a:lnTo>
                    <a:pt x="5024628" y="2359152"/>
                  </a:lnTo>
                  <a:lnTo>
                    <a:pt x="5024628" y="2346960"/>
                  </a:lnTo>
                  <a:lnTo>
                    <a:pt x="2820924" y="2346960"/>
                  </a:lnTo>
                  <a:lnTo>
                    <a:pt x="2820924" y="2124456"/>
                  </a:lnTo>
                  <a:lnTo>
                    <a:pt x="5024628" y="2124456"/>
                  </a:lnTo>
                  <a:lnTo>
                    <a:pt x="5024628" y="2112264"/>
                  </a:lnTo>
                  <a:lnTo>
                    <a:pt x="2820924" y="2112264"/>
                  </a:lnTo>
                  <a:lnTo>
                    <a:pt x="2820924" y="1889760"/>
                  </a:lnTo>
                  <a:lnTo>
                    <a:pt x="5024628" y="1889760"/>
                  </a:lnTo>
                  <a:lnTo>
                    <a:pt x="5024628" y="1877568"/>
                  </a:lnTo>
                  <a:lnTo>
                    <a:pt x="2820924" y="1877568"/>
                  </a:lnTo>
                  <a:lnTo>
                    <a:pt x="2820924" y="1655076"/>
                  </a:lnTo>
                  <a:lnTo>
                    <a:pt x="5024628" y="1655076"/>
                  </a:lnTo>
                  <a:lnTo>
                    <a:pt x="5024628" y="1642872"/>
                  </a:lnTo>
                  <a:lnTo>
                    <a:pt x="2820924" y="1642872"/>
                  </a:lnTo>
                  <a:lnTo>
                    <a:pt x="2820924" y="1420380"/>
                  </a:lnTo>
                  <a:lnTo>
                    <a:pt x="5024628" y="1420380"/>
                  </a:lnTo>
                  <a:lnTo>
                    <a:pt x="5024628" y="1408176"/>
                  </a:lnTo>
                  <a:lnTo>
                    <a:pt x="2820924" y="1408176"/>
                  </a:lnTo>
                  <a:lnTo>
                    <a:pt x="2820924" y="1185672"/>
                  </a:lnTo>
                  <a:lnTo>
                    <a:pt x="5024628" y="1185672"/>
                  </a:lnTo>
                  <a:lnTo>
                    <a:pt x="5024628" y="1173480"/>
                  </a:lnTo>
                  <a:lnTo>
                    <a:pt x="2820924" y="1173480"/>
                  </a:lnTo>
                  <a:lnTo>
                    <a:pt x="2820924" y="950976"/>
                  </a:lnTo>
                  <a:lnTo>
                    <a:pt x="5024628" y="950976"/>
                  </a:lnTo>
                  <a:lnTo>
                    <a:pt x="5024628" y="938784"/>
                  </a:lnTo>
                  <a:lnTo>
                    <a:pt x="2820924" y="938784"/>
                  </a:lnTo>
                  <a:lnTo>
                    <a:pt x="2820924" y="716280"/>
                  </a:lnTo>
                  <a:lnTo>
                    <a:pt x="5024628" y="716280"/>
                  </a:lnTo>
                  <a:lnTo>
                    <a:pt x="5024628" y="704088"/>
                  </a:lnTo>
                  <a:lnTo>
                    <a:pt x="2820924" y="704088"/>
                  </a:lnTo>
                  <a:lnTo>
                    <a:pt x="2820924" y="481584"/>
                  </a:lnTo>
                  <a:lnTo>
                    <a:pt x="5024628" y="481584"/>
                  </a:lnTo>
                  <a:lnTo>
                    <a:pt x="5024628" y="469392"/>
                  </a:lnTo>
                  <a:lnTo>
                    <a:pt x="2820924" y="469392"/>
                  </a:lnTo>
                  <a:lnTo>
                    <a:pt x="2820924" y="246900"/>
                  </a:lnTo>
                  <a:lnTo>
                    <a:pt x="5024628" y="246900"/>
                  </a:lnTo>
                  <a:lnTo>
                    <a:pt x="5024628" y="234696"/>
                  </a:lnTo>
                  <a:lnTo>
                    <a:pt x="2820924" y="234696"/>
                  </a:lnTo>
                  <a:lnTo>
                    <a:pt x="2820924" y="12204"/>
                  </a:lnTo>
                  <a:lnTo>
                    <a:pt x="5024628" y="12204"/>
                  </a:lnTo>
                  <a:lnTo>
                    <a:pt x="5024628" y="0"/>
                  </a:lnTo>
                  <a:lnTo>
                    <a:pt x="2808732" y="0"/>
                  </a:lnTo>
                  <a:lnTo>
                    <a:pt x="2808732" y="12204"/>
                  </a:lnTo>
                  <a:lnTo>
                    <a:pt x="2808732" y="234696"/>
                  </a:lnTo>
                  <a:lnTo>
                    <a:pt x="2808732" y="5864352"/>
                  </a:lnTo>
                  <a:lnTo>
                    <a:pt x="605028" y="5864352"/>
                  </a:lnTo>
                  <a:lnTo>
                    <a:pt x="605028" y="5644896"/>
                  </a:lnTo>
                  <a:lnTo>
                    <a:pt x="2808732" y="5644896"/>
                  </a:lnTo>
                  <a:lnTo>
                    <a:pt x="2808732" y="5632704"/>
                  </a:lnTo>
                  <a:lnTo>
                    <a:pt x="605028" y="5632704"/>
                  </a:lnTo>
                  <a:lnTo>
                    <a:pt x="605028" y="5410200"/>
                  </a:lnTo>
                  <a:lnTo>
                    <a:pt x="2808732" y="5410200"/>
                  </a:lnTo>
                  <a:lnTo>
                    <a:pt x="2808732" y="5398008"/>
                  </a:lnTo>
                  <a:lnTo>
                    <a:pt x="605028" y="5398008"/>
                  </a:lnTo>
                  <a:lnTo>
                    <a:pt x="605028" y="5175504"/>
                  </a:lnTo>
                  <a:lnTo>
                    <a:pt x="2808732" y="5175504"/>
                  </a:lnTo>
                  <a:lnTo>
                    <a:pt x="2808732" y="5163312"/>
                  </a:lnTo>
                  <a:lnTo>
                    <a:pt x="605028" y="5163312"/>
                  </a:lnTo>
                  <a:lnTo>
                    <a:pt x="605028" y="4940808"/>
                  </a:lnTo>
                  <a:lnTo>
                    <a:pt x="2808732" y="4940808"/>
                  </a:lnTo>
                  <a:lnTo>
                    <a:pt x="2808732" y="4928616"/>
                  </a:lnTo>
                  <a:lnTo>
                    <a:pt x="605028" y="4928616"/>
                  </a:lnTo>
                  <a:lnTo>
                    <a:pt x="605028" y="4706112"/>
                  </a:lnTo>
                  <a:lnTo>
                    <a:pt x="2808732" y="4706112"/>
                  </a:lnTo>
                  <a:lnTo>
                    <a:pt x="2808732" y="4693920"/>
                  </a:lnTo>
                  <a:lnTo>
                    <a:pt x="605028" y="4693920"/>
                  </a:lnTo>
                  <a:lnTo>
                    <a:pt x="605028" y="4471416"/>
                  </a:lnTo>
                  <a:lnTo>
                    <a:pt x="2808732" y="4471416"/>
                  </a:lnTo>
                  <a:lnTo>
                    <a:pt x="2808732" y="4459224"/>
                  </a:lnTo>
                  <a:lnTo>
                    <a:pt x="605028" y="4459224"/>
                  </a:lnTo>
                  <a:lnTo>
                    <a:pt x="605028" y="4236720"/>
                  </a:lnTo>
                  <a:lnTo>
                    <a:pt x="2808732" y="4236720"/>
                  </a:lnTo>
                  <a:lnTo>
                    <a:pt x="2808732" y="4224528"/>
                  </a:lnTo>
                  <a:lnTo>
                    <a:pt x="605028" y="4224528"/>
                  </a:lnTo>
                  <a:lnTo>
                    <a:pt x="605028" y="4002024"/>
                  </a:lnTo>
                  <a:lnTo>
                    <a:pt x="2808732" y="4002024"/>
                  </a:lnTo>
                  <a:lnTo>
                    <a:pt x="2808732" y="3989832"/>
                  </a:lnTo>
                  <a:lnTo>
                    <a:pt x="605028" y="3989832"/>
                  </a:lnTo>
                  <a:lnTo>
                    <a:pt x="605028" y="3767328"/>
                  </a:lnTo>
                  <a:lnTo>
                    <a:pt x="2808732" y="3767328"/>
                  </a:lnTo>
                  <a:lnTo>
                    <a:pt x="2808732" y="3755136"/>
                  </a:lnTo>
                  <a:lnTo>
                    <a:pt x="605028" y="3755136"/>
                  </a:lnTo>
                  <a:lnTo>
                    <a:pt x="605028" y="3532632"/>
                  </a:lnTo>
                  <a:lnTo>
                    <a:pt x="2808732" y="3532632"/>
                  </a:lnTo>
                  <a:lnTo>
                    <a:pt x="2808732" y="3520440"/>
                  </a:lnTo>
                  <a:lnTo>
                    <a:pt x="605028" y="3520440"/>
                  </a:lnTo>
                  <a:lnTo>
                    <a:pt x="605028" y="3297936"/>
                  </a:lnTo>
                  <a:lnTo>
                    <a:pt x="2808732" y="3297936"/>
                  </a:lnTo>
                  <a:lnTo>
                    <a:pt x="2808732" y="3285744"/>
                  </a:lnTo>
                  <a:lnTo>
                    <a:pt x="605028" y="3285744"/>
                  </a:lnTo>
                  <a:lnTo>
                    <a:pt x="605028" y="3063240"/>
                  </a:lnTo>
                  <a:lnTo>
                    <a:pt x="2808732" y="3063240"/>
                  </a:lnTo>
                  <a:lnTo>
                    <a:pt x="2808732" y="3051048"/>
                  </a:lnTo>
                  <a:lnTo>
                    <a:pt x="605028" y="3051048"/>
                  </a:lnTo>
                  <a:lnTo>
                    <a:pt x="605028" y="2828544"/>
                  </a:lnTo>
                  <a:lnTo>
                    <a:pt x="2808732" y="2828544"/>
                  </a:lnTo>
                  <a:lnTo>
                    <a:pt x="2808732" y="2816352"/>
                  </a:lnTo>
                  <a:lnTo>
                    <a:pt x="605028" y="2816352"/>
                  </a:lnTo>
                  <a:lnTo>
                    <a:pt x="605028" y="2593848"/>
                  </a:lnTo>
                  <a:lnTo>
                    <a:pt x="2808732" y="2593848"/>
                  </a:lnTo>
                  <a:lnTo>
                    <a:pt x="2808732" y="2581656"/>
                  </a:lnTo>
                  <a:lnTo>
                    <a:pt x="605028" y="2581656"/>
                  </a:lnTo>
                  <a:lnTo>
                    <a:pt x="605028" y="2359152"/>
                  </a:lnTo>
                  <a:lnTo>
                    <a:pt x="2808732" y="2359152"/>
                  </a:lnTo>
                  <a:lnTo>
                    <a:pt x="2808732" y="2346960"/>
                  </a:lnTo>
                  <a:lnTo>
                    <a:pt x="605028" y="2346960"/>
                  </a:lnTo>
                  <a:lnTo>
                    <a:pt x="605028" y="2124456"/>
                  </a:lnTo>
                  <a:lnTo>
                    <a:pt x="2808732" y="2124456"/>
                  </a:lnTo>
                  <a:lnTo>
                    <a:pt x="2808732" y="2112264"/>
                  </a:lnTo>
                  <a:lnTo>
                    <a:pt x="605028" y="2112264"/>
                  </a:lnTo>
                  <a:lnTo>
                    <a:pt x="605028" y="1889760"/>
                  </a:lnTo>
                  <a:lnTo>
                    <a:pt x="2808732" y="1889760"/>
                  </a:lnTo>
                  <a:lnTo>
                    <a:pt x="2808732" y="1877568"/>
                  </a:lnTo>
                  <a:lnTo>
                    <a:pt x="605028" y="1877568"/>
                  </a:lnTo>
                  <a:lnTo>
                    <a:pt x="605028" y="1655076"/>
                  </a:lnTo>
                  <a:lnTo>
                    <a:pt x="2808732" y="1655076"/>
                  </a:lnTo>
                  <a:lnTo>
                    <a:pt x="2808732" y="1642872"/>
                  </a:lnTo>
                  <a:lnTo>
                    <a:pt x="605028" y="1642872"/>
                  </a:lnTo>
                  <a:lnTo>
                    <a:pt x="605028" y="1420380"/>
                  </a:lnTo>
                  <a:lnTo>
                    <a:pt x="2808732" y="1420380"/>
                  </a:lnTo>
                  <a:lnTo>
                    <a:pt x="2808732" y="1408176"/>
                  </a:lnTo>
                  <a:lnTo>
                    <a:pt x="605028" y="1408176"/>
                  </a:lnTo>
                  <a:lnTo>
                    <a:pt x="605028" y="1185672"/>
                  </a:lnTo>
                  <a:lnTo>
                    <a:pt x="2808732" y="1185672"/>
                  </a:lnTo>
                  <a:lnTo>
                    <a:pt x="2808732" y="1173480"/>
                  </a:lnTo>
                  <a:lnTo>
                    <a:pt x="605028" y="1173480"/>
                  </a:lnTo>
                  <a:lnTo>
                    <a:pt x="605028" y="950976"/>
                  </a:lnTo>
                  <a:lnTo>
                    <a:pt x="2808732" y="950976"/>
                  </a:lnTo>
                  <a:lnTo>
                    <a:pt x="2808732" y="938784"/>
                  </a:lnTo>
                  <a:lnTo>
                    <a:pt x="605028" y="938784"/>
                  </a:lnTo>
                  <a:lnTo>
                    <a:pt x="605028" y="716280"/>
                  </a:lnTo>
                  <a:lnTo>
                    <a:pt x="2808732" y="716280"/>
                  </a:lnTo>
                  <a:lnTo>
                    <a:pt x="2808732" y="704088"/>
                  </a:lnTo>
                  <a:lnTo>
                    <a:pt x="605028" y="704088"/>
                  </a:lnTo>
                  <a:lnTo>
                    <a:pt x="605028" y="481584"/>
                  </a:lnTo>
                  <a:lnTo>
                    <a:pt x="2808732" y="481584"/>
                  </a:lnTo>
                  <a:lnTo>
                    <a:pt x="2808732" y="469392"/>
                  </a:lnTo>
                  <a:lnTo>
                    <a:pt x="605028" y="469392"/>
                  </a:lnTo>
                  <a:lnTo>
                    <a:pt x="605028" y="246900"/>
                  </a:lnTo>
                  <a:lnTo>
                    <a:pt x="2808732" y="246900"/>
                  </a:lnTo>
                  <a:lnTo>
                    <a:pt x="2808732" y="234696"/>
                  </a:lnTo>
                  <a:lnTo>
                    <a:pt x="605028" y="234696"/>
                  </a:lnTo>
                  <a:lnTo>
                    <a:pt x="605028" y="12204"/>
                  </a:lnTo>
                  <a:lnTo>
                    <a:pt x="2808732" y="12204"/>
                  </a:lnTo>
                  <a:lnTo>
                    <a:pt x="2808732" y="0"/>
                  </a:lnTo>
                  <a:lnTo>
                    <a:pt x="592836" y="0"/>
                  </a:lnTo>
                  <a:lnTo>
                    <a:pt x="592836" y="12204"/>
                  </a:lnTo>
                  <a:lnTo>
                    <a:pt x="592836" y="234696"/>
                  </a:lnTo>
                  <a:lnTo>
                    <a:pt x="592836" y="5864352"/>
                  </a:lnTo>
                  <a:lnTo>
                    <a:pt x="12192" y="5864352"/>
                  </a:lnTo>
                  <a:lnTo>
                    <a:pt x="12192" y="5644896"/>
                  </a:lnTo>
                  <a:lnTo>
                    <a:pt x="592836" y="5644896"/>
                  </a:lnTo>
                  <a:lnTo>
                    <a:pt x="592836" y="5632704"/>
                  </a:lnTo>
                  <a:lnTo>
                    <a:pt x="12192" y="5632704"/>
                  </a:lnTo>
                  <a:lnTo>
                    <a:pt x="12192" y="5410200"/>
                  </a:lnTo>
                  <a:lnTo>
                    <a:pt x="592836" y="5410200"/>
                  </a:lnTo>
                  <a:lnTo>
                    <a:pt x="592836" y="5398008"/>
                  </a:lnTo>
                  <a:lnTo>
                    <a:pt x="12192" y="5398008"/>
                  </a:lnTo>
                  <a:lnTo>
                    <a:pt x="12192" y="5175504"/>
                  </a:lnTo>
                  <a:lnTo>
                    <a:pt x="592836" y="5175504"/>
                  </a:lnTo>
                  <a:lnTo>
                    <a:pt x="592836" y="5163312"/>
                  </a:lnTo>
                  <a:lnTo>
                    <a:pt x="12192" y="5163312"/>
                  </a:lnTo>
                  <a:lnTo>
                    <a:pt x="12192" y="4940808"/>
                  </a:lnTo>
                  <a:lnTo>
                    <a:pt x="592836" y="4940808"/>
                  </a:lnTo>
                  <a:lnTo>
                    <a:pt x="592836" y="4928616"/>
                  </a:lnTo>
                  <a:lnTo>
                    <a:pt x="12192" y="4928616"/>
                  </a:lnTo>
                  <a:lnTo>
                    <a:pt x="12192" y="4706112"/>
                  </a:lnTo>
                  <a:lnTo>
                    <a:pt x="592836" y="4706112"/>
                  </a:lnTo>
                  <a:lnTo>
                    <a:pt x="592836" y="4693920"/>
                  </a:lnTo>
                  <a:lnTo>
                    <a:pt x="12192" y="4693920"/>
                  </a:lnTo>
                  <a:lnTo>
                    <a:pt x="12192" y="4471416"/>
                  </a:lnTo>
                  <a:lnTo>
                    <a:pt x="592836" y="4471416"/>
                  </a:lnTo>
                  <a:lnTo>
                    <a:pt x="592836" y="4459224"/>
                  </a:lnTo>
                  <a:lnTo>
                    <a:pt x="12192" y="4459224"/>
                  </a:lnTo>
                  <a:lnTo>
                    <a:pt x="12192" y="4236720"/>
                  </a:lnTo>
                  <a:lnTo>
                    <a:pt x="592836" y="4236720"/>
                  </a:lnTo>
                  <a:lnTo>
                    <a:pt x="592836" y="4224528"/>
                  </a:lnTo>
                  <a:lnTo>
                    <a:pt x="12192" y="4224528"/>
                  </a:lnTo>
                  <a:lnTo>
                    <a:pt x="12192" y="4002024"/>
                  </a:lnTo>
                  <a:lnTo>
                    <a:pt x="592836" y="4002024"/>
                  </a:lnTo>
                  <a:lnTo>
                    <a:pt x="592836" y="3989832"/>
                  </a:lnTo>
                  <a:lnTo>
                    <a:pt x="12192" y="3989832"/>
                  </a:lnTo>
                  <a:lnTo>
                    <a:pt x="12192" y="3767328"/>
                  </a:lnTo>
                  <a:lnTo>
                    <a:pt x="592836" y="3767328"/>
                  </a:lnTo>
                  <a:lnTo>
                    <a:pt x="592836" y="3755136"/>
                  </a:lnTo>
                  <a:lnTo>
                    <a:pt x="12192" y="3755136"/>
                  </a:lnTo>
                  <a:lnTo>
                    <a:pt x="12192" y="3532632"/>
                  </a:lnTo>
                  <a:lnTo>
                    <a:pt x="592836" y="3532632"/>
                  </a:lnTo>
                  <a:lnTo>
                    <a:pt x="592836" y="3520440"/>
                  </a:lnTo>
                  <a:lnTo>
                    <a:pt x="12192" y="3520440"/>
                  </a:lnTo>
                  <a:lnTo>
                    <a:pt x="12192" y="3297936"/>
                  </a:lnTo>
                  <a:lnTo>
                    <a:pt x="592836" y="3297936"/>
                  </a:lnTo>
                  <a:lnTo>
                    <a:pt x="592836" y="3285744"/>
                  </a:lnTo>
                  <a:lnTo>
                    <a:pt x="12192" y="3285744"/>
                  </a:lnTo>
                  <a:lnTo>
                    <a:pt x="12192" y="3063240"/>
                  </a:lnTo>
                  <a:lnTo>
                    <a:pt x="592836" y="3063240"/>
                  </a:lnTo>
                  <a:lnTo>
                    <a:pt x="592836" y="3051048"/>
                  </a:lnTo>
                  <a:lnTo>
                    <a:pt x="12192" y="3051048"/>
                  </a:lnTo>
                  <a:lnTo>
                    <a:pt x="12192" y="2828544"/>
                  </a:lnTo>
                  <a:lnTo>
                    <a:pt x="592836" y="2828544"/>
                  </a:lnTo>
                  <a:lnTo>
                    <a:pt x="592836" y="2816352"/>
                  </a:lnTo>
                  <a:lnTo>
                    <a:pt x="12192" y="2816352"/>
                  </a:lnTo>
                  <a:lnTo>
                    <a:pt x="12192" y="2593848"/>
                  </a:lnTo>
                  <a:lnTo>
                    <a:pt x="592836" y="2593848"/>
                  </a:lnTo>
                  <a:lnTo>
                    <a:pt x="592836" y="2581656"/>
                  </a:lnTo>
                  <a:lnTo>
                    <a:pt x="12192" y="2581656"/>
                  </a:lnTo>
                  <a:lnTo>
                    <a:pt x="12192" y="2359152"/>
                  </a:lnTo>
                  <a:lnTo>
                    <a:pt x="592836" y="2359152"/>
                  </a:lnTo>
                  <a:lnTo>
                    <a:pt x="592836" y="2346960"/>
                  </a:lnTo>
                  <a:lnTo>
                    <a:pt x="12192" y="2346960"/>
                  </a:lnTo>
                  <a:lnTo>
                    <a:pt x="12192" y="2124456"/>
                  </a:lnTo>
                  <a:lnTo>
                    <a:pt x="592836" y="2124456"/>
                  </a:lnTo>
                  <a:lnTo>
                    <a:pt x="592836" y="2112264"/>
                  </a:lnTo>
                  <a:lnTo>
                    <a:pt x="12192" y="2112264"/>
                  </a:lnTo>
                  <a:lnTo>
                    <a:pt x="12192" y="1889760"/>
                  </a:lnTo>
                  <a:lnTo>
                    <a:pt x="592836" y="1889760"/>
                  </a:lnTo>
                  <a:lnTo>
                    <a:pt x="592836" y="1877568"/>
                  </a:lnTo>
                  <a:lnTo>
                    <a:pt x="12192" y="1877568"/>
                  </a:lnTo>
                  <a:lnTo>
                    <a:pt x="12192" y="1655076"/>
                  </a:lnTo>
                  <a:lnTo>
                    <a:pt x="592836" y="1655076"/>
                  </a:lnTo>
                  <a:lnTo>
                    <a:pt x="592836" y="1642872"/>
                  </a:lnTo>
                  <a:lnTo>
                    <a:pt x="12192" y="1642872"/>
                  </a:lnTo>
                  <a:lnTo>
                    <a:pt x="12192" y="1420380"/>
                  </a:lnTo>
                  <a:lnTo>
                    <a:pt x="592836" y="1420380"/>
                  </a:lnTo>
                  <a:lnTo>
                    <a:pt x="592836" y="1408176"/>
                  </a:lnTo>
                  <a:lnTo>
                    <a:pt x="12192" y="1408176"/>
                  </a:lnTo>
                  <a:lnTo>
                    <a:pt x="12192" y="1185672"/>
                  </a:lnTo>
                  <a:lnTo>
                    <a:pt x="592836" y="1185672"/>
                  </a:lnTo>
                  <a:lnTo>
                    <a:pt x="592836" y="1173480"/>
                  </a:lnTo>
                  <a:lnTo>
                    <a:pt x="12192" y="1173480"/>
                  </a:lnTo>
                  <a:lnTo>
                    <a:pt x="12192" y="950976"/>
                  </a:lnTo>
                  <a:lnTo>
                    <a:pt x="592836" y="950976"/>
                  </a:lnTo>
                  <a:lnTo>
                    <a:pt x="592836" y="938784"/>
                  </a:lnTo>
                  <a:lnTo>
                    <a:pt x="12192" y="938784"/>
                  </a:lnTo>
                  <a:lnTo>
                    <a:pt x="12192" y="716280"/>
                  </a:lnTo>
                  <a:lnTo>
                    <a:pt x="592836" y="716280"/>
                  </a:lnTo>
                  <a:lnTo>
                    <a:pt x="592836" y="704088"/>
                  </a:lnTo>
                  <a:lnTo>
                    <a:pt x="12192" y="704088"/>
                  </a:lnTo>
                  <a:lnTo>
                    <a:pt x="12192" y="481584"/>
                  </a:lnTo>
                  <a:lnTo>
                    <a:pt x="592836" y="481584"/>
                  </a:lnTo>
                  <a:lnTo>
                    <a:pt x="592836" y="469392"/>
                  </a:lnTo>
                  <a:lnTo>
                    <a:pt x="12192" y="469392"/>
                  </a:lnTo>
                  <a:lnTo>
                    <a:pt x="12192" y="246900"/>
                  </a:lnTo>
                  <a:lnTo>
                    <a:pt x="592836" y="246900"/>
                  </a:lnTo>
                  <a:lnTo>
                    <a:pt x="592836" y="234696"/>
                  </a:lnTo>
                  <a:lnTo>
                    <a:pt x="12192" y="234696"/>
                  </a:lnTo>
                  <a:lnTo>
                    <a:pt x="12192" y="12204"/>
                  </a:lnTo>
                  <a:lnTo>
                    <a:pt x="592836" y="12204"/>
                  </a:lnTo>
                  <a:lnTo>
                    <a:pt x="592836" y="0"/>
                  </a:lnTo>
                  <a:lnTo>
                    <a:pt x="12192" y="0"/>
                  </a:lnTo>
                  <a:lnTo>
                    <a:pt x="0" y="0"/>
                  </a:lnTo>
                  <a:lnTo>
                    <a:pt x="0" y="6601981"/>
                  </a:lnTo>
                  <a:lnTo>
                    <a:pt x="12192" y="6601981"/>
                  </a:lnTo>
                  <a:lnTo>
                    <a:pt x="5024628" y="6601968"/>
                  </a:lnTo>
                  <a:lnTo>
                    <a:pt x="5036820" y="6601968"/>
                  </a:lnTo>
                  <a:lnTo>
                    <a:pt x="6006084" y="6601968"/>
                  </a:lnTo>
                  <a:lnTo>
                    <a:pt x="6018276" y="6601968"/>
                  </a:lnTo>
                  <a:lnTo>
                    <a:pt x="6018276" y="6589776"/>
                  </a:lnTo>
                  <a:lnTo>
                    <a:pt x="6018276" y="12192"/>
                  </a:lnTo>
                  <a:lnTo>
                    <a:pt x="6018276" y="0"/>
                  </a:lnTo>
                  <a:close/>
                </a:path>
              </a:pathLst>
            </a:custGeom>
            <a:solidFill>
              <a:srgbClr val="000000"/>
            </a:solidFill>
          </p:spPr>
          <p:txBody>
            <a:bodyPr wrap="square" lIns="0" tIns="0" rIns="0" bIns="0" rtlCol="0"/>
            <a:lstStyle/>
            <a:p>
              <a:endParaRPr/>
            </a:p>
          </p:txBody>
        </p:sp>
        <p:pic>
          <p:nvPicPr>
            <p:cNvPr id="15" name="object 15"/>
            <p:cNvPicPr/>
            <p:nvPr/>
          </p:nvPicPr>
          <p:blipFill>
            <a:blip r:embed="rId4" cstate="print"/>
            <a:stretch>
              <a:fillRect/>
            </a:stretch>
          </p:blipFill>
          <p:spPr>
            <a:xfrm>
              <a:off x="883920" y="4227576"/>
              <a:ext cx="2552700" cy="3497579"/>
            </a:xfrm>
            <a:prstGeom prst="rect">
              <a:avLst/>
            </a:prstGeom>
          </p:spPr>
        </p:pic>
        <p:sp>
          <p:nvSpPr>
            <p:cNvPr id="16" name="object 16"/>
            <p:cNvSpPr/>
            <p:nvPr/>
          </p:nvSpPr>
          <p:spPr>
            <a:xfrm>
              <a:off x="4576572" y="7490460"/>
              <a:ext cx="1071880" cy="520065"/>
            </a:xfrm>
            <a:custGeom>
              <a:avLst/>
              <a:gdLst/>
              <a:ahLst/>
              <a:cxnLst/>
              <a:rect l="l" t="t" r="r" b="b"/>
              <a:pathLst>
                <a:path w="1071879" h="520065">
                  <a:moveTo>
                    <a:pt x="1071372" y="0"/>
                  </a:moveTo>
                  <a:lnTo>
                    <a:pt x="544067" y="0"/>
                  </a:lnTo>
                  <a:lnTo>
                    <a:pt x="624839" y="0"/>
                  </a:lnTo>
                  <a:lnTo>
                    <a:pt x="0" y="0"/>
                  </a:lnTo>
                  <a:lnTo>
                    <a:pt x="0" y="519684"/>
                  </a:lnTo>
                  <a:lnTo>
                    <a:pt x="1071372" y="519684"/>
                  </a:lnTo>
                  <a:lnTo>
                    <a:pt x="1071372" y="0"/>
                  </a:lnTo>
                  <a:close/>
                </a:path>
              </a:pathLst>
            </a:custGeom>
            <a:solidFill>
              <a:srgbClr val="CCFFCC"/>
            </a:solidFill>
          </p:spPr>
          <p:txBody>
            <a:bodyPr wrap="square" lIns="0" tIns="0" rIns="0" bIns="0" rtlCol="0"/>
            <a:lstStyle/>
            <a:p>
              <a:endParaRPr/>
            </a:p>
          </p:txBody>
        </p:sp>
        <p:sp>
          <p:nvSpPr>
            <p:cNvPr id="17" name="object 17"/>
            <p:cNvSpPr/>
            <p:nvPr/>
          </p:nvSpPr>
          <p:spPr>
            <a:xfrm>
              <a:off x="4572000" y="7485888"/>
              <a:ext cx="1080770" cy="528955"/>
            </a:xfrm>
            <a:custGeom>
              <a:avLst/>
              <a:gdLst/>
              <a:ahLst/>
              <a:cxnLst/>
              <a:rect l="l" t="t" r="r" b="b"/>
              <a:pathLst>
                <a:path w="1080770" h="528954">
                  <a:moveTo>
                    <a:pt x="548639" y="0"/>
                  </a:moveTo>
                  <a:lnTo>
                    <a:pt x="0" y="0"/>
                  </a:lnTo>
                  <a:lnTo>
                    <a:pt x="0" y="528827"/>
                  </a:lnTo>
                  <a:lnTo>
                    <a:pt x="1080515" y="528827"/>
                  </a:lnTo>
                  <a:lnTo>
                    <a:pt x="1080515" y="524255"/>
                  </a:lnTo>
                  <a:lnTo>
                    <a:pt x="9144" y="524255"/>
                  </a:lnTo>
                  <a:lnTo>
                    <a:pt x="4572" y="519683"/>
                  </a:lnTo>
                  <a:lnTo>
                    <a:pt x="9144" y="519683"/>
                  </a:lnTo>
                  <a:lnTo>
                    <a:pt x="9144" y="9143"/>
                  </a:lnTo>
                  <a:lnTo>
                    <a:pt x="4572" y="9143"/>
                  </a:lnTo>
                  <a:lnTo>
                    <a:pt x="9144" y="4571"/>
                  </a:lnTo>
                  <a:lnTo>
                    <a:pt x="548639" y="4571"/>
                  </a:lnTo>
                  <a:lnTo>
                    <a:pt x="548639" y="0"/>
                  </a:lnTo>
                  <a:close/>
                </a:path>
                <a:path w="1080770" h="528954">
                  <a:moveTo>
                    <a:pt x="9144" y="519683"/>
                  </a:moveTo>
                  <a:lnTo>
                    <a:pt x="4572" y="519683"/>
                  </a:lnTo>
                  <a:lnTo>
                    <a:pt x="9144" y="524255"/>
                  </a:lnTo>
                  <a:lnTo>
                    <a:pt x="9144" y="519683"/>
                  </a:lnTo>
                  <a:close/>
                </a:path>
                <a:path w="1080770" h="528954">
                  <a:moveTo>
                    <a:pt x="1071372" y="519683"/>
                  </a:moveTo>
                  <a:lnTo>
                    <a:pt x="9144" y="519683"/>
                  </a:lnTo>
                  <a:lnTo>
                    <a:pt x="9144" y="524255"/>
                  </a:lnTo>
                  <a:lnTo>
                    <a:pt x="1071372" y="524255"/>
                  </a:lnTo>
                  <a:lnTo>
                    <a:pt x="1071372" y="519683"/>
                  </a:lnTo>
                  <a:close/>
                </a:path>
                <a:path w="1080770" h="528954">
                  <a:moveTo>
                    <a:pt x="1071372" y="4571"/>
                  </a:moveTo>
                  <a:lnTo>
                    <a:pt x="1071372" y="524255"/>
                  </a:lnTo>
                  <a:lnTo>
                    <a:pt x="1075944" y="519683"/>
                  </a:lnTo>
                  <a:lnTo>
                    <a:pt x="1080515" y="519683"/>
                  </a:lnTo>
                  <a:lnTo>
                    <a:pt x="1080515" y="9143"/>
                  </a:lnTo>
                  <a:lnTo>
                    <a:pt x="1075944" y="9143"/>
                  </a:lnTo>
                  <a:lnTo>
                    <a:pt x="1071372" y="4571"/>
                  </a:lnTo>
                  <a:close/>
                </a:path>
                <a:path w="1080770" h="528954">
                  <a:moveTo>
                    <a:pt x="1080515" y="519683"/>
                  </a:moveTo>
                  <a:lnTo>
                    <a:pt x="1075944" y="519683"/>
                  </a:lnTo>
                  <a:lnTo>
                    <a:pt x="1071372" y="524255"/>
                  </a:lnTo>
                  <a:lnTo>
                    <a:pt x="1080515" y="524255"/>
                  </a:lnTo>
                  <a:lnTo>
                    <a:pt x="1080515" y="519683"/>
                  </a:lnTo>
                  <a:close/>
                </a:path>
                <a:path w="1080770" h="528954">
                  <a:moveTo>
                    <a:pt x="9144" y="4571"/>
                  </a:moveTo>
                  <a:lnTo>
                    <a:pt x="4572" y="9143"/>
                  </a:lnTo>
                  <a:lnTo>
                    <a:pt x="9144" y="9143"/>
                  </a:lnTo>
                  <a:lnTo>
                    <a:pt x="9144" y="4571"/>
                  </a:lnTo>
                  <a:close/>
                </a:path>
                <a:path w="1080770" h="528954">
                  <a:moveTo>
                    <a:pt x="548639" y="4571"/>
                  </a:moveTo>
                  <a:lnTo>
                    <a:pt x="9144" y="4571"/>
                  </a:lnTo>
                  <a:lnTo>
                    <a:pt x="9144" y="9143"/>
                  </a:lnTo>
                  <a:lnTo>
                    <a:pt x="548639" y="9143"/>
                  </a:lnTo>
                  <a:lnTo>
                    <a:pt x="548639" y="4571"/>
                  </a:lnTo>
                  <a:close/>
                </a:path>
                <a:path w="1080770" h="528954">
                  <a:moveTo>
                    <a:pt x="629412" y="0"/>
                  </a:moveTo>
                  <a:lnTo>
                    <a:pt x="548639" y="0"/>
                  </a:lnTo>
                  <a:lnTo>
                    <a:pt x="548639" y="9143"/>
                  </a:lnTo>
                  <a:lnTo>
                    <a:pt x="629412" y="9143"/>
                  </a:lnTo>
                  <a:lnTo>
                    <a:pt x="629412" y="0"/>
                  </a:lnTo>
                  <a:close/>
                </a:path>
                <a:path w="1080770" h="528954">
                  <a:moveTo>
                    <a:pt x="1080515" y="0"/>
                  </a:moveTo>
                  <a:lnTo>
                    <a:pt x="629412" y="0"/>
                  </a:lnTo>
                  <a:lnTo>
                    <a:pt x="629412" y="9143"/>
                  </a:lnTo>
                  <a:lnTo>
                    <a:pt x="1071372" y="9143"/>
                  </a:lnTo>
                  <a:lnTo>
                    <a:pt x="1071372" y="4571"/>
                  </a:lnTo>
                  <a:lnTo>
                    <a:pt x="1080515" y="4571"/>
                  </a:lnTo>
                  <a:lnTo>
                    <a:pt x="1080515" y="0"/>
                  </a:lnTo>
                  <a:close/>
                </a:path>
                <a:path w="1080770" h="528954">
                  <a:moveTo>
                    <a:pt x="1080515" y="4571"/>
                  </a:moveTo>
                  <a:lnTo>
                    <a:pt x="1071372" y="4571"/>
                  </a:lnTo>
                  <a:lnTo>
                    <a:pt x="1075944" y="9143"/>
                  </a:lnTo>
                  <a:lnTo>
                    <a:pt x="1080515" y="9143"/>
                  </a:lnTo>
                  <a:lnTo>
                    <a:pt x="1080515" y="4571"/>
                  </a:lnTo>
                  <a:close/>
                </a:path>
              </a:pathLst>
            </a:custGeom>
            <a:solidFill>
              <a:srgbClr val="000000"/>
            </a:solidFill>
          </p:spPr>
          <p:txBody>
            <a:bodyPr wrap="square" lIns="0" tIns="0" rIns="0" bIns="0" rtlCol="0"/>
            <a:lstStyle/>
            <a:p>
              <a:endParaRPr/>
            </a:p>
          </p:txBody>
        </p:sp>
      </p:grpSp>
      <p:grpSp>
        <p:nvGrpSpPr>
          <p:cNvPr id="18" name="object 18"/>
          <p:cNvGrpSpPr/>
          <p:nvPr/>
        </p:nvGrpSpPr>
        <p:grpSpPr>
          <a:xfrm>
            <a:off x="708659" y="976883"/>
            <a:ext cx="4270375" cy="285115"/>
            <a:chOff x="708659" y="976883"/>
            <a:chExt cx="4270375" cy="285115"/>
          </a:xfrm>
        </p:grpSpPr>
        <p:sp>
          <p:nvSpPr>
            <p:cNvPr id="19" name="object 19"/>
            <p:cNvSpPr/>
            <p:nvPr/>
          </p:nvSpPr>
          <p:spPr>
            <a:xfrm>
              <a:off x="713231" y="981455"/>
              <a:ext cx="4261485" cy="276225"/>
            </a:xfrm>
            <a:custGeom>
              <a:avLst/>
              <a:gdLst/>
              <a:ahLst/>
              <a:cxnLst/>
              <a:rect l="l" t="t" r="r" b="b"/>
              <a:pathLst>
                <a:path w="4261485" h="276225">
                  <a:moveTo>
                    <a:pt x="4261104" y="0"/>
                  </a:moveTo>
                  <a:lnTo>
                    <a:pt x="2164080" y="0"/>
                  </a:lnTo>
                  <a:lnTo>
                    <a:pt x="2485644" y="0"/>
                  </a:lnTo>
                  <a:lnTo>
                    <a:pt x="0" y="0"/>
                  </a:lnTo>
                  <a:lnTo>
                    <a:pt x="0" y="275844"/>
                  </a:lnTo>
                  <a:lnTo>
                    <a:pt x="4261104" y="275844"/>
                  </a:lnTo>
                  <a:lnTo>
                    <a:pt x="4261104" y="0"/>
                  </a:lnTo>
                  <a:close/>
                </a:path>
              </a:pathLst>
            </a:custGeom>
            <a:solidFill>
              <a:srgbClr val="CCFFCC"/>
            </a:solidFill>
          </p:spPr>
          <p:txBody>
            <a:bodyPr wrap="square" lIns="0" tIns="0" rIns="0" bIns="0" rtlCol="0"/>
            <a:lstStyle/>
            <a:p>
              <a:endParaRPr/>
            </a:p>
          </p:txBody>
        </p:sp>
        <p:sp>
          <p:nvSpPr>
            <p:cNvPr id="20" name="object 20"/>
            <p:cNvSpPr/>
            <p:nvPr/>
          </p:nvSpPr>
          <p:spPr>
            <a:xfrm>
              <a:off x="708659" y="976883"/>
              <a:ext cx="4270375" cy="285115"/>
            </a:xfrm>
            <a:custGeom>
              <a:avLst/>
              <a:gdLst/>
              <a:ahLst/>
              <a:cxnLst/>
              <a:rect l="l" t="t" r="r" b="b"/>
              <a:pathLst>
                <a:path w="4270375" h="285115">
                  <a:moveTo>
                    <a:pt x="2168652" y="0"/>
                  </a:moveTo>
                  <a:lnTo>
                    <a:pt x="0" y="0"/>
                  </a:lnTo>
                  <a:lnTo>
                    <a:pt x="0" y="284988"/>
                  </a:lnTo>
                  <a:lnTo>
                    <a:pt x="4270248" y="284988"/>
                  </a:lnTo>
                  <a:lnTo>
                    <a:pt x="4270248" y="280416"/>
                  </a:lnTo>
                  <a:lnTo>
                    <a:pt x="10668" y="280416"/>
                  </a:lnTo>
                  <a:lnTo>
                    <a:pt x="4571" y="275844"/>
                  </a:lnTo>
                  <a:lnTo>
                    <a:pt x="10668" y="275844"/>
                  </a:lnTo>
                  <a:lnTo>
                    <a:pt x="10668" y="10668"/>
                  </a:lnTo>
                  <a:lnTo>
                    <a:pt x="4571" y="10668"/>
                  </a:lnTo>
                  <a:lnTo>
                    <a:pt x="10668" y="4572"/>
                  </a:lnTo>
                  <a:lnTo>
                    <a:pt x="2168652" y="4572"/>
                  </a:lnTo>
                  <a:lnTo>
                    <a:pt x="2168652" y="0"/>
                  </a:lnTo>
                  <a:close/>
                </a:path>
                <a:path w="4270375" h="285115">
                  <a:moveTo>
                    <a:pt x="10668" y="275844"/>
                  </a:moveTo>
                  <a:lnTo>
                    <a:pt x="4571" y="275844"/>
                  </a:lnTo>
                  <a:lnTo>
                    <a:pt x="10668" y="280416"/>
                  </a:lnTo>
                  <a:lnTo>
                    <a:pt x="10668" y="275844"/>
                  </a:lnTo>
                  <a:close/>
                </a:path>
                <a:path w="4270375" h="285115">
                  <a:moveTo>
                    <a:pt x="4259580" y="275844"/>
                  </a:moveTo>
                  <a:lnTo>
                    <a:pt x="10668" y="275844"/>
                  </a:lnTo>
                  <a:lnTo>
                    <a:pt x="10668" y="280416"/>
                  </a:lnTo>
                  <a:lnTo>
                    <a:pt x="4259580" y="280416"/>
                  </a:lnTo>
                  <a:lnTo>
                    <a:pt x="4259580" y="275844"/>
                  </a:lnTo>
                  <a:close/>
                </a:path>
                <a:path w="4270375" h="285115">
                  <a:moveTo>
                    <a:pt x="4259580" y="4572"/>
                  </a:moveTo>
                  <a:lnTo>
                    <a:pt x="4259580" y="280416"/>
                  </a:lnTo>
                  <a:lnTo>
                    <a:pt x="4265676" y="275844"/>
                  </a:lnTo>
                  <a:lnTo>
                    <a:pt x="4270248" y="275844"/>
                  </a:lnTo>
                  <a:lnTo>
                    <a:pt x="4270248" y="10668"/>
                  </a:lnTo>
                  <a:lnTo>
                    <a:pt x="4265676" y="10668"/>
                  </a:lnTo>
                  <a:lnTo>
                    <a:pt x="4259580" y="4572"/>
                  </a:lnTo>
                  <a:close/>
                </a:path>
                <a:path w="4270375" h="285115">
                  <a:moveTo>
                    <a:pt x="4270248" y="275844"/>
                  </a:moveTo>
                  <a:lnTo>
                    <a:pt x="4265676" y="275844"/>
                  </a:lnTo>
                  <a:lnTo>
                    <a:pt x="4259580" y="280416"/>
                  </a:lnTo>
                  <a:lnTo>
                    <a:pt x="4270248" y="280416"/>
                  </a:lnTo>
                  <a:lnTo>
                    <a:pt x="4270248" y="275844"/>
                  </a:lnTo>
                  <a:close/>
                </a:path>
                <a:path w="4270375" h="285115">
                  <a:moveTo>
                    <a:pt x="10668" y="4572"/>
                  </a:moveTo>
                  <a:lnTo>
                    <a:pt x="4571" y="10668"/>
                  </a:lnTo>
                  <a:lnTo>
                    <a:pt x="10668" y="10668"/>
                  </a:lnTo>
                  <a:lnTo>
                    <a:pt x="10668" y="4572"/>
                  </a:lnTo>
                  <a:close/>
                </a:path>
                <a:path w="4270375" h="285115">
                  <a:moveTo>
                    <a:pt x="2168652" y="4572"/>
                  </a:moveTo>
                  <a:lnTo>
                    <a:pt x="10668" y="4572"/>
                  </a:lnTo>
                  <a:lnTo>
                    <a:pt x="10668" y="10668"/>
                  </a:lnTo>
                  <a:lnTo>
                    <a:pt x="2168652" y="10668"/>
                  </a:lnTo>
                  <a:lnTo>
                    <a:pt x="2168652" y="4572"/>
                  </a:lnTo>
                  <a:close/>
                </a:path>
                <a:path w="4270375" h="285115">
                  <a:moveTo>
                    <a:pt x="2490216" y="0"/>
                  </a:moveTo>
                  <a:lnTo>
                    <a:pt x="2168652" y="0"/>
                  </a:lnTo>
                  <a:lnTo>
                    <a:pt x="2168652" y="10668"/>
                  </a:lnTo>
                  <a:lnTo>
                    <a:pt x="2490216" y="10668"/>
                  </a:lnTo>
                  <a:lnTo>
                    <a:pt x="2490216" y="0"/>
                  </a:lnTo>
                  <a:close/>
                </a:path>
                <a:path w="4270375" h="285115">
                  <a:moveTo>
                    <a:pt x="4270248" y="0"/>
                  </a:moveTo>
                  <a:lnTo>
                    <a:pt x="2490216" y="0"/>
                  </a:lnTo>
                  <a:lnTo>
                    <a:pt x="2490216" y="10668"/>
                  </a:lnTo>
                  <a:lnTo>
                    <a:pt x="4259580" y="10668"/>
                  </a:lnTo>
                  <a:lnTo>
                    <a:pt x="4259580" y="4572"/>
                  </a:lnTo>
                  <a:lnTo>
                    <a:pt x="4270248" y="4572"/>
                  </a:lnTo>
                  <a:lnTo>
                    <a:pt x="4270248" y="0"/>
                  </a:lnTo>
                  <a:close/>
                </a:path>
                <a:path w="4270375" h="285115">
                  <a:moveTo>
                    <a:pt x="4270248" y="4572"/>
                  </a:moveTo>
                  <a:lnTo>
                    <a:pt x="4259580" y="4572"/>
                  </a:lnTo>
                  <a:lnTo>
                    <a:pt x="4265676" y="10668"/>
                  </a:lnTo>
                  <a:lnTo>
                    <a:pt x="4270248" y="10668"/>
                  </a:lnTo>
                  <a:lnTo>
                    <a:pt x="4270248" y="4572"/>
                  </a:lnTo>
                  <a:close/>
                </a:path>
              </a:pathLst>
            </a:custGeom>
            <a:solidFill>
              <a:srgbClr val="000000"/>
            </a:solidFill>
          </p:spPr>
          <p:txBody>
            <a:bodyPr wrap="square" lIns="0" tIns="0" rIns="0" bIns="0" rtlCol="0"/>
            <a:lstStyle/>
            <a:p>
              <a:endParaRPr/>
            </a:p>
          </p:txBody>
        </p:sp>
      </p:grpSp>
      <p:sp>
        <p:nvSpPr>
          <p:cNvPr id="21" name="object 21"/>
          <p:cNvSpPr txBox="1"/>
          <p:nvPr/>
        </p:nvSpPr>
        <p:spPr>
          <a:xfrm>
            <a:off x="729486" y="1014488"/>
            <a:ext cx="3942715"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Yu Gothic"/>
                <a:cs typeface="Yu Gothic"/>
              </a:rPr>
              <a:t>技</a:t>
            </a:r>
            <a:r>
              <a:rPr sz="1100" b="1" spc="-10" dirty="0">
                <a:latin typeface="Yu Gothic"/>
                <a:cs typeface="Yu Gothic"/>
              </a:rPr>
              <a:t>術</a:t>
            </a:r>
            <a:r>
              <a:rPr sz="1100" b="1" spc="5" dirty="0">
                <a:latin typeface="Yu Gothic"/>
                <a:cs typeface="Yu Gothic"/>
              </a:rPr>
              <a:t>職員</a:t>
            </a:r>
            <a:r>
              <a:rPr sz="1100" b="1" spc="-10" dirty="0">
                <a:latin typeface="Yu Gothic"/>
                <a:cs typeface="Yu Gothic"/>
              </a:rPr>
              <a:t>名</a:t>
            </a:r>
            <a:r>
              <a:rPr sz="1100" b="1" spc="5" dirty="0">
                <a:latin typeface="Yu Gothic"/>
                <a:cs typeface="Yu Gothic"/>
              </a:rPr>
              <a:t>簿に記</a:t>
            </a:r>
            <a:r>
              <a:rPr sz="1100" b="1" spc="-10" dirty="0">
                <a:latin typeface="Yu Gothic"/>
                <a:cs typeface="Yu Gothic"/>
              </a:rPr>
              <a:t>載</a:t>
            </a:r>
            <a:r>
              <a:rPr sz="1100" b="1" spc="5" dirty="0">
                <a:latin typeface="Yu Gothic"/>
                <a:cs typeface="Yu Gothic"/>
              </a:rPr>
              <a:t>の</a:t>
            </a:r>
            <a:r>
              <a:rPr sz="1100" b="1" spc="-20" dirty="0">
                <a:latin typeface="Yu Gothic"/>
                <a:cs typeface="Yu Gothic"/>
              </a:rPr>
              <a:t>あ</a:t>
            </a:r>
            <a:r>
              <a:rPr sz="1100" b="1" spc="5" dirty="0">
                <a:latin typeface="Yu Gothic"/>
                <a:cs typeface="Yu Gothic"/>
              </a:rPr>
              <a:t>る技</a:t>
            </a:r>
            <a:r>
              <a:rPr sz="1100" b="1" spc="-20" dirty="0">
                <a:latin typeface="Yu Gothic"/>
                <a:cs typeface="Yu Gothic"/>
              </a:rPr>
              <a:t>術</a:t>
            </a:r>
            <a:r>
              <a:rPr sz="1100" b="1" spc="5" dirty="0">
                <a:latin typeface="Yu Gothic"/>
                <a:cs typeface="Yu Gothic"/>
              </a:rPr>
              <a:t>者に</a:t>
            </a:r>
            <a:r>
              <a:rPr sz="1100" b="1" spc="-20" dirty="0">
                <a:latin typeface="Yu Gothic"/>
                <a:cs typeface="Yu Gothic"/>
              </a:rPr>
              <a:t>つ</a:t>
            </a:r>
            <a:r>
              <a:rPr sz="1100" b="1" spc="5" dirty="0">
                <a:latin typeface="Yu Gothic"/>
                <a:cs typeface="Yu Gothic"/>
              </a:rPr>
              <a:t>いて</a:t>
            </a:r>
            <a:r>
              <a:rPr sz="1100" b="1" spc="-20" dirty="0">
                <a:latin typeface="Yu Gothic"/>
                <a:cs typeface="Yu Gothic"/>
              </a:rPr>
              <a:t>は</a:t>
            </a:r>
            <a:r>
              <a:rPr sz="1100" b="1" spc="5" dirty="0">
                <a:latin typeface="Yu Gothic"/>
                <a:cs typeface="Yu Gothic"/>
              </a:rPr>
              <a:t>、記</a:t>
            </a:r>
            <a:r>
              <a:rPr sz="1100" b="1" spc="-20" dirty="0">
                <a:latin typeface="Yu Gothic"/>
                <a:cs typeface="Yu Gothic"/>
              </a:rPr>
              <a:t>載</a:t>
            </a:r>
            <a:r>
              <a:rPr sz="1100" b="1" spc="5" dirty="0">
                <a:latin typeface="Yu Gothic"/>
                <a:cs typeface="Yu Gothic"/>
              </a:rPr>
              <a:t>不要</a:t>
            </a:r>
            <a:r>
              <a:rPr sz="1100" b="1" spc="-20" dirty="0">
                <a:latin typeface="Yu Gothic"/>
                <a:cs typeface="Yu Gothic"/>
              </a:rPr>
              <a:t>で</a:t>
            </a:r>
            <a:r>
              <a:rPr sz="1100" b="1" spc="5" dirty="0">
                <a:latin typeface="Yu Gothic"/>
                <a:cs typeface="Yu Gothic"/>
              </a:rPr>
              <a:t>す。</a:t>
            </a:r>
            <a:endParaRPr sz="1100">
              <a:latin typeface="Yu Gothic"/>
              <a:cs typeface="Yu Gothic"/>
            </a:endParaRPr>
          </a:p>
        </p:txBody>
      </p:sp>
      <p:sp>
        <p:nvSpPr>
          <p:cNvPr id="22" name="object 22"/>
          <p:cNvSpPr txBox="1"/>
          <p:nvPr/>
        </p:nvSpPr>
        <p:spPr>
          <a:xfrm>
            <a:off x="783336" y="7522176"/>
            <a:ext cx="5994400" cy="302895"/>
          </a:xfrm>
          <a:prstGeom prst="rect">
            <a:avLst/>
          </a:prstGeom>
        </p:spPr>
        <p:txBody>
          <a:bodyPr vert="horz" wrap="square" lIns="0" tIns="9525" rIns="0" bIns="0" rtlCol="0">
            <a:spAutoFit/>
          </a:bodyPr>
          <a:lstStyle/>
          <a:p>
            <a:pPr marL="3820160" marR="1144905">
              <a:lnSpc>
                <a:spcPct val="102200"/>
              </a:lnSpc>
              <a:spcBef>
                <a:spcPts val="75"/>
              </a:spcBef>
            </a:pPr>
            <a:r>
              <a:rPr sz="900" spc="-5" dirty="0">
                <a:latin typeface="MS PGothic"/>
                <a:cs typeface="MS PGothic"/>
              </a:rPr>
              <a:t>技術</a:t>
            </a:r>
            <a:r>
              <a:rPr sz="900" spc="5" dirty="0">
                <a:latin typeface="MS PGothic"/>
                <a:cs typeface="MS PGothic"/>
              </a:rPr>
              <a:t>職</a:t>
            </a:r>
            <a:r>
              <a:rPr sz="900" spc="-5" dirty="0">
                <a:latin typeface="MS PGothic"/>
                <a:cs typeface="MS PGothic"/>
              </a:rPr>
              <a:t>員名簿のC</a:t>
            </a:r>
            <a:r>
              <a:rPr sz="900" dirty="0">
                <a:latin typeface="MS PGothic"/>
                <a:cs typeface="MS PGothic"/>
              </a:rPr>
              <a:t>P</a:t>
            </a:r>
            <a:r>
              <a:rPr sz="900" spc="-5" dirty="0">
                <a:latin typeface="MS PGothic"/>
                <a:cs typeface="MS PGothic"/>
              </a:rPr>
              <a:t>D 単位</a:t>
            </a:r>
            <a:r>
              <a:rPr sz="900" spc="5" dirty="0">
                <a:latin typeface="MS PGothic"/>
                <a:cs typeface="MS PGothic"/>
              </a:rPr>
              <a:t>の</a:t>
            </a:r>
            <a:r>
              <a:rPr sz="900" spc="-5" dirty="0">
                <a:latin typeface="MS PGothic"/>
                <a:cs typeface="MS PGothic"/>
              </a:rPr>
              <a:t>合計</a:t>
            </a:r>
            <a:r>
              <a:rPr sz="900" spc="-10" dirty="0">
                <a:latin typeface="MS PGothic"/>
                <a:cs typeface="MS PGothic"/>
              </a:rPr>
              <a:t>を</a:t>
            </a:r>
            <a:r>
              <a:rPr sz="900" spc="-5" dirty="0">
                <a:latin typeface="MS PGothic"/>
                <a:cs typeface="MS PGothic"/>
              </a:rPr>
              <a:t>記入</a:t>
            </a:r>
            <a:r>
              <a:rPr sz="900" spc="-10" dirty="0">
                <a:latin typeface="MS PGothic"/>
                <a:cs typeface="MS PGothic"/>
              </a:rPr>
              <a:t>す</a:t>
            </a:r>
            <a:endParaRPr sz="900">
              <a:latin typeface="MS PGothic"/>
              <a:cs typeface="MS PGothic"/>
            </a:endParaRPr>
          </a:p>
        </p:txBody>
      </p:sp>
      <p:sp>
        <p:nvSpPr>
          <p:cNvPr id="23" name="object 23"/>
          <p:cNvSpPr txBox="1"/>
          <p:nvPr/>
        </p:nvSpPr>
        <p:spPr>
          <a:xfrm>
            <a:off x="4603866" y="7800781"/>
            <a:ext cx="366395" cy="162560"/>
          </a:xfrm>
          <a:prstGeom prst="rect">
            <a:avLst/>
          </a:prstGeom>
        </p:spPr>
        <p:txBody>
          <a:bodyPr vert="horz" wrap="square" lIns="0" tIns="12700" rIns="0" bIns="0" rtlCol="0">
            <a:spAutoFit/>
          </a:bodyPr>
          <a:lstStyle/>
          <a:p>
            <a:pPr>
              <a:lnSpc>
                <a:spcPct val="100000"/>
              </a:lnSpc>
              <a:spcBef>
                <a:spcPts val="100"/>
              </a:spcBef>
            </a:pPr>
            <a:r>
              <a:rPr sz="900" dirty="0">
                <a:latin typeface="MS PGothic"/>
                <a:cs typeface="MS PGothic"/>
              </a:rPr>
              <a:t>るこ</a:t>
            </a:r>
            <a:r>
              <a:rPr sz="900" spc="-10" dirty="0">
                <a:latin typeface="MS PGothic"/>
                <a:cs typeface="MS PGothic"/>
              </a:rPr>
              <a:t>と。</a:t>
            </a:r>
            <a:endParaRPr sz="900">
              <a:latin typeface="MS PGothic"/>
              <a:cs typeface="MS PGothic"/>
            </a:endParaRPr>
          </a:p>
        </p:txBody>
      </p:sp>
      <p:grpSp>
        <p:nvGrpSpPr>
          <p:cNvPr id="24" name="object 24"/>
          <p:cNvGrpSpPr/>
          <p:nvPr/>
        </p:nvGrpSpPr>
        <p:grpSpPr>
          <a:xfrm>
            <a:off x="4477511" y="8026907"/>
            <a:ext cx="1689100" cy="748665"/>
            <a:chOff x="4477511" y="8026907"/>
            <a:chExt cx="1689100" cy="748665"/>
          </a:xfrm>
        </p:grpSpPr>
        <p:sp>
          <p:nvSpPr>
            <p:cNvPr id="25" name="object 25"/>
            <p:cNvSpPr/>
            <p:nvPr/>
          </p:nvSpPr>
          <p:spPr>
            <a:xfrm>
              <a:off x="5114543" y="8026907"/>
              <a:ext cx="1051560" cy="230504"/>
            </a:xfrm>
            <a:custGeom>
              <a:avLst/>
              <a:gdLst/>
              <a:ahLst/>
              <a:cxnLst/>
              <a:rect l="l" t="t" r="r" b="b"/>
              <a:pathLst>
                <a:path w="1051560" h="230504">
                  <a:moveTo>
                    <a:pt x="994251" y="178603"/>
                  </a:moveTo>
                  <a:lnTo>
                    <a:pt x="906779" y="210312"/>
                  </a:lnTo>
                  <a:lnTo>
                    <a:pt x="900683" y="211836"/>
                  </a:lnTo>
                  <a:lnTo>
                    <a:pt x="899159" y="217932"/>
                  </a:lnTo>
                  <a:lnTo>
                    <a:pt x="902207" y="227076"/>
                  </a:lnTo>
                  <a:lnTo>
                    <a:pt x="908303" y="230124"/>
                  </a:lnTo>
                  <a:lnTo>
                    <a:pt x="912876" y="228600"/>
                  </a:lnTo>
                  <a:lnTo>
                    <a:pt x="1034749" y="184404"/>
                  </a:lnTo>
                  <a:lnTo>
                    <a:pt x="1030223" y="184404"/>
                  </a:lnTo>
                  <a:lnTo>
                    <a:pt x="994251" y="178603"/>
                  </a:lnTo>
                  <a:close/>
                </a:path>
                <a:path w="1051560" h="230504">
                  <a:moveTo>
                    <a:pt x="1012979" y="171814"/>
                  </a:moveTo>
                  <a:lnTo>
                    <a:pt x="994251" y="178603"/>
                  </a:lnTo>
                  <a:lnTo>
                    <a:pt x="1030223" y="184404"/>
                  </a:lnTo>
                  <a:lnTo>
                    <a:pt x="1030477" y="182880"/>
                  </a:lnTo>
                  <a:lnTo>
                    <a:pt x="1027176" y="182880"/>
                  </a:lnTo>
                  <a:lnTo>
                    <a:pt x="1012979" y="171814"/>
                  </a:lnTo>
                  <a:close/>
                </a:path>
                <a:path w="1051560" h="230504">
                  <a:moveTo>
                    <a:pt x="931163" y="83820"/>
                  </a:moveTo>
                  <a:lnTo>
                    <a:pt x="925067" y="83820"/>
                  </a:lnTo>
                  <a:lnTo>
                    <a:pt x="918971" y="92964"/>
                  </a:lnTo>
                  <a:lnTo>
                    <a:pt x="918971" y="99060"/>
                  </a:lnTo>
                  <a:lnTo>
                    <a:pt x="923543" y="102108"/>
                  </a:lnTo>
                  <a:lnTo>
                    <a:pt x="998467" y="160503"/>
                  </a:lnTo>
                  <a:lnTo>
                    <a:pt x="1033271" y="166116"/>
                  </a:lnTo>
                  <a:lnTo>
                    <a:pt x="1030223" y="184404"/>
                  </a:lnTo>
                  <a:lnTo>
                    <a:pt x="1034749" y="184404"/>
                  </a:lnTo>
                  <a:lnTo>
                    <a:pt x="1051559" y="178308"/>
                  </a:lnTo>
                  <a:lnTo>
                    <a:pt x="935735" y="86868"/>
                  </a:lnTo>
                  <a:lnTo>
                    <a:pt x="931163" y="83820"/>
                  </a:lnTo>
                  <a:close/>
                </a:path>
                <a:path w="1051560" h="230504">
                  <a:moveTo>
                    <a:pt x="1028700" y="166116"/>
                  </a:moveTo>
                  <a:lnTo>
                    <a:pt x="1012979" y="171814"/>
                  </a:lnTo>
                  <a:lnTo>
                    <a:pt x="1027176" y="182880"/>
                  </a:lnTo>
                  <a:lnTo>
                    <a:pt x="1028700" y="166116"/>
                  </a:lnTo>
                  <a:close/>
                </a:path>
                <a:path w="1051560" h="230504">
                  <a:moveTo>
                    <a:pt x="1033271" y="166116"/>
                  </a:moveTo>
                  <a:lnTo>
                    <a:pt x="1028700" y="166116"/>
                  </a:lnTo>
                  <a:lnTo>
                    <a:pt x="1027176" y="182880"/>
                  </a:lnTo>
                  <a:lnTo>
                    <a:pt x="1030477" y="182880"/>
                  </a:lnTo>
                  <a:lnTo>
                    <a:pt x="1033271" y="166116"/>
                  </a:lnTo>
                  <a:close/>
                </a:path>
                <a:path w="1051560" h="230504">
                  <a:moveTo>
                    <a:pt x="3047" y="0"/>
                  </a:moveTo>
                  <a:lnTo>
                    <a:pt x="0" y="18288"/>
                  </a:lnTo>
                  <a:lnTo>
                    <a:pt x="994251" y="178603"/>
                  </a:lnTo>
                  <a:lnTo>
                    <a:pt x="1012979" y="171814"/>
                  </a:lnTo>
                  <a:lnTo>
                    <a:pt x="998467" y="160503"/>
                  </a:lnTo>
                  <a:lnTo>
                    <a:pt x="3047" y="0"/>
                  </a:lnTo>
                  <a:close/>
                </a:path>
                <a:path w="1051560" h="230504">
                  <a:moveTo>
                    <a:pt x="998467" y="160503"/>
                  </a:moveTo>
                  <a:lnTo>
                    <a:pt x="1012979" y="171814"/>
                  </a:lnTo>
                  <a:lnTo>
                    <a:pt x="1028700" y="166116"/>
                  </a:lnTo>
                  <a:lnTo>
                    <a:pt x="1033271" y="166116"/>
                  </a:lnTo>
                  <a:lnTo>
                    <a:pt x="998467" y="160503"/>
                  </a:lnTo>
                  <a:close/>
                </a:path>
              </a:pathLst>
            </a:custGeom>
            <a:solidFill>
              <a:srgbClr val="00AF50"/>
            </a:solidFill>
          </p:spPr>
          <p:txBody>
            <a:bodyPr wrap="square" lIns="0" tIns="0" rIns="0" bIns="0" rtlCol="0"/>
            <a:lstStyle/>
            <a:p>
              <a:endParaRPr/>
            </a:p>
          </p:txBody>
        </p:sp>
        <p:sp>
          <p:nvSpPr>
            <p:cNvPr id="26" name="object 26"/>
            <p:cNvSpPr/>
            <p:nvPr/>
          </p:nvSpPr>
          <p:spPr>
            <a:xfrm>
              <a:off x="4486655" y="8380475"/>
              <a:ext cx="1202690" cy="386080"/>
            </a:xfrm>
            <a:custGeom>
              <a:avLst/>
              <a:gdLst/>
              <a:ahLst/>
              <a:cxnLst/>
              <a:rect l="l" t="t" r="r" b="b"/>
              <a:pathLst>
                <a:path w="1202689" h="386079">
                  <a:moveTo>
                    <a:pt x="1202436" y="0"/>
                  </a:moveTo>
                  <a:lnTo>
                    <a:pt x="611124" y="0"/>
                  </a:lnTo>
                  <a:lnTo>
                    <a:pt x="701040" y="0"/>
                  </a:lnTo>
                  <a:lnTo>
                    <a:pt x="0" y="0"/>
                  </a:lnTo>
                  <a:lnTo>
                    <a:pt x="0" y="385572"/>
                  </a:lnTo>
                  <a:lnTo>
                    <a:pt x="1202436" y="385572"/>
                  </a:lnTo>
                  <a:lnTo>
                    <a:pt x="1202436" y="0"/>
                  </a:lnTo>
                  <a:close/>
                </a:path>
              </a:pathLst>
            </a:custGeom>
            <a:solidFill>
              <a:srgbClr val="FFFFFF"/>
            </a:solidFill>
          </p:spPr>
          <p:txBody>
            <a:bodyPr wrap="square" lIns="0" tIns="0" rIns="0" bIns="0" rtlCol="0"/>
            <a:lstStyle/>
            <a:p>
              <a:endParaRPr/>
            </a:p>
          </p:txBody>
        </p:sp>
        <p:sp>
          <p:nvSpPr>
            <p:cNvPr id="27" name="object 27"/>
            <p:cNvSpPr/>
            <p:nvPr/>
          </p:nvSpPr>
          <p:spPr>
            <a:xfrm>
              <a:off x="4477511" y="8371331"/>
              <a:ext cx="1221105" cy="403860"/>
            </a:xfrm>
            <a:custGeom>
              <a:avLst/>
              <a:gdLst/>
              <a:ahLst/>
              <a:cxnLst/>
              <a:rect l="l" t="t" r="r" b="b"/>
              <a:pathLst>
                <a:path w="1221104" h="403859">
                  <a:moveTo>
                    <a:pt x="620267" y="0"/>
                  </a:moveTo>
                  <a:lnTo>
                    <a:pt x="0" y="0"/>
                  </a:lnTo>
                  <a:lnTo>
                    <a:pt x="0" y="403860"/>
                  </a:lnTo>
                  <a:lnTo>
                    <a:pt x="1220724" y="403860"/>
                  </a:lnTo>
                  <a:lnTo>
                    <a:pt x="1220724" y="394716"/>
                  </a:lnTo>
                  <a:lnTo>
                    <a:pt x="19812" y="394716"/>
                  </a:lnTo>
                  <a:lnTo>
                    <a:pt x="9143" y="384048"/>
                  </a:lnTo>
                  <a:lnTo>
                    <a:pt x="19812" y="384048"/>
                  </a:lnTo>
                  <a:lnTo>
                    <a:pt x="19812" y="18288"/>
                  </a:lnTo>
                  <a:lnTo>
                    <a:pt x="9143" y="18288"/>
                  </a:lnTo>
                  <a:lnTo>
                    <a:pt x="19812" y="9144"/>
                  </a:lnTo>
                  <a:lnTo>
                    <a:pt x="620267" y="9144"/>
                  </a:lnTo>
                  <a:lnTo>
                    <a:pt x="620267" y="0"/>
                  </a:lnTo>
                  <a:close/>
                </a:path>
                <a:path w="1221104" h="403859">
                  <a:moveTo>
                    <a:pt x="19812" y="384048"/>
                  </a:moveTo>
                  <a:lnTo>
                    <a:pt x="9143" y="384048"/>
                  </a:lnTo>
                  <a:lnTo>
                    <a:pt x="19812" y="394716"/>
                  </a:lnTo>
                  <a:lnTo>
                    <a:pt x="19812" y="384048"/>
                  </a:lnTo>
                  <a:close/>
                </a:path>
                <a:path w="1221104" h="403859">
                  <a:moveTo>
                    <a:pt x="1202436" y="384048"/>
                  </a:moveTo>
                  <a:lnTo>
                    <a:pt x="19812" y="384048"/>
                  </a:lnTo>
                  <a:lnTo>
                    <a:pt x="19812" y="394716"/>
                  </a:lnTo>
                  <a:lnTo>
                    <a:pt x="1202436" y="394716"/>
                  </a:lnTo>
                  <a:lnTo>
                    <a:pt x="1202436" y="384048"/>
                  </a:lnTo>
                  <a:close/>
                </a:path>
                <a:path w="1221104" h="403859">
                  <a:moveTo>
                    <a:pt x="1202436" y="9144"/>
                  </a:moveTo>
                  <a:lnTo>
                    <a:pt x="1202436" y="394716"/>
                  </a:lnTo>
                  <a:lnTo>
                    <a:pt x="1211579" y="384048"/>
                  </a:lnTo>
                  <a:lnTo>
                    <a:pt x="1220724" y="384048"/>
                  </a:lnTo>
                  <a:lnTo>
                    <a:pt x="1220724" y="18288"/>
                  </a:lnTo>
                  <a:lnTo>
                    <a:pt x="1211579" y="18288"/>
                  </a:lnTo>
                  <a:lnTo>
                    <a:pt x="1202436" y="9144"/>
                  </a:lnTo>
                  <a:close/>
                </a:path>
                <a:path w="1221104" h="403859">
                  <a:moveTo>
                    <a:pt x="1220724" y="384048"/>
                  </a:moveTo>
                  <a:lnTo>
                    <a:pt x="1211579" y="384048"/>
                  </a:lnTo>
                  <a:lnTo>
                    <a:pt x="1202436" y="394716"/>
                  </a:lnTo>
                  <a:lnTo>
                    <a:pt x="1220724" y="394716"/>
                  </a:lnTo>
                  <a:lnTo>
                    <a:pt x="1220724" y="384048"/>
                  </a:lnTo>
                  <a:close/>
                </a:path>
                <a:path w="1221104" h="403859">
                  <a:moveTo>
                    <a:pt x="19812" y="9144"/>
                  </a:moveTo>
                  <a:lnTo>
                    <a:pt x="9143" y="18288"/>
                  </a:lnTo>
                  <a:lnTo>
                    <a:pt x="19812" y="18288"/>
                  </a:lnTo>
                  <a:lnTo>
                    <a:pt x="19812" y="9144"/>
                  </a:lnTo>
                  <a:close/>
                </a:path>
                <a:path w="1221104" h="403859">
                  <a:moveTo>
                    <a:pt x="620267" y="9144"/>
                  </a:moveTo>
                  <a:lnTo>
                    <a:pt x="19812" y="9144"/>
                  </a:lnTo>
                  <a:lnTo>
                    <a:pt x="19812" y="18288"/>
                  </a:lnTo>
                  <a:lnTo>
                    <a:pt x="620267" y="18288"/>
                  </a:lnTo>
                  <a:lnTo>
                    <a:pt x="620267" y="9144"/>
                  </a:lnTo>
                  <a:close/>
                </a:path>
                <a:path w="1221104" h="403859">
                  <a:moveTo>
                    <a:pt x="710184" y="0"/>
                  </a:moveTo>
                  <a:lnTo>
                    <a:pt x="620267" y="0"/>
                  </a:lnTo>
                  <a:lnTo>
                    <a:pt x="620267" y="18288"/>
                  </a:lnTo>
                  <a:lnTo>
                    <a:pt x="710184" y="18288"/>
                  </a:lnTo>
                  <a:lnTo>
                    <a:pt x="710184" y="0"/>
                  </a:lnTo>
                  <a:close/>
                </a:path>
                <a:path w="1221104" h="403859">
                  <a:moveTo>
                    <a:pt x="1220724" y="0"/>
                  </a:moveTo>
                  <a:lnTo>
                    <a:pt x="710184" y="0"/>
                  </a:lnTo>
                  <a:lnTo>
                    <a:pt x="710184" y="18288"/>
                  </a:lnTo>
                  <a:lnTo>
                    <a:pt x="1202436" y="18288"/>
                  </a:lnTo>
                  <a:lnTo>
                    <a:pt x="1202436" y="9144"/>
                  </a:lnTo>
                  <a:lnTo>
                    <a:pt x="1220724" y="9144"/>
                  </a:lnTo>
                  <a:lnTo>
                    <a:pt x="1220724" y="0"/>
                  </a:lnTo>
                  <a:close/>
                </a:path>
                <a:path w="1221104" h="403859">
                  <a:moveTo>
                    <a:pt x="1220724" y="9144"/>
                  </a:moveTo>
                  <a:lnTo>
                    <a:pt x="1202436" y="9144"/>
                  </a:lnTo>
                  <a:lnTo>
                    <a:pt x="1211579" y="18288"/>
                  </a:lnTo>
                  <a:lnTo>
                    <a:pt x="1220724" y="18288"/>
                  </a:lnTo>
                  <a:lnTo>
                    <a:pt x="1220724" y="9144"/>
                  </a:lnTo>
                  <a:close/>
                </a:path>
              </a:pathLst>
            </a:custGeom>
            <a:solidFill>
              <a:srgbClr val="525252"/>
            </a:solidFill>
          </p:spPr>
          <p:txBody>
            <a:bodyPr wrap="square" lIns="0" tIns="0" rIns="0" bIns="0" rtlCol="0"/>
            <a:lstStyle/>
            <a:p>
              <a:endParaRPr/>
            </a:p>
          </p:txBody>
        </p:sp>
      </p:grpSp>
      <p:sp>
        <p:nvSpPr>
          <p:cNvPr id="28" name="object 28"/>
          <p:cNvSpPr txBox="1"/>
          <p:nvPr/>
        </p:nvSpPr>
        <p:spPr>
          <a:xfrm>
            <a:off x="4515649" y="8423981"/>
            <a:ext cx="1165860" cy="147955"/>
          </a:xfrm>
          <a:prstGeom prst="rect">
            <a:avLst/>
          </a:prstGeom>
        </p:spPr>
        <p:txBody>
          <a:bodyPr vert="horz" wrap="square" lIns="0" tIns="13335" rIns="0" bIns="0" rtlCol="0">
            <a:spAutoFit/>
          </a:bodyPr>
          <a:lstStyle/>
          <a:p>
            <a:pPr>
              <a:lnSpc>
                <a:spcPct val="100000"/>
              </a:lnSpc>
              <a:spcBef>
                <a:spcPts val="105"/>
              </a:spcBef>
            </a:pPr>
            <a:r>
              <a:rPr sz="800" dirty="0">
                <a:latin typeface="MS PGothic"/>
                <a:cs typeface="MS PGothic"/>
              </a:rPr>
              <a:t>項番６</a:t>
            </a:r>
            <a:r>
              <a:rPr sz="800" spc="5" dirty="0">
                <a:latin typeface="MS PGothic"/>
                <a:cs typeface="MS PGothic"/>
              </a:rPr>
              <a:t>１</a:t>
            </a:r>
            <a:r>
              <a:rPr sz="800" dirty="0">
                <a:latin typeface="MS PGothic"/>
                <a:cs typeface="MS PGothic"/>
              </a:rPr>
              <a:t>の</a:t>
            </a:r>
            <a:r>
              <a:rPr sz="800" spc="-15" dirty="0">
                <a:latin typeface="MS PGothic"/>
                <a:cs typeface="MS PGothic"/>
              </a:rPr>
              <a:t>C</a:t>
            </a:r>
            <a:r>
              <a:rPr sz="800" spc="-10" dirty="0">
                <a:latin typeface="MS PGothic"/>
                <a:cs typeface="MS PGothic"/>
              </a:rPr>
              <a:t>P</a:t>
            </a:r>
            <a:r>
              <a:rPr sz="800" dirty="0">
                <a:latin typeface="MS PGothic"/>
                <a:cs typeface="MS PGothic"/>
              </a:rPr>
              <a:t>D単位取得数</a:t>
            </a:r>
            <a:endParaRPr sz="800">
              <a:latin typeface="MS PGothic"/>
              <a:cs typeface="MS PGothic"/>
            </a:endParaRPr>
          </a:p>
        </p:txBody>
      </p:sp>
      <p:sp>
        <p:nvSpPr>
          <p:cNvPr id="29" name="object 29"/>
          <p:cNvSpPr txBox="1"/>
          <p:nvPr/>
        </p:nvSpPr>
        <p:spPr>
          <a:xfrm>
            <a:off x="785859" y="8562783"/>
            <a:ext cx="5642610" cy="1137285"/>
          </a:xfrm>
          <a:prstGeom prst="rect">
            <a:avLst/>
          </a:prstGeom>
        </p:spPr>
        <p:txBody>
          <a:bodyPr vert="horz" wrap="square" lIns="0" tIns="13335" rIns="0" bIns="0" rtlCol="0">
            <a:spAutoFit/>
          </a:bodyPr>
          <a:lstStyle/>
          <a:p>
            <a:pPr marL="3729354">
              <a:lnSpc>
                <a:spcPct val="100000"/>
              </a:lnSpc>
              <a:spcBef>
                <a:spcPts val="105"/>
              </a:spcBef>
            </a:pPr>
            <a:r>
              <a:rPr sz="800" spc="-5" dirty="0">
                <a:latin typeface="MS PGothic"/>
                <a:cs typeface="MS PGothic"/>
              </a:rPr>
              <a:t>と</a:t>
            </a:r>
            <a:r>
              <a:rPr sz="800" dirty="0">
                <a:latin typeface="MS PGothic"/>
                <a:cs typeface="MS PGothic"/>
              </a:rPr>
              <a:t>一致</a:t>
            </a:r>
            <a:r>
              <a:rPr sz="800" spc="-5" dirty="0">
                <a:latin typeface="MS PGothic"/>
                <a:cs typeface="MS PGothic"/>
              </a:rPr>
              <a:t>と</a:t>
            </a:r>
            <a:r>
              <a:rPr sz="800" dirty="0">
                <a:latin typeface="MS PGothic"/>
                <a:cs typeface="MS PGothic"/>
              </a:rPr>
              <a:t>一致し</a:t>
            </a:r>
            <a:r>
              <a:rPr sz="800" spc="-5" dirty="0">
                <a:latin typeface="MS PGothic"/>
                <a:cs typeface="MS PGothic"/>
              </a:rPr>
              <a:t>ます</a:t>
            </a:r>
            <a:r>
              <a:rPr sz="800" dirty="0">
                <a:latin typeface="MS PGothic"/>
                <a:cs typeface="MS PGothic"/>
              </a:rPr>
              <a:t>。</a:t>
            </a:r>
            <a:endParaRPr sz="800">
              <a:latin typeface="MS PGothic"/>
              <a:cs typeface="MS PGothic"/>
            </a:endParaRPr>
          </a:p>
          <a:p>
            <a:pPr marL="12700">
              <a:lnSpc>
                <a:spcPct val="100000"/>
              </a:lnSpc>
              <a:spcBef>
                <a:spcPts val="635"/>
              </a:spcBef>
            </a:pPr>
            <a:r>
              <a:rPr sz="800" dirty="0">
                <a:latin typeface="Yu Gothic"/>
                <a:cs typeface="Yu Gothic"/>
              </a:rPr>
              <a:t>記</a:t>
            </a:r>
            <a:r>
              <a:rPr sz="800" spc="10" dirty="0">
                <a:latin typeface="Yu Gothic"/>
                <a:cs typeface="Yu Gothic"/>
              </a:rPr>
              <a:t>載</a:t>
            </a:r>
            <a:r>
              <a:rPr sz="800" dirty="0">
                <a:latin typeface="Yu Gothic"/>
                <a:cs typeface="Yu Gothic"/>
              </a:rPr>
              <a:t>要</a:t>
            </a:r>
            <a:r>
              <a:rPr sz="800" spc="10" dirty="0">
                <a:latin typeface="Yu Gothic"/>
                <a:cs typeface="Yu Gothic"/>
              </a:rPr>
              <a:t>領</a:t>
            </a:r>
            <a:endParaRPr sz="800">
              <a:latin typeface="Yu Gothic"/>
              <a:cs typeface="Yu Gothic"/>
            </a:endParaRPr>
          </a:p>
          <a:p>
            <a:pPr marL="12700">
              <a:lnSpc>
                <a:spcPct val="100000"/>
              </a:lnSpc>
              <a:spcBef>
                <a:spcPts val="70"/>
              </a:spcBef>
            </a:pPr>
            <a:r>
              <a:rPr sz="800" dirty="0">
                <a:latin typeface="Yu Gothic"/>
                <a:cs typeface="Yu Gothic"/>
              </a:rPr>
              <a:t>１  </a:t>
            </a:r>
            <a:r>
              <a:rPr sz="800" spc="20" dirty="0">
                <a:latin typeface="Yu Gothic"/>
                <a:cs typeface="Yu Gothic"/>
              </a:rPr>
              <a:t> </a:t>
            </a:r>
            <a:r>
              <a:rPr sz="800" dirty="0">
                <a:latin typeface="Yu Gothic"/>
                <a:cs typeface="Yu Gothic"/>
              </a:rPr>
              <a:t>この表</a:t>
            </a:r>
            <a:r>
              <a:rPr sz="800" spc="10" dirty="0">
                <a:latin typeface="Yu Gothic"/>
                <a:cs typeface="Yu Gothic"/>
              </a:rPr>
              <a:t>は</a:t>
            </a:r>
            <a:r>
              <a:rPr sz="800" dirty="0">
                <a:latin typeface="Yu Gothic"/>
                <a:cs typeface="Yu Gothic"/>
              </a:rPr>
              <a:t>、審査</a:t>
            </a:r>
            <a:r>
              <a:rPr sz="800" spc="10" dirty="0">
                <a:latin typeface="Yu Gothic"/>
                <a:cs typeface="Yu Gothic"/>
              </a:rPr>
              <a:t>基</a:t>
            </a:r>
            <a:r>
              <a:rPr sz="800" dirty="0">
                <a:latin typeface="Yu Gothic"/>
                <a:cs typeface="Yu Gothic"/>
              </a:rPr>
              <a:t>準日に</a:t>
            </a:r>
            <a:r>
              <a:rPr sz="800" spc="10" dirty="0">
                <a:latin typeface="Yu Gothic"/>
                <a:cs typeface="Yu Gothic"/>
              </a:rPr>
              <a:t>お</a:t>
            </a:r>
            <a:r>
              <a:rPr sz="800" dirty="0">
                <a:latin typeface="Yu Gothic"/>
                <a:cs typeface="Yu Gothic"/>
              </a:rPr>
              <a:t>ける許</a:t>
            </a:r>
            <a:r>
              <a:rPr sz="800" spc="10" dirty="0">
                <a:latin typeface="Yu Gothic"/>
                <a:cs typeface="Yu Gothic"/>
              </a:rPr>
              <a:t>可</a:t>
            </a:r>
            <a:r>
              <a:rPr sz="800" dirty="0">
                <a:latin typeface="Yu Gothic"/>
                <a:cs typeface="Yu Gothic"/>
              </a:rPr>
              <a:t>を受け</a:t>
            </a:r>
            <a:r>
              <a:rPr sz="800" spc="10" dirty="0">
                <a:latin typeface="Yu Gothic"/>
                <a:cs typeface="Yu Gothic"/>
              </a:rPr>
              <a:t>た</a:t>
            </a:r>
            <a:r>
              <a:rPr sz="800" dirty="0">
                <a:latin typeface="Yu Gothic"/>
                <a:cs typeface="Yu Gothic"/>
              </a:rPr>
              <a:t>建設業</a:t>
            </a:r>
            <a:r>
              <a:rPr sz="800" spc="10" dirty="0">
                <a:latin typeface="Yu Gothic"/>
                <a:cs typeface="Yu Gothic"/>
              </a:rPr>
              <a:t>に</a:t>
            </a:r>
            <a:r>
              <a:rPr sz="800" dirty="0">
                <a:latin typeface="Yu Gothic"/>
                <a:cs typeface="Yu Gothic"/>
              </a:rPr>
              <a:t>従事す</a:t>
            </a:r>
            <a:r>
              <a:rPr sz="800" spc="10" dirty="0">
                <a:latin typeface="Yu Gothic"/>
                <a:cs typeface="Yu Gothic"/>
              </a:rPr>
              <a:t>る</a:t>
            </a:r>
            <a:r>
              <a:rPr sz="800" dirty="0">
                <a:latin typeface="Yu Gothic"/>
                <a:cs typeface="Yu Gothic"/>
              </a:rPr>
              <a:t>職員の</a:t>
            </a:r>
            <a:r>
              <a:rPr sz="800" spc="10" dirty="0">
                <a:latin typeface="Yu Gothic"/>
                <a:cs typeface="Yu Gothic"/>
              </a:rPr>
              <a:t>う</a:t>
            </a:r>
            <a:r>
              <a:rPr sz="800" dirty="0">
                <a:latin typeface="Yu Gothic"/>
                <a:cs typeface="Yu Gothic"/>
              </a:rPr>
              <a:t>ち、建</a:t>
            </a:r>
            <a:r>
              <a:rPr sz="800" spc="10" dirty="0">
                <a:latin typeface="Yu Gothic"/>
                <a:cs typeface="Yu Gothic"/>
              </a:rPr>
              <a:t>設</a:t>
            </a:r>
            <a:r>
              <a:rPr sz="800" dirty="0">
                <a:latin typeface="Yu Gothic"/>
                <a:cs typeface="Yu Gothic"/>
              </a:rPr>
              <a:t>業法第</a:t>
            </a:r>
            <a:r>
              <a:rPr sz="800" spc="10" dirty="0">
                <a:latin typeface="Yu Gothic"/>
                <a:cs typeface="Yu Gothic"/>
              </a:rPr>
              <a:t>七</a:t>
            </a:r>
            <a:r>
              <a:rPr sz="800" dirty="0">
                <a:latin typeface="Yu Gothic"/>
                <a:cs typeface="Yu Gothic"/>
              </a:rPr>
              <a:t>条第二</a:t>
            </a:r>
            <a:r>
              <a:rPr sz="800" spc="10" dirty="0">
                <a:latin typeface="Yu Gothic"/>
                <a:cs typeface="Yu Gothic"/>
              </a:rPr>
              <a:t>号</a:t>
            </a:r>
            <a:r>
              <a:rPr sz="800" dirty="0">
                <a:latin typeface="Yu Gothic"/>
                <a:cs typeface="Yu Gothic"/>
              </a:rPr>
              <a:t>イ、ロ</a:t>
            </a:r>
            <a:r>
              <a:rPr sz="800" spc="10" dirty="0">
                <a:latin typeface="Yu Gothic"/>
                <a:cs typeface="Yu Gothic"/>
              </a:rPr>
              <a:t>若</a:t>
            </a:r>
            <a:r>
              <a:rPr sz="800" dirty="0">
                <a:latin typeface="Yu Gothic"/>
                <a:cs typeface="Yu Gothic"/>
              </a:rPr>
              <a:t>しくは</a:t>
            </a:r>
            <a:r>
              <a:rPr sz="800" spc="10" dirty="0">
                <a:latin typeface="Yu Gothic"/>
                <a:cs typeface="Yu Gothic"/>
              </a:rPr>
              <a:t>ハ又</a:t>
            </a:r>
            <a:endParaRPr sz="800">
              <a:latin typeface="Yu Gothic"/>
              <a:cs typeface="Yu Gothic"/>
            </a:endParaRPr>
          </a:p>
          <a:p>
            <a:pPr marL="12700">
              <a:lnSpc>
                <a:spcPct val="100000"/>
              </a:lnSpc>
              <a:spcBef>
                <a:spcPts val="75"/>
              </a:spcBef>
            </a:pPr>
            <a:r>
              <a:rPr sz="800" dirty="0">
                <a:latin typeface="Yu Gothic"/>
                <a:cs typeface="Yu Gothic"/>
              </a:rPr>
              <a:t>   </a:t>
            </a:r>
            <a:r>
              <a:rPr sz="800" spc="-114" dirty="0">
                <a:latin typeface="Yu Gothic"/>
                <a:cs typeface="Yu Gothic"/>
              </a:rPr>
              <a:t> </a:t>
            </a:r>
            <a:r>
              <a:rPr sz="800" dirty="0">
                <a:latin typeface="Yu Gothic"/>
                <a:cs typeface="Yu Gothic"/>
              </a:rPr>
              <a:t>   </a:t>
            </a:r>
            <a:r>
              <a:rPr sz="800" spc="-110" dirty="0">
                <a:latin typeface="Yu Gothic"/>
                <a:cs typeface="Yu Gothic"/>
              </a:rPr>
              <a:t> </a:t>
            </a:r>
            <a:r>
              <a:rPr sz="800" dirty="0">
                <a:latin typeface="Yu Gothic"/>
                <a:cs typeface="Yu Gothic"/>
              </a:rPr>
              <a:t>は同法</a:t>
            </a:r>
            <a:r>
              <a:rPr sz="800" spc="10" dirty="0">
                <a:latin typeface="Yu Gothic"/>
                <a:cs typeface="Yu Gothic"/>
              </a:rPr>
              <a:t>第</a:t>
            </a:r>
            <a:r>
              <a:rPr sz="800" dirty="0">
                <a:latin typeface="Yu Gothic"/>
                <a:cs typeface="Yu Gothic"/>
              </a:rPr>
              <a:t>十五条</a:t>
            </a:r>
            <a:r>
              <a:rPr sz="800" spc="10" dirty="0">
                <a:latin typeface="Yu Gothic"/>
                <a:cs typeface="Yu Gothic"/>
              </a:rPr>
              <a:t>第</a:t>
            </a:r>
            <a:r>
              <a:rPr sz="800" dirty="0">
                <a:latin typeface="Yu Gothic"/>
                <a:cs typeface="Yu Gothic"/>
              </a:rPr>
              <a:t>二号イ</a:t>
            </a:r>
            <a:r>
              <a:rPr sz="800" spc="10" dirty="0">
                <a:latin typeface="Yu Gothic"/>
                <a:cs typeface="Yu Gothic"/>
              </a:rPr>
              <a:t>、</a:t>
            </a:r>
            <a:r>
              <a:rPr sz="800" dirty="0">
                <a:latin typeface="Yu Gothic"/>
                <a:cs typeface="Yu Gothic"/>
              </a:rPr>
              <a:t>ロ若し</a:t>
            </a:r>
            <a:r>
              <a:rPr sz="800" spc="10" dirty="0">
                <a:latin typeface="Yu Gothic"/>
                <a:cs typeface="Yu Gothic"/>
              </a:rPr>
              <a:t>く</a:t>
            </a:r>
            <a:r>
              <a:rPr sz="800" dirty="0">
                <a:latin typeface="Yu Gothic"/>
                <a:cs typeface="Yu Gothic"/>
              </a:rPr>
              <a:t>はハに</a:t>
            </a:r>
            <a:r>
              <a:rPr sz="800" spc="10" dirty="0">
                <a:latin typeface="Yu Gothic"/>
                <a:cs typeface="Yu Gothic"/>
              </a:rPr>
              <a:t>該</a:t>
            </a:r>
            <a:r>
              <a:rPr sz="800" dirty="0">
                <a:latin typeface="Yu Gothic"/>
                <a:cs typeface="Yu Gothic"/>
              </a:rPr>
              <a:t>当する</a:t>
            </a:r>
            <a:r>
              <a:rPr sz="800" spc="10" dirty="0">
                <a:latin typeface="Yu Gothic"/>
                <a:cs typeface="Yu Gothic"/>
              </a:rPr>
              <a:t>者</a:t>
            </a:r>
            <a:r>
              <a:rPr sz="800" dirty="0">
                <a:latin typeface="Yu Gothic"/>
                <a:cs typeface="Yu Gothic"/>
              </a:rPr>
              <a:t>又は一</a:t>
            </a:r>
            <a:r>
              <a:rPr sz="800" spc="10" dirty="0">
                <a:latin typeface="Yu Gothic"/>
                <a:cs typeface="Yu Gothic"/>
              </a:rPr>
              <a:t>級</a:t>
            </a:r>
            <a:r>
              <a:rPr sz="800" dirty="0">
                <a:latin typeface="Yu Gothic"/>
                <a:cs typeface="Yu Gothic"/>
              </a:rPr>
              <a:t>若しく</a:t>
            </a:r>
            <a:r>
              <a:rPr sz="800" spc="10" dirty="0">
                <a:latin typeface="Yu Gothic"/>
                <a:cs typeface="Yu Gothic"/>
              </a:rPr>
              <a:t>は</a:t>
            </a:r>
            <a:r>
              <a:rPr sz="800" dirty="0">
                <a:latin typeface="Yu Gothic"/>
                <a:cs typeface="Yu Gothic"/>
              </a:rPr>
              <a:t>二級の</a:t>
            </a:r>
            <a:r>
              <a:rPr sz="800" spc="10" dirty="0">
                <a:latin typeface="Yu Gothic"/>
                <a:cs typeface="Yu Gothic"/>
              </a:rPr>
              <a:t>第</a:t>
            </a:r>
            <a:r>
              <a:rPr sz="800" dirty="0">
                <a:latin typeface="Yu Gothic"/>
                <a:cs typeface="Yu Gothic"/>
              </a:rPr>
              <a:t>一次検</a:t>
            </a:r>
            <a:r>
              <a:rPr sz="800" spc="10" dirty="0">
                <a:latin typeface="Yu Gothic"/>
                <a:cs typeface="Yu Gothic"/>
              </a:rPr>
              <a:t>定</a:t>
            </a:r>
            <a:r>
              <a:rPr sz="800" dirty="0">
                <a:latin typeface="Yu Gothic"/>
                <a:cs typeface="Yu Gothic"/>
              </a:rPr>
              <a:t>に合格</a:t>
            </a:r>
            <a:r>
              <a:rPr sz="800" spc="10" dirty="0">
                <a:latin typeface="Yu Gothic"/>
                <a:cs typeface="Yu Gothic"/>
              </a:rPr>
              <a:t>し</a:t>
            </a:r>
            <a:r>
              <a:rPr sz="800" dirty="0">
                <a:latin typeface="Yu Gothic"/>
                <a:cs typeface="Yu Gothic"/>
              </a:rPr>
              <a:t>た者で</a:t>
            </a:r>
            <a:r>
              <a:rPr sz="800" spc="10" dirty="0">
                <a:latin typeface="Yu Gothic"/>
                <a:cs typeface="Yu Gothic"/>
              </a:rPr>
              <a:t>あ</a:t>
            </a:r>
            <a:r>
              <a:rPr sz="800" dirty="0">
                <a:latin typeface="Yu Gothic"/>
                <a:cs typeface="Yu Gothic"/>
              </a:rPr>
              <a:t>って、</a:t>
            </a:r>
            <a:r>
              <a:rPr sz="800" spc="10" dirty="0">
                <a:latin typeface="Yu Gothic"/>
                <a:cs typeface="Yu Gothic"/>
              </a:rPr>
              <a:t>規則</a:t>
            </a:r>
            <a:endParaRPr sz="800">
              <a:latin typeface="Yu Gothic"/>
              <a:cs typeface="Yu Gothic"/>
            </a:endParaRPr>
          </a:p>
          <a:p>
            <a:pPr marL="12700">
              <a:lnSpc>
                <a:spcPct val="100000"/>
              </a:lnSpc>
              <a:spcBef>
                <a:spcPts val="70"/>
              </a:spcBef>
            </a:pPr>
            <a:r>
              <a:rPr sz="800" dirty="0">
                <a:latin typeface="Yu Gothic"/>
                <a:cs typeface="Yu Gothic"/>
              </a:rPr>
              <a:t>   </a:t>
            </a:r>
            <a:r>
              <a:rPr sz="800" spc="-114" dirty="0">
                <a:latin typeface="Yu Gothic"/>
                <a:cs typeface="Yu Gothic"/>
              </a:rPr>
              <a:t> </a:t>
            </a:r>
            <a:r>
              <a:rPr sz="800" dirty="0">
                <a:latin typeface="Yu Gothic"/>
                <a:cs typeface="Yu Gothic"/>
              </a:rPr>
              <a:t>   </a:t>
            </a:r>
            <a:r>
              <a:rPr sz="800" spc="-110" dirty="0">
                <a:latin typeface="Yu Gothic"/>
                <a:cs typeface="Yu Gothic"/>
              </a:rPr>
              <a:t> </a:t>
            </a:r>
            <a:r>
              <a:rPr sz="800" dirty="0">
                <a:latin typeface="Yu Gothic"/>
                <a:cs typeface="Yu Gothic"/>
              </a:rPr>
              <a:t>別記様</a:t>
            </a:r>
            <a:r>
              <a:rPr sz="800" spc="10" dirty="0">
                <a:latin typeface="Yu Gothic"/>
                <a:cs typeface="Yu Gothic"/>
              </a:rPr>
              <a:t>式</a:t>
            </a:r>
            <a:r>
              <a:rPr sz="800" dirty="0">
                <a:latin typeface="Yu Gothic"/>
                <a:cs typeface="Yu Gothic"/>
              </a:rPr>
              <a:t>第</a:t>
            </a:r>
            <a:r>
              <a:rPr sz="800" spc="-5" dirty="0">
                <a:latin typeface="Yu Gothic"/>
                <a:cs typeface="Yu Gothic"/>
              </a:rPr>
              <a:t>25</a:t>
            </a:r>
            <a:r>
              <a:rPr sz="800" spc="10" dirty="0">
                <a:latin typeface="Yu Gothic"/>
                <a:cs typeface="Yu Gothic"/>
              </a:rPr>
              <a:t>号</a:t>
            </a:r>
            <a:r>
              <a:rPr sz="800" dirty="0">
                <a:latin typeface="Yu Gothic"/>
                <a:cs typeface="Yu Gothic"/>
              </a:rPr>
              <a:t>の14・別紙</a:t>
            </a:r>
            <a:r>
              <a:rPr sz="800" spc="10" dirty="0">
                <a:latin typeface="Yu Gothic"/>
                <a:cs typeface="Yu Gothic"/>
              </a:rPr>
              <a:t>２</a:t>
            </a:r>
            <a:r>
              <a:rPr sz="800" dirty="0">
                <a:latin typeface="Yu Gothic"/>
                <a:cs typeface="Yu Gothic"/>
              </a:rPr>
              <a:t>に記載</a:t>
            </a:r>
            <a:r>
              <a:rPr sz="800" spc="10" dirty="0">
                <a:latin typeface="Yu Gothic"/>
                <a:cs typeface="Yu Gothic"/>
              </a:rPr>
              <a:t>の</a:t>
            </a:r>
            <a:r>
              <a:rPr sz="800" dirty="0">
                <a:latin typeface="Yu Gothic"/>
                <a:cs typeface="Yu Gothic"/>
              </a:rPr>
              <a:t>ない者</a:t>
            </a:r>
            <a:r>
              <a:rPr sz="800" spc="10" dirty="0">
                <a:latin typeface="Yu Gothic"/>
                <a:cs typeface="Yu Gothic"/>
              </a:rPr>
              <a:t>に</a:t>
            </a:r>
            <a:r>
              <a:rPr sz="800" dirty="0">
                <a:latin typeface="Yu Gothic"/>
                <a:cs typeface="Yu Gothic"/>
              </a:rPr>
              <a:t>ついて</a:t>
            </a:r>
            <a:r>
              <a:rPr sz="800" spc="10" dirty="0">
                <a:latin typeface="Yu Gothic"/>
                <a:cs typeface="Yu Gothic"/>
              </a:rPr>
              <a:t>作</a:t>
            </a:r>
            <a:r>
              <a:rPr sz="800" dirty="0">
                <a:latin typeface="Yu Gothic"/>
                <a:cs typeface="Yu Gothic"/>
              </a:rPr>
              <a:t>成する</a:t>
            </a:r>
            <a:r>
              <a:rPr sz="800" spc="10" dirty="0">
                <a:latin typeface="Yu Gothic"/>
                <a:cs typeface="Yu Gothic"/>
              </a:rPr>
              <a:t>こ</a:t>
            </a:r>
            <a:r>
              <a:rPr sz="800" dirty="0">
                <a:latin typeface="Yu Gothic"/>
                <a:cs typeface="Yu Gothic"/>
              </a:rPr>
              <a:t>と</a:t>
            </a:r>
            <a:r>
              <a:rPr sz="800" spc="10" dirty="0">
                <a:latin typeface="Yu Gothic"/>
                <a:cs typeface="Yu Gothic"/>
              </a:rPr>
              <a:t>。</a:t>
            </a:r>
            <a:endParaRPr sz="800">
              <a:latin typeface="Yu Gothic"/>
              <a:cs typeface="Yu Gothic"/>
            </a:endParaRPr>
          </a:p>
          <a:p>
            <a:pPr marL="12700">
              <a:lnSpc>
                <a:spcPct val="100000"/>
              </a:lnSpc>
              <a:spcBef>
                <a:spcPts val="70"/>
              </a:spcBef>
            </a:pPr>
            <a:r>
              <a:rPr sz="800" dirty="0">
                <a:latin typeface="Yu Gothic"/>
                <a:cs typeface="Yu Gothic"/>
              </a:rPr>
              <a:t>2  </a:t>
            </a:r>
            <a:r>
              <a:rPr sz="800" spc="60" dirty="0">
                <a:latin typeface="Yu Gothic"/>
                <a:cs typeface="Yu Gothic"/>
              </a:rPr>
              <a:t> </a:t>
            </a:r>
            <a:r>
              <a:rPr sz="800" dirty="0">
                <a:latin typeface="Yu Gothic"/>
                <a:cs typeface="Yu Gothic"/>
              </a:rPr>
              <a:t>｢CPD単位</a:t>
            </a:r>
            <a:r>
              <a:rPr sz="800" spc="10" dirty="0">
                <a:latin typeface="Yu Gothic"/>
                <a:cs typeface="Yu Gothic"/>
              </a:rPr>
              <a:t>｣</a:t>
            </a:r>
            <a:r>
              <a:rPr sz="800" dirty="0">
                <a:latin typeface="Yu Gothic"/>
                <a:cs typeface="Yu Gothic"/>
              </a:rPr>
              <a:t>の欄に</a:t>
            </a:r>
            <a:r>
              <a:rPr sz="800" spc="10" dirty="0">
                <a:latin typeface="Yu Gothic"/>
                <a:cs typeface="Yu Gothic"/>
              </a:rPr>
              <a:t>は</a:t>
            </a:r>
            <a:r>
              <a:rPr sz="800" dirty="0">
                <a:latin typeface="Yu Gothic"/>
                <a:cs typeface="Yu Gothic"/>
              </a:rPr>
              <a:t>、技術</a:t>
            </a:r>
            <a:r>
              <a:rPr sz="800" spc="10" dirty="0">
                <a:latin typeface="Yu Gothic"/>
                <a:cs typeface="Yu Gothic"/>
              </a:rPr>
              <a:t>者</a:t>
            </a:r>
            <a:r>
              <a:rPr sz="800" dirty="0">
                <a:latin typeface="Yu Gothic"/>
                <a:cs typeface="Yu Gothic"/>
              </a:rPr>
              <a:t>がＣＰＤ認定団</a:t>
            </a:r>
            <a:r>
              <a:rPr sz="800" spc="10" dirty="0">
                <a:latin typeface="Yu Gothic"/>
                <a:cs typeface="Yu Gothic"/>
              </a:rPr>
              <a:t>体</a:t>
            </a:r>
            <a:r>
              <a:rPr sz="800" dirty="0">
                <a:latin typeface="Yu Gothic"/>
                <a:cs typeface="Yu Gothic"/>
              </a:rPr>
              <a:t>によっ</a:t>
            </a:r>
            <a:r>
              <a:rPr sz="800" spc="10" dirty="0">
                <a:latin typeface="Yu Gothic"/>
                <a:cs typeface="Yu Gothic"/>
              </a:rPr>
              <a:t>て</a:t>
            </a:r>
            <a:r>
              <a:rPr sz="800" dirty="0">
                <a:latin typeface="Yu Gothic"/>
                <a:cs typeface="Yu Gothic"/>
              </a:rPr>
              <a:t>修得</a:t>
            </a:r>
            <a:r>
              <a:rPr sz="800" spc="10" dirty="0">
                <a:latin typeface="Yu Gothic"/>
                <a:cs typeface="Yu Gothic"/>
              </a:rPr>
              <a:t>を</a:t>
            </a:r>
            <a:r>
              <a:rPr sz="800" dirty="0">
                <a:latin typeface="Yu Gothic"/>
                <a:cs typeface="Yu Gothic"/>
              </a:rPr>
              <a:t>認定さ</a:t>
            </a:r>
            <a:r>
              <a:rPr sz="800" spc="10" dirty="0">
                <a:latin typeface="Yu Gothic"/>
                <a:cs typeface="Yu Gothic"/>
              </a:rPr>
              <a:t>れ</a:t>
            </a:r>
            <a:r>
              <a:rPr sz="800" dirty="0">
                <a:latin typeface="Yu Gothic"/>
                <a:cs typeface="Yu Gothic"/>
              </a:rPr>
              <a:t>た単位</a:t>
            </a:r>
            <a:r>
              <a:rPr sz="800" spc="10" dirty="0">
                <a:latin typeface="Yu Gothic"/>
                <a:cs typeface="Yu Gothic"/>
              </a:rPr>
              <a:t>数</a:t>
            </a:r>
            <a:r>
              <a:rPr sz="800" dirty="0">
                <a:latin typeface="Yu Gothic"/>
                <a:cs typeface="Yu Gothic"/>
              </a:rPr>
              <a:t>を、告</a:t>
            </a:r>
            <a:r>
              <a:rPr sz="800" spc="10" dirty="0">
                <a:latin typeface="Yu Gothic"/>
                <a:cs typeface="Yu Gothic"/>
              </a:rPr>
              <a:t>示</a:t>
            </a:r>
            <a:r>
              <a:rPr sz="800" dirty="0">
                <a:latin typeface="Yu Gothic"/>
                <a:cs typeface="Yu Gothic"/>
              </a:rPr>
              <a:t>別表第</a:t>
            </a:r>
            <a:r>
              <a:rPr sz="800" spc="10" dirty="0">
                <a:latin typeface="Yu Gothic"/>
                <a:cs typeface="Yu Gothic"/>
              </a:rPr>
              <a:t>十</a:t>
            </a:r>
            <a:r>
              <a:rPr sz="800" dirty="0">
                <a:latin typeface="Yu Gothic"/>
                <a:cs typeface="Yu Gothic"/>
              </a:rPr>
              <a:t>八の左</a:t>
            </a:r>
            <a:r>
              <a:rPr sz="800" spc="10" dirty="0">
                <a:latin typeface="Yu Gothic"/>
                <a:cs typeface="Yu Gothic"/>
              </a:rPr>
              <a:t>欄</a:t>
            </a:r>
            <a:r>
              <a:rPr sz="800" dirty="0">
                <a:latin typeface="Yu Gothic"/>
                <a:cs typeface="Yu Gothic"/>
              </a:rPr>
              <a:t>に掲げ</a:t>
            </a:r>
            <a:r>
              <a:rPr sz="800" spc="10" dirty="0">
                <a:latin typeface="Yu Gothic"/>
                <a:cs typeface="Yu Gothic"/>
              </a:rPr>
              <a:t>る</a:t>
            </a:r>
            <a:endParaRPr sz="800">
              <a:latin typeface="Yu Gothic"/>
              <a:cs typeface="Yu Gothic"/>
            </a:endParaRPr>
          </a:p>
          <a:p>
            <a:pPr marL="12700">
              <a:lnSpc>
                <a:spcPct val="100000"/>
              </a:lnSpc>
              <a:spcBef>
                <a:spcPts val="75"/>
              </a:spcBef>
            </a:pPr>
            <a:r>
              <a:rPr sz="800" dirty="0">
                <a:latin typeface="Yu Gothic"/>
                <a:cs typeface="Yu Gothic"/>
              </a:rPr>
              <a:t>   </a:t>
            </a:r>
            <a:r>
              <a:rPr sz="800" spc="-114" dirty="0">
                <a:latin typeface="Yu Gothic"/>
                <a:cs typeface="Yu Gothic"/>
              </a:rPr>
              <a:t> </a:t>
            </a:r>
            <a:r>
              <a:rPr sz="800" dirty="0">
                <a:latin typeface="Yu Gothic"/>
                <a:cs typeface="Yu Gothic"/>
              </a:rPr>
              <a:t>   </a:t>
            </a:r>
            <a:r>
              <a:rPr sz="800" spc="-110" dirty="0">
                <a:latin typeface="Yu Gothic"/>
                <a:cs typeface="Yu Gothic"/>
              </a:rPr>
              <a:t> </a:t>
            </a:r>
            <a:r>
              <a:rPr sz="800" dirty="0">
                <a:latin typeface="Yu Gothic"/>
                <a:cs typeface="Yu Gothic"/>
              </a:rPr>
              <a:t>CPD認定</a:t>
            </a:r>
            <a:r>
              <a:rPr sz="800" spc="10" dirty="0">
                <a:latin typeface="Yu Gothic"/>
                <a:cs typeface="Yu Gothic"/>
              </a:rPr>
              <a:t>団</a:t>
            </a:r>
            <a:r>
              <a:rPr sz="800" dirty="0">
                <a:latin typeface="Yu Gothic"/>
                <a:cs typeface="Yu Gothic"/>
              </a:rPr>
              <a:t>体ごと</a:t>
            </a:r>
            <a:r>
              <a:rPr sz="800" spc="10" dirty="0">
                <a:latin typeface="Yu Gothic"/>
                <a:cs typeface="Yu Gothic"/>
              </a:rPr>
              <a:t>に</a:t>
            </a:r>
            <a:r>
              <a:rPr sz="800" dirty="0">
                <a:latin typeface="Yu Gothic"/>
                <a:cs typeface="Yu Gothic"/>
              </a:rPr>
              <a:t>右欄に</a:t>
            </a:r>
            <a:r>
              <a:rPr sz="800" spc="10" dirty="0">
                <a:latin typeface="Yu Gothic"/>
                <a:cs typeface="Yu Gothic"/>
              </a:rPr>
              <a:t>掲</a:t>
            </a:r>
            <a:r>
              <a:rPr sz="800" dirty="0">
                <a:latin typeface="Yu Gothic"/>
                <a:cs typeface="Yu Gothic"/>
              </a:rPr>
              <a:t>げる数</a:t>
            </a:r>
            <a:r>
              <a:rPr sz="800" spc="10" dirty="0">
                <a:latin typeface="Yu Gothic"/>
                <a:cs typeface="Yu Gothic"/>
              </a:rPr>
              <a:t>値</a:t>
            </a:r>
            <a:r>
              <a:rPr sz="800" dirty="0">
                <a:latin typeface="Yu Gothic"/>
                <a:cs typeface="Yu Gothic"/>
              </a:rPr>
              <a:t>で除し</a:t>
            </a:r>
            <a:r>
              <a:rPr sz="800" spc="10" dirty="0">
                <a:latin typeface="Yu Gothic"/>
                <a:cs typeface="Yu Gothic"/>
              </a:rPr>
              <a:t>、</a:t>
            </a:r>
            <a:r>
              <a:rPr sz="800" spc="-5" dirty="0">
                <a:latin typeface="Yu Gothic"/>
                <a:cs typeface="Yu Gothic"/>
              </a:rPr>
              <a:t>30</a:t>
            </a:r>
            <a:r>
              <a:rPr sz="800" spc="10" dirty="0">
                <a:latin typeface="Yu Gothic"/>
                <a:cs typeface="Yu Gothic"/>
              </a:rPr>
              <a:t>を</a:t>
            </a:r>
            <a:r>
              <a:rPr sz="800" dirty="0">
                <a:latin typeface="Yu Gothic"/>
                <a:cs typeface="Yu Gothic"/>
              </a:rPr>
              <a:t>乗じた</a:t>
            </a:r>
            <a:r>
              <a:rPr sz="800" spc="10" dirty="0">
                <a:latin typeface="Yu Gothic"/>
                <a:cs typeface="Yu Gothic"/>
              </a:rPr>
              <a:t>数</a:t>
            </a:r>
            <a:r>
              <a:rPr sz="800" dirty="0">
                <a:latin typeface="Yu Gothic"/>
                <a:cs typeface="Yu Gothic"/>
              </a:rPr>
              <a:t>値を記</a:t>
            </a:r>
            <a:r>
              <a:rPr sz="800" spc="10" dirty="0">
                <a:latin typeface="Yu Gothic"/>
                <a:cs typeface="Yu Gothic"/>
              </a:rPr>
              <a:t>載</a:t>
            </a:r>
            <a:r>
              <a:rPr sz="800" dirty="0">
                <a:latin typeface="Yu Gothic"/>
                <a:cs typeface="Yu Gothic"/>
              </a:rPr>
              <a:t>するこ</a:t>
            </a:r>
            <a:r>
              <a:rPr sz="800" spc="10" dirty="0">
                <a:latin typeface="Yu Gothic"/>
                <a:cs typeface="Yu Gothic"/>
              </a:rPr>
              <a:t>と。</a:t>
            </a:r>
            <a:endParaRPr sz="800">
              <a:latin typeface="Yu Gothic"/>
              <a:cs typeface="Yu Gothic"/>
            </a:endParaRPr>
          </a:p>
          <a:p>
            <a:pPr marL="12700">
              <a:lnSpc>
                <a:spcPct val="100000"/>
              </a:lnSpc>
              <a:spcBef>
                <a:spcPts val="70"/>
              </a:spcBef>
            </a:pPr>
            <a:r>
              <a:rPr sz="800" dirty="0">
                <a:latin typeface="Yu Gothic"/>
                <a:cs typeface="Yu Gothic"/>
              </a:rPr>
              <a:t>   </a:t>
            </a:r>
            <a:r>
              <a:rPr sz="800" spc="-114" dirty="0">
                <a:latin typeface="Yu Gothic"/>
                <a:cs typeface="Yu Gothic"/>
              </a:rPr>
              <a:t> </a:t>
            </a:r>
            <a:r>
              <a:rPr sz="800" dirty="0">
                <a:latin typeface="Yu Gothic"/>
                <a:cs typeface="Yu Gothic"/>
              </a:rPr>
              <a:t>   </a:t>
            </a:r>
            <a:r>
              <a:rPr sz="800" spc="-110" dirty="0">
                <a:latin typeface="Yu Gothic"/>
                <a:cs typeface="Yu Gothic"/>
              </a:rPr>
              <a:t> </a:t>
            </a:r>
            <a:r>
              <a:rPr sz="800" dirty="0">
                <a:latin typeface="Yu Gothic"/>
                <a:cs typeface="Yu Gothic"/>
              </a:rPr>
              <a:t>なお、</a:t>
            </a:r>
            <a:r>
              <a:rPr sz="800" spc="10" dirty="0">
                <a:latin typeface="Yu Gothic"/>
                <a:cs typeface="Yu Gothic"/>
              </a:rPr>
              <a:t>小</a:t>
            </a:r>
            <a:r>
              <a:rPr sz="800" dirty="0">
                <a:latin typeface="Yu Gothic"/>
                <a:cs typeface="Yu Gothic"/>
              </a:rPr>
              <a:t>数点以</a:t>
            </a:r>
            <a:r>
              <a:rPr sz="800" spc="10" dirty="0">
                <a:latin typeface="Yu Gothic"/>
                <a:cs typeface="Yu Gothic"/>
              </a:rPr>
              <a:t>下</a:t>
            </a:r>
            <a:r>
              <a:rPr sz="800" dirty="0">
                <a:latin typeface="Yu Gothic"/>
                <a:cs typeface="Yu Gothic"/>
              </a:rPr>
              <a:t>の端数</a:t>
            </a:r>
            <a:r>
              <a:rPr sz="800" spc="10" dirty="0">
                <a:latin typeface="Yu Gothic"/>
                <a:cs typeface="Yu Gothic"/>
              </a:rPr>
              <a:t>が</a:t>
            </a:r>
            <a:r>
              <a:rPr sz="800" dirty="0">
                <a:latin typeface="Yu Gothic"/>
                <a:cs typeface="Yu Gothic"/>
              </a:rPr>
              <a:t>ある場</a:t>
            </a:r>
            <a:r>
              <a:rPr sz="800" spc="10" dirty="0">
                <a:latin typeface="Yu Gothic"/>
                <a:cs typeface="Yu Gothic"/>
              </a:rPr>
              <a:t>合</a:t>
            </a:r>
            <a:r>
              <a:rPr sz="800" dirty="0">
                <a:latin typeface="Yu Gothic"/>
                <a:cs typeface="Yu Gothic"/>
              </a:rPr>
              <a:t>は、こ</a:t>
            </a:r>
            <a:r>
              <a:rPr sz="800" spc="10" dirty="0">
                <a:latin typeface="Yu Gothic"/>
                <a:cs typeface="Yu Gothic"/>
              </a:rPr>
              <a:t>れ</a:t>
            </a:r>
            <a:r>
              <a:rPr sz="800" dirty="0">
                <a:latin typeface="Yu Gothic"/>
                <a:cs typeface="Yu Gothic"/>
              </a:rPr>
              <a:t>を切り</a:t>
            </a:r>
            <a:r>
              <a:rPr sz="800" spc="10" dirty="0">
                <a:latin typeface="Yu Gothic"/>
                <a:cs typeface="Yu Gothic"/>
              </a:rPr>
              <a:t>捨</a:t>
            </a:r>
            <a:r>
              <a:rPr sz="800" dirty="0">
                <a:latin typeface="Yu Gothic"/>
                <a:cs typeface="Yu Gothic"/>
              </a:rPr>
              <a:t>てる</a:t>
            </a:r>
            <a:r>
              <a:rPr sz="800" spc="10" dirty="0">
                <a:latin typeface="Yu Gothic"/>
                <a:cs typeface="Yu Gothic"/>
              </a:rPr>
              <a:t>。</a:t>
            </a:r>
            <a:endParaRPr sz="800">
              <a:latin typeface="Yu Gothic"/>
              <a:cs typeface="Yu Gothic"/>
            </a:endParaRPr>
          </a:p>
        </p:txBody>
      </p:sp>
      <p:grpSp>
        <p:nvGrpSpPr>
          <p:cNvPr id="30" name="object 30"/>
          <p:cNvGrpSpPr/>
          <p:nvPr/>
        </p:nvGrpSpPr>
        <p:grpSpPr>
          <a:xfrm>
            <a:off x="877824" y="2796539"/>
            <a:ext cx="5849620" cy="1384300"/>
            <a:chOff x="877824" y="2796539"/>
            <a:chExt cx="5849620" cy="1384300"/>
          </a:xfrm>
        </p:grpSpPr>
        <p:sp>
          <p:nvSpPr>
            <p:cNvPr id="31" name="object 31"/>
            <p:cNvSpPr/>
            <p:nvPr/>
          </p:nvSpPr>
          <p:spPr>
            <a:xfrm>
              <a:off x="883920" y="2801111"/>
              <a:ext cx="5838825" cy="1374775"/>
            </a:xfrm>
            <a:custGeom>
              <a:avLst/>
              <a:gdLst/>
              <a:ahLst/>
              <a:cxnLst/>
              <a:rect l="l" t="t" r="r" b="b"/>
              <a:pathLst>
                <a:path w="5838825" h="1374775">
                  <a:moveTo>
                    <a:pt x="5838444" y="0"/>
                  </a:moveTo>
                  <a:lnTo>
                    <a:pt x="2964180" y="0"/>
                  </a:lnTo>
                  <a:lnTo>
                    <a:pt x="3406140" y="0"/>
                  </a:lnTo>
                  <a:lnTo>
                    <a:pt x="0" y="0"/>
                  </a:lnTo>
                  <a:lnTo>
                    <a:pt x="0" y="1374648"/>
                  </a:lnTo>
                  <a:lnTo>
                    <a:pt x="5838444" y="1374648"/>
                  </a:lnTo>
                  <a:lnTo>
                    <a:pt x="5838444" y="0"/>
                  </a:lnTo>
                  <a:close/>
                </a:path>
              </a:pathLst>
            </a:custGeom>
            <a:solidFill>
              <a:srgbClr val="CCFFCC"/>
            </a:solidFill>
          </p:spPr>
          <p:txBody>
            <a:bodyPr wrap="square" lIns="0" tIns="0" rIns="0" bIns="0" rtlCol="0"/>
            <a:lstStyle/>
            <a:p>
              <a:endParaRPr/>
            </a:p>
          </p:txBody>
        </p:sp>
        <p:sp>
          <p:nvSpPr>
            <p:cNvPr id="32" name="object 32"/>
            <p:cNvSpPr/>
            <p:nvPr/>
          </p:nvSpPr>
          <p:spPr>
            <a:xfrm>
              <a:off x="877824" y="2796539"/>
              <a:ext cx="5849620" cy="1384300"/>
            </a:xfrm>
            <a:custGeom>
              <a:avLst/>
              <a:gdLst/>
              <a:ahLst/>
              <a:cxnLst/>
              <a:rect l="l" t="t" r="r" b="b"/>
              <a:pathLst>
                <a:path w="5849620" h="1384300">
                  <a:moveTo>
                    <a:pt x="2970276" y="0"/>
                  </a:moveTo>
                  <a:lnTo>
                    <a:pt x="0" y="0"/>
                  </a:lnTo>
                  <a:lnTo>
                    <a:pt x="0" y="1383791"/>
                  </a:lnTo>
                  <a:lnTo>
                    <a:pt x="5849111" y="1383791"/>
                  </a:lnTo>
                  <a:lnTo>
                    <a:pt x="5849111" y="1379219"/>
                  </a:lnTo>
                  <a:lnTo>
                    <a:pt x="10667" y="1379219"/>
                  </a:lnTo>
                  <a:lnTo>
                    <a:pt x="6095" y="1374648"/>
                  </a:lnTo>
                  <a:lnTo>
                    <a:pt x="10667" y="1374648"/>
                  </a:lnTo>
                  <a:lnTo>
                    <a:pt x="10667" y="9143"/>
                  </a:lnTo>
                  <a:lnTo>
                    <a:pt x="6095" y="9143"/>
                  </a:lnTo>
                  <a:lnTo>
                    <a:pt x="10667" y="4571"/>
                  </a:lnTo>
                  <a:lnTo>
                    <a:pt x="2970276" y="4571"/>
                  </a:lnTo>
                  <a:lnTo>
                    <a:pt x="2970276" y="0"/>
                  </a:lnTo>
                  <a:close/>
                </a:path>
                <a:path w="5849620" h="1384300">
                  <a:moveTo>
                    <a:pt x="10667" y="1374648"/>
                  </a:moveTo>
                  <a:lnTo>
                    <a:pt x="6095" y="1374648"/>
                  </a:lnTo>
                  <a:lnTo>
                    <a:pt x="10667" y="1379219"/>
                  </a:lnTo>
                  <a:lnTo>
                    <a:pt x="10667" y="1374648"/>
                  </a:lnTo>
                  <a:close/>
                </a:path>
                <a:path w="5849620" h="1384300">
                  <a:moveTo>
                    <a:pt x="5839968" y="1374648"/>
                  </a:moveTo>
                  <a:lnTo>
                    <a:pt x="10667" y="1374648"/>
                  </a:lnTo>
                  <a:lnTo>
                    <a:pt x="10667" y="1379219"/>
                  </a:lnTo>
                  <a:lnTo>
                    <a:pt x="5839968" y="1379219"/>
                  </a:lnTo>
                  <a:lnTo>
                    <a:pt x="5839968" y="1374648"/>
                  </a:lnTo>
                  <a:close/>
                </a:path>
                <a:path w="5849620" h="1384300">
                  <a:moveTo>
                    <a:pt x="5839968" y="4571"/>
                  </a:moveTo>
                  <a:lnTo>
                    <a:pt x="5839968" y="1379219"/>
                  </a:lnTo>
                  <a:lnTo>
                    <a:pt x="5844540" y="1374648"/>
                  </a:lnTo>
                  <a:lnTo>
                    <a:pt x="5849111" y="1374648"/>
                  </a:lnTo>
                  <a:lnTo>
                    <a:pt x="5849111" y="9143"/>
                  </a:lnTo>
                  <a:lnTo>
                    <a:pt x="5844540" y="9143"/>
                  </a:lnTo>
                  <a:lnTo>
                    <a:pt x="5839968" y="4571"/>
                  </a:lnTo>
                  <a:close/>
                </a:path>
                <a:path w="5849620" h="1384300">
                  <a:moveTo>
                    <a:pt x="5849111" y="1374648"/>
                  </a:moveTo>
                  <a:lnTo>
                    <a:pt x="5844540" y="1374648"/>
                  </a:lnTo>
                  <a:lnTo>
                    <a:pt x="5839968" y="1379219"/>
                  </a:lnTo>
                  <a:lnTo>
                    <a:pt x="5849111" y="1379219"/>
                  </a:lnTo>
                  <a:lnTo>
                    <a:pt x="5849111" y="1374648"/>
                  </a:lnTo>
                  <a:close/>
                </a:path>
                <a:path w="5849620" h="1384300">
                  <a:moveTo>
                    <a:pt x="10667" y="4571"/>
                  </a:moveTo>
                  <a:lnTo>
                    <a:pt x="6095" y="9143"/>
                  </a:lnTo>
                  <a:lnTo>
                    <a:pt x="10667" y="9143"/>
                  </a:lnTo>
                  <a:lnTo>
                    <a:pt x="10667" y="4571"/>
                  </a:lnTo>
                  <a:close/>
                </a:path>
                <a:path w="5849620" h="1384300">
                  <a:moveTo>
                    <a:pt x="2970276" y="4571"/>
                  </a:moveTo>
                  <a:lnTo>
                    <a:pt x="10667" y="4571"/>
                  </a:lnTo>
                  <a:lnTo>
                    <a:pt x="10667" y="9143"/>
                  </a:lnTo>
                  <a:lnTo>
                    <a:pt x="2970276" y="9143"/>
                  </a:lnTo>
                  <a:lnTo>
                    <a:pt x="2970276" y="4571"/>
                  </a:lnTo>
                  <a:close/>
                </a:path>
                <a:path w="5849620" h="1384300">
                  <a:moveTo>
                    <a:pt x="3412236" y="0"/>
                  </a:moveTo>
                  <a:lnTo>
                    <a:pt x="2970276" y="0"/>
                  </a:lnTo>
                  <a:lnTo>
                    <a:pt x="2970276" y="9143"/>
                  </a:lnTo>
                  <a:lnTo>
                    <a:pt x="3412236" y="9143"/>
                  </a:lnTo>
                  <a:lnTo>
                    <a:pt x="3412236" y="0"/>
                  </a:lnTo>
                  <a:close/>
                </a:path>
                <a:path w="5849620" h="1384300">
                  <a:moveTo>
                    <a:pt x="5849111" y="0"/>
                  </a:moveTo>
                  <a:lnTo>
                    <a:pt x="3412236" y="0"/>
                  </a:lnTo>
                  <a:lnTo>
                    <a:pt x="3412236" y="9143"/>
                  </a:lnTo>
                  <a:lnTo>
                    <a:pt x="5839968" y="9143"/>
                  </a:lnTo>
                  <a:lnTo>
                    <a:pt x="5839968" y="4571"/>
                  </a:lnTo>
                  <a:lnTo>
                    <a:pt x="5849111" y="4571"/>
                  </a:lnTo>
                  <a:lnTo>
                    <a:pt x="5849111" y="0"/>
                  </a:lnTo>
                  <a:close/>
                </a:path>
                <a:path w="5849620" h="1384300">
                  <a:moveTo>
                    <a:pt x="5849111" y="4571"/>
                  </a:moveTo>
                  <a:lnTo>
                    <a:pt x="5839968" y="4571"/>
                  </a:lnTo>
                  <a:lnTo>
                    <a:pt x="5844540" y="9143"/>
                  </a:lnTo>
                  <a:lnTo>
                    <a:pt x="5849111" y="9143"/>
                  </a:lnTo>
                  <a:lnTo>
                    <a:pt x="5849111" y="4571"/>
                  </a:lnTo>
                  <a:close/>
                </a:path>
              </a:pathLst>
            </a:custGeom>
            <a:solidFill>
              <a:srgbClr val="000000"/>
            </a:solidFill>
          </p:spPr>
          <p:txBody>
            <a:bodyPr wrap="square" lIns="0" tIns="0" rIns="0" bIns="0" rtlCol="0"/>
            <a:lstStyle/>
            <a:p>
              <a:endParaRPr/>
            </a:p>
          </p:txBody>
        </p:sp>
      </p:grpSp>
      <p:sp>
        <p:nvSpPr>
          <p:cNvPr id="33" name="object 33"/>
          <p:cNvSpPr txBox="1"/>
          <p:nvPr/>
        </p:nvSpPr>
        <p:spPr>
          <a:xfrm>
            <a:off x="777240" y="2900172"/>
            <a:ext cx="6006465" cy="234950"/>
          </a:xfrm>
          <a:prstGeom prst="rect">
            <a:avLst/>
          </a:prstGeom>
          <a:ln w="12192">
            <a:solidFill>
              <a:srgbClr val="000000"/>
            </a:solidFill>
          </a:ln>
        </p:spPr>
        <p:txBody>
          <a:bodyPr vert="horz" wrap="square" lIns="0" tIns="0" rIns="0" bIns="0" rtlCol="0">
            <a:spAutoFit/>
          </a:bodyPr>
          <a:lstStyle/>
          <a:p>
            <a:pPr marL="133985">
              <a:lnSpc>
                <a:spcPts val="740"/>
              </a:lnSpc>
            </a:pPr>
            <a:r>
              <a:rPr sz="1000" spc="-5" dirty="0">
                <a:latin typeface="Yu Gothic"/>
                <a:cs typeface="Yu Gothic"/>
              </a:rPr>
              <a:t>○各技術</a:t>
            </a:r>
            <a:r>
              <a:rPr sz="1000" spc="-15" dirty="0">
                <a:latin typeface="Yu Gothic"/>
                <a:cs typeface="Yu Gothic"/>
              </a:rPr>
              <a:t>者</a:t>
            </a:r>
            <a:r>
              <a:rPr sz="1000" spc="-5" dirty="0">
                <a:latin typeface="Yu Gothic"/>
                <a:cs typeface="Yu Gothic"/>
              </a:rPr>
              <a:t>の</a:t>
            </a:r>
            <a:r>
              <a:rPr sz="1000" spc="-10" dirty="0">
                <a:latin typeface="Calibri"/>
                <a:cs typeface="Calibri"/>
              </a:rPr>
              <a:t>CPD</a:t>
            </a:r>
            <a:r>
              <a:rPr sz="1000" spc="-5" dirty="0">
                <a:latin typeface="Yu Gothic"/>
                <a:cs typeface="Yu Gothic"/>
              </a:rPr>
              <a:t>単位は、以</a:t>
            </a:r>
            <a:r>
              <a:rPr sz="1000" spc="-15" dirty="0">
                <a:latin typeface="Yu Gothic"/>
                <a:cs typeface="Yu Gothic"/>
              </a:rPr>
              <a:t>下</a:t>
            </a:r>
            <a:r>
              <a:rPr sz="1000" spc="-5" dirty="0">
                <a:latin typeface="Yu Gothic"/>
                <a:cs typeface="Yu Gothic"/>
              </a:rPr>
              <a:t>の</a:t>
            </a:r>
            <a:r>
              <a:rPr sz="1000" spc="5" dirty="0">
                <a:latin typeface="Yu Gothic"/>
                <a:cs typeface="Yu Gothic"/>
              </a:rPr>
              <a:t>算</a:t>
            </a:r>
            <a:r>
              <a:rPr sz="1000" spc="-5" dirty="0">
                <a:latin typeface="Yu Gothic"/>
                <a:cs typeface="Yu Gothic"/>
              </a:rPr>
              <a:t>式で</a:t>
            </a:r>
            <a:r>
              <a:rPr sz="1000" spc="5" dirty="0">
                <a:latin typeface="Yu Gothic"/>
                <a:cs typeface="Yu Gothic"/>
              </a:rPr>
              <a:t>算</a:t>
            </a:r>
            <a:r>
              <a:rPr sz="1000" spc="-5" dirty="0">
                <a:latin typeface="Yu Gothic"/>
                <a:cs typeface="Yu Gothic"/>
              </a:rPr>
              <a:t>出さ</a:t>
            </a:r>
            <a:r>
              <a:rPr sz="1000" spc="5" dirty="0">
                <a:latin typeface="Yu Gothic"/>
                <a:cs typeface="Yu Gothic"/>
              </a:rPr>
              <a:t>れ</a:t>
            </a:r>
            <a:r>
              <a:rPr sz="1000" spc="-5" dirty="0">
                <a:latin typeface="Yu Gothic"/>
                <a:cs typeface="Yu Gothic"/>
              </a:rPr>
              <a:t>る数</a:t>
            </a:r>
            <a:r>
              <a:rPr sz="1000" spc="5" dirty="0">
                <a:latin typeface="Yu Gothic"/>
                <a:cs typeface="Yu Gothic"/>
              </a:rPr>
              <a:t>値</a:t>
            </a:r>
            <a:r>
              <a:rPr sz="1000" spc="-5" dirty="0">
                <a:latin typeface="Yu Gothic"/>
                <a:cs typeface="Yu Gothic"/>
              </a:rPr>
              <a:t>とな</a:t>
            </a:r>
            <a:r>
              <a:rPr sz="1000" spc="5" dirty="0">
                <a:latin typeface="Yu Gothic"/>
                <a:cs typeface="Yu Gothic"/>
              </a:rPr>
              <a:t>り</a:t>
            </a:r>
            <a:r>
              <a:rPr sz="1000" spc="-5" dirty="0">
                <a:latin typeface="Yu Gothic"/>
                <a:cs typeface="Yu Gothic"/>
              </a:rPr>
              <a:t>ます。</a:t>
            </a:r>
            <a:endParaRPr sz="1000">
              <a:latin typeface="Yu Gothic"/>
              <a:cs typeface="Yu Gothic"/>
            </a:endParaRPr>
          </a:p>
        </p:txBody>
      </p:sp>
      <p:sp>
        <p:nvSpPr>
          <p:cNvPr id="34" name="object 34"/>
          <p:cNvSpPr txBox="1"/>
          <p:nvPr/>
        </p:nvSpPr>
        <p:spPr>
          <a:xfrm>
            <a:off x="898413" y="3447648"/>
            <a:ext cx="4504690" cy="662940"/>
          </a:xfrm>
          <a:prstGeom prst="rect">
            <a:avLst/>
          </a:prstGeom>
        </p:spPr>
        <p:txBody>
          <a:bodyPr vert="horz" wrap="square" lIns="0" tIns="72390" rIns="0" bIns="0" rtlCol="0">
            <a:spAutoFit/>
          </a:bodyPr>
          <a:lstStyle/>
          <a:p>
            <a:pPr marL="12700">
              <a:lnSpc>
                <a:spcPct val="100000"/>
              </a:lnSpc>
              <a:spcBef>
                <a:spcPts val="570"/>
              </a:spcBef>
            </a:pPr>
            <a:r>
              <a:rPr sz="1000" spc="5" dirty="0">
                <a:latin typeface="MS Gothic"/>
                <a:cs typeface="MS Gothic"/>
              </a:rPr>
              <a:t>※</a:t>
            </a:r>
            <a:r>
              <a:rPr sz="1000" spc="-5" dirty="0">
                <a:latin typeface="Yu Gothic"/>
                <a:cs typeface="Yu Gothic"/>
              </a:rPr>
              <a:t>小数点以下</a:t>
            </a:r>
            <a:r>
              <a:rPr sz="1000" spc="-15" dirty="0">
                <a:latin typeface="Yu Gothic"/>
                <a:cs typeface="Yu Gothic"/>
              </a:rPr>
              <a:t>の</a:t>
            </a:r>
            <a:r>
              <a:rPr sz="1000" spc="-5" dirty="0">
                <a:latin typeface="Yu Gothic"/>
                <a:cs typeface="Yu Gothic"/>
              </a:rPr>
              <a:t>端数は切り捨てです。</a:t>
            </a:r>
            <a:endParaRPr sz="1000">
              <a:latin typeface="Yu Gothic"/>
              <a:cs typeface="Yu Gothic"/>
            </a:endParaRPr>
          </a:p>
          <a:p>
            <a:pPr marL="12700">
              <a:lnSpc>
                <a:spcPct val="100000"/>
              </a:lnSpc>
              <a:spcBef>
                <a:spcPts val="465"/>
              </a:spcBef>
            </a:pPr>
            <a:r>
              <a:rPr sz="1000" dirty="0">
                <a:latin typeface="MS Gothic"/>
                <a:cs typeface="MS Gothic"/>
              </a:rPr>
              <a:t>※</a:t>
            </a:r>
            <a:r>
              <a:rPr sz="1000" dirty="0">
                <a:latin typeface="Yu Gothic"/>
                <a:cs typeface="Yu Gothic"/>
              </a:rPr>
              <a:t>１</a:t>
            </a:r>
            <a:r>
              <a:rPr sz="1000" spc="-5" dirty="0">
                <a:latin typeface="Yu Gothic"/>
                <a:cs typeface="Yu Gothic"/>
              </a:rPr>
              <a:t>人の技術</a:t>
            </a:r>
            <a:r>
              <a:rPr sz="1000" spc="-15" dirty="0">
                <a:latin typeface="Yu Gothic"/>
                <a:cs typeface="Yu Gothic"/>
              </a:rPr>
              <a:t>者</a:t>
            </a:r>
            <a:r>
              <a:rPr sz="1000" spc="-5" dirty="0">
                <a:latin typeface="Yu Gothic"/>
                <a:cs typeface="Yu Gothic"/>
              </a:rPr>
              <a:t>の</a:t>
            </a:r>
            <a:r>
              <a:rPr sz="1000" spc="-10" dirty="0">
                <a:latin typeface="Calibri"/>
                <a:cs typeface="Calibri"/>
              </a:rPr>
              <a:t>CPD</a:t>
            </a:r>
            <a:r>
              <a:rPr sz="1000" spc="-5" dirty="0">
                <a:latin typeface="Yu Gothic"/>
                <a:cs typeface="Yu Gothic"/>
              </a:rPr>
              <a:t>単位の上</a:t>
            </a:r>
            <a:r>
              <a:rPr sz="1000" spc="-15" dirty="0">
                <a:latin typeface="Yu Gothic"/>
                <a:cs typeface="Yu Gothic"/>
              </a:rPr>
              <a:t>限</a:t>
            </a:r>
            <a:r>
              <a:rPr sz="1000" spc="-5" dirty="0">
                <a:latin typeface="Yu Gothic"/>
                <a:cs typeface="Yu Gothic"/>
              </a:rPr>
              <a:t>は３０</a:t>
            </a:r>
            <a:r>
              <a:rPr sz="1000" spc="5" dirty="0">
                <a:latin typeface="Yu Gothic"/>
                <a:cs typeface="Yu Gothic"/>
              </a:rPr>
              <a:t>で</a:t>
            </a:r>
            <a:r>
              <a:rPr sz="1000" spc="-5" dirty="0">
                <a:latin typeface="Yu Gothic"/>
                <a:cs typeface="Yu Gothic"/>
              </a:rPr>
              <a:t>す。</a:t>
            </a:r>
            <a:endParaRPr sz="1000">
              <a:latin typeface="Yu Gothic"/>
              <a:cs typeface="Yu Gothic"/>
            </a:endParaRPr>
          </a:p>
          <a:p>
            <a:pPr marL="12700">
              <a:lnSpc>
                <a:spcPct val="100000"/>
              </a:lnSpc>
              <a:spcBef>
                <a:spcPts val="480"/>
              </a:spcBef>
            </a:pPr>
            <a:r>
              <a:rPr sz="1000" dirty="0">
                <a:latin typeface="MS Gothic"/>
                <a:cs typeface="MS Gothic"/>
              </a:rPr>
              <a:t>※</a:t>
            </a:r>
            <a:r>
              <a:rPr sz="1000" dirty="0">
                <a:latin typeface="Yu Gothic"/>
                <a:cs typeface="Yu Gothic"/>
              </a:rPr>
              <a:t>１</a:t>
            </a:r>
            <a:r>
              <a:rPr sz="1000" spc="-5" dirty="0">
                <a:latin typeface="Yu Gothic"/>
                <a:cs typeface="Yu Gothic"/>
              </a:rPr>
              <a:t>人の技術</a:t>
            </a:r>
            <a:r>
              <a:rPr sz="1000" spc="-15" dirty="0">
                <a:latin typeface="Yu Gothic"/>
                <a:cs typeface="Yu Gothic"/>
              </a:rPr>
              <a:t>者</a:t>
            </a:r>
            <a:r>
              <a:rPr sz="1000" spc="-5" dirty="0">
                <a:latin typeface="Yu Gothic"/>
                <a:cs typeface="Yu Gothic"/>
              </a:rPr>
              <a:t>の</a:t>
            </a:r>
            <a:r>
              <a:rPr sz="1000" spc="-10" dirty="0">
                <a:latin typeface="Calibri"/>
                <a:cs typeface="Calibri"/>
              </a:rPr>
              <a:t>CPD</a:t>
            </a:r>
            <a:r>
              <a:rPr sz="1000" spc="-5" dirty="0">
                <a:latin typeface="Yu Gothic"/>
                <a:cs typeface="Yu Gothic"/>
              </a:rPr>
              <a:t>単位は、</a:t>
            </a:r>
            <a:r>
              <a:rPr sz="1000" spc="-15" dirty="0">
                <a:latin typeface="Yu Gothic"/>
                <a:cs typeface="Yu Gothic"/>
              </a:rPr>
              <a:t>１</a:t>
            </a:r>
            <a:r>
              <a:rPr sz="1000" spc="-5" dirty="0">
                <a:latin typeface="Yu Gothic"/>
                <a:cs typeface="Yu Gothic"/>
              </a:rPr>
              <a:t>つの</a:t>
            </a:r>
            <a:r>
              <a:rPr sz="1000" spc="-5" dirty="0">
                <a:latin typeface="Calibri"/>
                <a:cs typeface="Calibri"/>
              </a:rPr>
              <a:t>CPD</a:t>
            </a:r>
            <a:r>
              <a:rPr sz="1000" spc="-5" dirty="0">
                <a:latin typeface="Yu Gothic"/>
                <a:cs typeface="Yu Gothic"/>
              </a:rPr>
              <a:t>認定</a:t>
            </a:r>
            <a:r>
              <a:rPr sz="1000" spc="5" dirty="0">
                <a:latin typeface="Yu Gothic"/>
                <a:cs typeface="Yu Gothic"/>
              </a:rPr>
              <a:t>団</a:t>
            </a:r>
            <a:r>
              <a:rPr sz="1000" spc="-5" dirty="0">
                <a:latin typeface="Yu Gothic"/>
                <a:cs typeface="Yu Gothic"/>
              </a:rPr>
              <a:t>体の</a:t>
            </a:r>
            <a:r>
              <a:rPr sz="1000" spc="5" dirty="0">
                <a:latin typeface="Yu Gothic"/>
                <a:cs typeface="Yu Gothic"/>
              </a:rPr>
              <a:t>単</a:t>
            </a:r>
            <a:r>
              <a:rPr sz="1000" spc="-5" dirty="0">
                <a:latin typeface="Yu Gothic"/>
                <a:cs typeface="Yu Gothic"/>
              </a:rPr>
              <a:t>位を</a:t>
            </a:r>
            <a:r>
              <a:rPr sz="1000" spc="5" dirty="0">
                <a:latin typeface="Yu Gothic"/>
                <a:cs typeface="Yu Gothic"/>
              </a:rPr>
              <a:t>も</a:t>
            </a:r>
            <a:r>
              <a:rPr sz="1000" spc="-5" dirty="0">
                <a:latin typeface="Yu Gothic"/>
                <a:cs typeface="Yu Gothic"/>
              </a:rPr>
              <a:t>と</a:t>
            </a:r>
            <a:r>
              <a:rPr sz="1000" spc="-15" dirty="0">
                <a:latin typeface="Yu Gothic"/>
                <a:cs typeface="Yu Gothic"/>
              </a:rPr>
              <a:t>に</a:t>
            </a:r>
            <a:r>
              <a:rPr sz="1000" spc="10" dirty="0">
                <a:latin typeface="Yu Gothic"/>
                <a:cs typeface="Yu Gothic"/>
              </a:rPr>
              <a:t>算</a:t>
            </a:r>
            <a:r>
              <a:rPr sz="1000" spc="-5" dirty="0">
                <a:latin typeface="Yu Gothic"/>
                <a:cs typeface="Yu Gothic"/>
              </a:rPr>
              <a:t>出</a:t>
            </a:r>
            <a:r>
              <a:rPr sz="1000" spc="-15" dirty="0">
                <a:latin typeface="Yu Gothic"/>
                <a:cs typeface="Yu Gothic"/>
              </a:rPr>
              <a:t>し</a:t>
            </a:r>
            <a:r>
              <a:rPr sz="1000" spc="5" dirty="0">
                <a:latin typeface="Yu Gothic"/>
                <a:cs typeface="Yu Gothic"/>
              </a:rPr>
              <a:t>ま</a:t>
            </a:r>
            <a:r>
              <a:rPr sz="1000" spc="-5" dirty="0">
                <a:latin typeface="Yu Gothic"/>
                <a:cs typeface="Yu Gothic"/>
              </a:rPr>
              <a:t>す。</a:t>
            </a:r>
            <a:endParaRPr sz="1000">
              <a:latin typeface="Yu Gothic"/>
              <a:cs typeface="Yu Gothic"/>
            </a:endParaRPr>
          </a:p>
        </p:txBody>
      </p:sp>
      <p:grpSp>
        <p:nvGrpSpPr>
          <p:cNvPr id="35" name="object 35"/>
          <p:cNvGrpSpPr/>
          <p:nvPr/>
        </p:nvGrpSpPr>
        <p:grpSpPr>
          <a:xfrm>
            <a:off x="1495044" y="3051048"/>
            <a:ext cx="5230495" cy="3220720"/>
            <a:chOff x="1495044" y="3051048"/>
            <a:chExt cx="5230495" cy="3220720"/>
          </a:xfrm>
        </p:grpSpPr>
        <p:pic>
          <p:nvPicPr>
            <p:cNvPr id="36" name="object 36"/>
            <p:cNvPicPr/>
            <p:nvPr/>
          </p:nvPicPr>
          <p:blipFill>
            <a:blip r:embed="rId5" cstate="print"/>
            <a:stretch>
              <a:fillRect/>
            </a:stretch>
          </p:blipFill>
          <p:spPr>
            <a:xfrm>
              <a:off x="1495044" y="3051048"/>
              <a:ext cx="4664963" cy="438911"/>
            </a:xfrm>
            <a:prstGeom prst="rect">
              <a:avLst/>
            </a:prstGeom>
          </p:spPr>
        </p:pic>
        <p:sp>
          <p:nvSpPr>
            <p:cNvPr id="37" name="object 37"/>
            <p:cNvSpPr/>
            <p:nvPr/>
          </p:nvSpPr>
          <p:spPr>
            <a:xfrm>
              <a:off x="3480816" y="4416552"/>
              <a:ext cx="3240405" cy="1850389"/>
            </a:xfrm>
            <a:custGeom>
              <a:avLst/>
              <a:gdLst/>
              <a:ahLst/>
              <a:cxnLst/>
              <a:rect l="l" t="t" r="r" b="b"/>
              <a:pathLst>
                <a:path w="3240404" h="1850389">
                  <a:moveTo>
                    <a:pt x="3240024" y="0"/>
                  </a:moveTo>
                  <a:lnTo>
                    <a:pt x="1645920" y="0"/>
                  </a:lnTo>
                  <a:lnTo>
                    <a:pt x="1889760" y="0"/>
                  </a:lnTo>
                  <a:lnTo>
                    <a:pt x="0" y="0"/>
                  </a:lnTo>
                  <a:lnTo>
                    <a:pt x="0" y="1850136"/>
                  </a:lnTo>
                  <a:lnTo>
                    <a:pt x="3240024" y="1850136"/>
                  </a:lnTo>
                  <a:lnTo>
                    <a:pt x="3240024" y="0"/>
                  </a:lnTo>
                  <a:close/>
                </a:path>
              </a:pathLst>
            </a:custGeom>
            <a:solidFill>
              <a:srgbClr val="CCFFCC"/>
            </a:solidFill>
          </p:spPr>
          <p:txBody>
            <a:bodyPr wrap="square" lIns="0" tIns="0" rIns="0" bIns="0" rtlCol="0"/>
            <a:lstStyle/>
            <a:p>
              <a:endParaRPr/>
            </a:p>
          </p:txBody>
        </p:sp>
        <p:sp>
          <p:nvSpPr>
            <p:cNvPr id="38" name="object 38"/>
            <p:cNvSpPr/>
            <p:nvPr/>
          </p:nvSpPr>
          <p:spPr>
            <a:xfrm>
              <a:off x="3476244" y="4410456"/>
              <a:ext cx="3249295" cy="1861185"/>
            </a:xfrm>
            <a:custGeom>
              <a:avLst/>
              <a:gdLst/>
              <a:ahLst/>
              <a:cxnLst/>
              <a:rect l="l" t="t" r="r" b="b"/>
              <a:pathLst>
                <a:path w="3249295" h="1861185">
                  <a:moveTo>
                    <a:pt x="1650491" y="0"/>
                  </a:moveTo>
                  <a:lnTo>
                    <a:pt x="0" y="0"/>
                  </a:lnTo>
                  <a:lnTo>
                    <a:pt x="0" y="1860804"/>
                  </a:lnTo>
                  <a:lnTo>
                    <a:pt x="3249167" y="1860804"/>
                  </a:lnTo>
                  <a:lnTo>
                    <a:pt x="3249167" y="1856232"/>
                  </a:lnTo>
                  <a:lnTo>
                    <a:pt x="9143" y="1856232"/>
                  </a:lnTo>
                  <a:lnTo>
                    <a:pt x="4571" y="1851660"/>
                  </a:lnTo>
                  <a:lnTo>
                    <a:pt x="9143" y="1851660"/>
                  </a:lnTo>
                  <a:lnTo>
                    <a:pt x="9143" y="10668"/>
                  </a:lnTo>
                  <a:lnTo>
                    <a:pt x="4571" y="10668"/>
                  </a:lnTo>
                  <a:lnTo>
                    <a:pt x="9143" y="6096"/>
                  </a:lnTo>
                  <a:lnTo>
                    <a:pt x="1650491" y="6096"/>
                  </a:lnTo>
                  <a:lnTo>
                    <a:pt x="1650491" y="0"/>
                  </a:lnTo>
                  <a:close/>
                </a:path>
                <a:path w="3249295" h="1861185">
                  <a:moveTo>
                    <a:pt x="9143" y="1851660"/>
                  </a:moveTo>
                  <a:lnTo>
                    <a:pt x="4571" y="1851660"/>
                  </a:lnTo>
                  <a:lnTo>
                    <a:pt x="9143" y="1856232"/>
                  </a:lnTo>
                  <a:lnTo>
                    <a:pt x="9143" y="1851660"/>
                  </a:lnTo>
                  <a:close/>
                </a:path>
                <a:path w="3249295" h="1861185">
                  <a:moveTo>
                    <a:pt x="3240024" y="1851660"/>
                  </a:moveTo>
                  <a:lnTo>
                    <a:pt x="9143" y="1851660"/>
                  </a:lnTo>
                  <a:lnTo>
                    <a:pt x="9143" y="1856232"/>
                  </a:lnTo>
                  <a:lnTo>
                    <a:pt x="3240024" y="1856232"/>
                  </a:lnTo>
                  <a:lnTo>
                    <a:pt x="3240024" y="1851660"/>
                  </a:lnTo>
                  <a:close/>
                </a:path>
                <a:path w="3249295" h="1861185">
                  <a:moveTo>
                    <a:pt x="3240024" y="6096"/>
                  </a:moveTo>
                  <a:lnTo>
                    <a:pt x="3240024" y="1856232"/>
                  </a:lnTo>
                  <a:lnTo>
                    <a:pt x="3244596" y="1851660"/>
                  </a:lnTo>
                  <a:lnTo>
                    <a:pt x="3249167" y="1851660"/>
                  </a:lnTo>
                  <a:lnTo>
                    <a:pt x="3249167" y="10668"/>
                  </a:lnTo>
                  <a:lnTo>
                    <a:pt x="3244596" y="10668"/>
                  </a:lnTo>
                  <a:lnTo>
                    <a:pt x="3240024" y="6096"/>
                  </a:lnTo>
                  <a:close/>
                </a:path>
                <a:path w="3249295" h="1861185">
                  <a:moveTo>
                    <a:pt x="3249167" y="1851660"/>
                  </a:moveTo>
                  <a:lnTo>
                    <a:pt x="3244596" y="1851660"/>
                  </a:lnTo>
                  <a:lnTo>
                    <a:pt x="3240024" y="1856232"/>
                  </a:lnTo>
                  <a:lnTo>
                    <a:pt x="3249167" y="1856232"/>
                  </a:lnTo>
                  <a:lnTo>
                    <a:pt x="3249167" y="1851660"/>
                  </a:lnTo>
                  <a:close/>
                </a:path>
                <a:path w="3249295" h="1861185">
                  <a:moveTo>
                    <a:pt x="9143" y="6096"/>
                  </a:moveTo>
                  <a:lnTo>
                    <a:pt x="4571" y="10668"/>
                  </a:lnTo>
                  <a:lnTo>
                    <a:pt x="9143" y="10668"/>
                  </a:lnTo>
                  <a:lnTo>
                    <a:pt x="9143" y="6096"/>
                  </a:lnTo>
                  <a:close/>
                </a:path>
                <a:path w="3249295" h="1861185">
                  <a:moveTo>
                    <a:pt x="1650491" y="6096"/>
                  </a:moveTo>
                  <a:lnTo>
                    <a:pt x="9143" y="6096"/>
                  </a:lnTo>
                  <a:lnTo>
                    <a:pt x="9143" y="10668"/>
                  </a:lnTo>
                  <a:lnTo>
                    <a:pt x="1650491" y="10668"/>
                  </a:lnTo>
                  <a:lnTo>
                    <a:pt x="1650491" y="6096"/>
                  </a:lnTo>
                  <a:close/>
                </a:path>
                <a:path w="3249295" h="1861185">
                  <a:moveTo>
                    <a:pt x="1894331" y="0"/>
                  </a:moveTo>
                  <a:lnTo>
                    <a:pt x="1650491" y="0"/>
                  </a:lnTo>
                  <a:lnTo>
                    <a:pt x="1650491" y="10668"/>
                  </a:lnTo>
                  <a:lnTo>
                    <a:pt x="1894331" y="10668"/>
                  </a:lnTo>
                  <a:lnTo>
                    <a:pt x="1894331" y="0"/>
                  </a:lnTo>
                  <a:close/>
                </a:path>
                <a:path w="3249295" h="1861185">
                  <a:moveTo>
                    <a:pt x="3249167" y="0"/>
                  </a:moveTo>
                  <a:lnTo>
                    <a:pt x="1894331" y="0"/>
                  </a:lnTo>
                  <a:lnTo>
                    <a:pt x="1894331" y="10668"/>
                  </a:lnTo>
                  <a:lnTo>
                    <a:pt x="3240024" y="10668"/>
                  </a:lnTo>
                  <a:lnTo>
                    <a:pt x="3240024" y="6096"/>
                  </a:lnTo>
                  <a:lnTo>
                    <a:pt x="3249167" y="6096"/>
                  </a:lnTo>
                  <a:lnTo>
                    <a:pt x="3249167" y="0"/>
                  </a:lnTo>
                  <a:close/>
                </a:path>
                <a:path w="3249295" h="1861185">
                  <a:moveTo>
                    <a:pt x="3249167" y="6096"/>
                  </a:moveTo>
                  <a:lnTo>
                    <a:pt x="3240024" y="6096"/>
                  </a:lnTo>
                  <a:lnTo>
                    <a:pt x="3244596" y="10668"/>
                  </a:lnTo>
                  <a:lnTo>
                    <a:pt x="3249167" y="10668"/>
                  </a:lnTo>
                  <a:lnTo>
                    <a:pt x="3249167" y="6096"/>
                  </a:lnTo>
                  <a:close/>
                </a:path>
              </a:pathLst>
            </a:custGeom>
            <a:solidFill>
              <a:srgbClr val="000000"/>
            </a:solidFill>
          </p:spPr>
          <p:txBody>
            <a:bodyPr wrap="square" lIns="0" tIns="0" rIns="0" bIns="0" rtlCol="0"/>
            <a:lstStyle/>
            <a:p>
              <a:endParaRPr/>
            </a:p>
          </p:txBody>
        </p:sp>
      </p:grpSp>
      <p:sp>
        <p:nvSpPr>
          <p:cNvPr id="39" name="object 39"/>
          <p:cNvSpPr txBox="1"/>
          <p:nvPr/>
        </p:nvSpPr>
        <p:spPr>
          <a:xfrm>
            <a:off x="777240" y="4543044"/>
            <a:ext cx="6006465" cy="234950"/>
          </a:xfrm>
          <a:prstGeom prst="rect">
            <a:avLst/>
          </a:prstGeom>
          <a:ln w="12192">
            <a:solidFill>
              <a:srgbClr val="000000"/>
            </a:solidFill>
          </a:ln>
        </p:spPr>
        <p:txBody>
          <a:bodyPr vert="horz" wrap="square" lIns="0" tIns="48895" rIns="0" bIns="0" rtlCol="0">
            <a:spAutoFit/>
          </a:bodyPr>
          <a:lstStyle/>
          <a:p>
            <a:pPr marL="229870" algn="ctr">
              <a:lnSpc>
                <a:spcPct val="100000"/>
              </a:lnSpc>
              <a:spcBef>
                <a:spcPts val="385"/>
              </a:spcBef>
            </a:pPr>
            <a:r>
              <a:rPr sz="800" dirty="0">
                <a:latin typeface="Yu Gothic"/>
                <a:cs typeface="Yu Gothic"/>
              </a:rPr>
              <a:t>（</a:t>
            </a:r>
            <a:r>
              <a:rPr sz="800" spc="10" dirty="0">
                <a:latin typeface="Yu Gothic"/>
                <a:cs typeface="Yu Gothic"/>
              </a:rPr>
              <a:t>例</a:t>
            </a:r>
            <a:r>
              <a:rPr sz="800" dirty="0">
                <a:latin typeface="Yu Gothic"/>
                <a:cs typeface="Yu Gothic"/>
              </a:rPr>
              <a:t>１）技</a:t>
            </a:r>
            <a:r>
              <a:rPr sz="800" spc="10" dirty="0">
                <a:latin typeface="Yu Gothic"/>
                <a:cs typeface="Yu Gothic"/>
              </a:rPr>
              <a:t>術</a:t>
            </a:r>
            <a:r>
              <a:rPr sz="800" dirty="0">
                <a:latin typeface="Yu Gothic"/>
                <a:cs typeface="Yu Gothic"/>
              </a:rPr>
              <a:t>者</a:t>
            </a:r>
            <a:r>
              <a:rPr sz="800" dirty="0">
                <a:latin typeface="Calibri"/>
                <a:cs typeface="Calibri"/>
              </a:rPr>
              <a:t>A</a:t>
            </a:r>
            <a:endParaRPr sz="800">
              <a:latin typeface="Calibri"/>
              <a:cs typeface="Calibri"/>
            </a:endParaRPr>
          </a:p>
        </p:txBody>
      </p:sp>
      <p:sp>
        <p:nvSpPr>
          <p:cNvPr id="40" name="object 40"/>
          <p:cNvSpPr txBox="1"/>
          <p:nvPr/>
        </p:nvSpPr>
        <p:spPr>
          <a:xfrm>
            <a:off x="777240" y="4777740"/>
            <a:ext cx="6006465" cy="234950"/>
          </a:xfrm>
          <a:prstGeom prst="rect">
            <a:avLst/>
          </a:prstGeom>
          <a:ln w="12192">
            <a:solidFill>
              <a:srgbClr val="000000"/>
            </a:solidFill>
          </a:ln>
        </p:spPr>
        <p:txBody>
          <a:bodyPr vert="horz" wrap="square" lIns="0" tIns="0" rIns="0" bIns="0" rtlCol="0">
            <a:spAutoFit/>
          </a:bodyPr>
          <a:lstStyle/>
          <a:p>
            <a:pPr marL="2933065">
              <a:lnSpc>
                <a:spcPts val="844"/>
              </a:lnSpc>
            </a:pPr>
            <a:r>
              <a:rPr sz="800" dirty="0">
                <a:latin typeface="Yu Gothic"/>
                <a:cs typeface="Yu Gothic"/>
              </a:rPr>
              <a:t>（</a:t>
            </a:r>
            <a:r>
              <a:rPr sz="800" spc="10" dirty="0">
                <a:latin typeface="Yu Gothic"/>
                <a:cs typeface="Yu Gothic"/>
              </a:rPr>
              <a:t>一</a:t>
            </a:r>
            <a:r>
              <a:rPr sz="800" dirty="0">
                <a:latin typeface="Yu Gothic"/>
                <a:cs typeface="Yu Gothic"/>
              </a:rPr>
              <a:t>社）全</a:t>
            </a:r>
            <a:r>
              <a:rPr sz="800" spc="10" dirty="0">
                <a:latin typeface="Yu Gothic"/>
                <a:cs typeface="Yu Gothic"/>
              </a:rPr>
              <a:t>国</a:t>
            </a:r>
            <a:r>
              <a:rPr sz="800" dirty="0">
                <a:latin typeface="Yu Gothic"/>
                <a:cs typeface="Yu Gothic"/>
              </a:rPr>
              <a:t>土木施</a:t>
            </a:r>
            <a:r>
              <a:rPr sz="800" spc="10" dirty="0">
                <a:latin typeface="Yu Gothic"/>
                <a:cs typeface="Yu Gothic"/>
              </a:rPr>
              <a:t>行</a:t>
            </a:r>
            <a:r>
              <a:rPr sz="800" dirty="0">
                <a:latin typeface="Yu Gothic"/>
                <a:cs typeface="Yu Gothic"/>
              </a:rPr>
              <a:t>管</a:t>
            </a:r>
            <a:r>
              <a:rPr sz="800" spc="-10" dirty="0">
                <a:latin typeface="Yu Gothic"/>
                <a:cs typeface="Yu Gothic"/>
              </a:rPr>
              <a:t>理</a:t>
            </a:r>
            <a:r>
              <a:rPr sz="800" dirty="0">
                <a:latin typeface="Yu Gothic"/>
                <a:cs typeface="Yu Gothic"/>
              </a:rPr>
              <a:t>技士</a:t>
            </a:r>
            <a:r>
              <a:rPr sz="800" spc="-10" dirty="0">
                <a:latin typeface="Yu Gothic"/>
                <a:cs typeface="Yu Gothic"/>
              </a:rPr>
              <a:t>会</a:t>
            </a:r>
            <a:r>
              <a:rPr sz="800" dirty="0">
                <a:latin typeface="Yu Gothic"/>
                <a:cs typeface="Yu Gothic"/>
              </a:rPr>
              <a:t>連合</a:t>
            </a:r>
            <a:r>
              <a:rPr sz="800" spc="10" dirty="0">
                <a:latin typeface="Yu Gothic"/>
                <a:cs typeface="Yu Gothic"/>
              </a:rPr>
              <a:t>会 </a:t>
            </a:r>
            <a:r>
              <a:rPr sz="800" spc="210" dirty="0">
                <a:latin typeface="Yu Gothic"/>
                <a:cs typeface="Yu Gothic"/>
              </a:rPr>
              <a:t> </a:t>
            </a:r>
            <a:r>
              <a:rPr sz="800" dirty="0">
                <a:latin typeface="Calibri"/>
                <a:cs typeface="Calibri"/>
              </a:rPr>
              <a:t>CPD</a:t>
            </a:r>
            <a:r>
              <a:rPr sz="800" dirty="0">
                <a:latin typeface="Yu Gothic"/>
                <a:cs typeface="Yu Gothic"/>
              </a:rPr>
              <a:t>単位</a:t>
            </a:r>
            <a:r>
              <a:rPr sz="800" spc="5" dirty="0">
                <a:latin typeface="Yu Gothic"/>
                <a:cs typeface="Yu Gothic"/>
              </a:rPr>
              <a:t>１３</a:t>
            </a:r>
            <a:r>
              <a:rPr sz="800" dirty="0">
                <a:latin typeface="Yu Gothic"/>
                <a:cs typeface="Yu Gothic"/>
              </a:rPr>
              <a:t>単</a:t>
            </a:r>
            <a:r>
              <a:rPr sz="800" spc="10" dirty="0">
                <a:latin typeface="Yu Gothic"/>
                <a:cs typeface="Yu Gothic"/>
              </a:rPr>
              <a:t>位</a:t>
            </a:r>
            <a:endParaRPr sz="800">
              <a:latin typeface="Yu Gothic"/>
              <a:cs typeface="Yu Gothic"/>
            </a:endParaRPr>
          </a:p>
          <a:p>
            <a:pPr marL="3035300">
              <a:lnSpc>
                <a:spcPts val="630"/>
              </a:lnSpc>
              <a:spcBef>
                <a:spcPts val="370"/>
              </a:spcBef>
            </a:pPr>
            <a:r>
              <a:rPr sz="800" dirty="0">
                <a:latin typeface="Yu Gothic"/>
                <a:cs typeface="Yu Gothic"/>
              </a:rPr>
              <a:t>１３÷２０×３０＝１９．５</a:t>
            </a:r>
            <a:endParaRPr sz="800">
              <a:latin typeface="Yu Gothic"/>
              <a:cs typeface="Yu Gothic"/>
            </a:endParaRPr>
          </a:p>
        </p:txBody>
      </p:sp>
      <p:sp>
        <p:nvSpPr>
          <p:cNvPr id="41" name="object 41"/>
          <p:cNvSpPr txBox="1"/>
          <p:nvPr/>
        </p:nvSpPr>
        <p:spPr>
          <a:xfrm>
            <a:off x="777240" y="5012435"/>
            <a:ext cx="6006465" cy="234950"/>
          </a:xfrm>
          <a:prstGeom prst="rect">
            <a:avLst/>
          </a:prstGeom>
          <a:ln w="12192">
            <a:solidFill>
              <a:srgbClr val="000000"/>
            </a:solidFill>
          </a:ln>
        </p:spPr>
        <p:txBody>
          <a:bodyPr vert="horz" wrap="square" lIns="0" tIns="90170" rIns="0" bIns="0" rtlCol="0">
            <a:spAutoFit/>
          </a:bodyPr>
          <a:lstStyle/>
          <a:p>
            <a:pPr marL="3035300">
              <a:lnSpc>
                <a:spcPct val="100000"/>
              </a:lnSpc>
              <a:spcBef>
                <a:spcPts val="710"/>
              </a:spcBef>
            </a:pPr>
            <a:r>
              <a:rPr sz="800" dirty="0">
                <a:latin typeface="Yu Gothic"/>
                <a:cs typeface="Yu Gothic"/>
              </a:rPr>
              <a:t>小数</a:t>
            </a:r>
            <a:r>
              <a:rPr sz="800" spc="10" dirty="0">
                <a:latin typeface="Yu Gothic"/>
                <a:cs typeface="Yu Gothic"/>
              </a:rPr>
              <a:t>点</a:t>
            </a:r>
            <a:r>
              <a:rPr sz="800" dirty="0">
                <a:latin typeface="Yu Gothic"/>
                <a:cs typeface="Yu Gothic"/>
              </a:rPr>
              <a:t>以下</a:t>
            </a:r>
            <a:r>
              <a:rPr sz="800" spc="10" dirty="0">
                <a:latin typeface="Yu Gothic"/>
                <a:cs typeface="Yu Gothic"/>
              </a:rPr>
              <a:t>の</a:t>
            </a:r>
            <a:r>
              <a:rPr sz="800" dirty="0">
                <a:latin typeface="Yu Gothic"/>
                <a:cs typeface="Yu Gothic"/>
              </a:rPr>
              <a:t>端数は</a:t>
            </a:r>
            <a:r>
              <a:rPr sz="800" spc="10" dirty="0">
                <a:latin typeface="Yu Gothic"/>
                <a:cs typeface="Yu Gothic"/>
              </a:rPr>
              <a:t>切</a:t>
            </a:r>
            <a:r>
              <a:rPr sz="800" spc="-15" dirty="0">
                <a:latin typeface="Yu Gothic"/>
                <a:cs typeface="Yu Gothic"/>
              </a:rPr>
              <a:t>り</a:t>
            </a:r>
            <a:r>
              <a:rPr sz="800" spc="10" dirty="0">
                <a:latin typeface="Yu Gothic"/>
                <a:cs typeface="Yu Gothic"/>
              </a:rPr>
              <a:t>捨</a:t>
            </a:r>
            <a:r>
              <a:rPr sz="800" dirty="0">
                <a:latin typeface="Yu Gothic"/>
                <a:cs typeface="Yu Gothic"/>
              </a:rPr>
              <a:t>て</a:t>
            </a:r>
            <a:r>
              <a:rPr sz="800" spc="-10" dirty="0">
                <a:latin typeface="Yu Gothic"/>
                <a:cs typeface="Yu Gothic"/>
              </a:rPr>
              <a:t>の</a:t>
            </a:r>
            <a:r>
              <a:rPr sz="800" dirty="0">
                <a:latin typeface="Yu Gothic"/>
                <a:cs typeface="Yu Gothic"/>
              </a:rPr>
              <a:t>ため</a:t>
            </a:r>
            <a:r>
              <a:rPr sz="800" spc="-10" dirty="0">
                <a:latin typeface="Yu Gothic"/>
                <a:cs typeface="Yu Gothic"/>
              </a:rPr>
              <a:t>、</a:t>
            </a:r>
            <a:r>
              <a:rPr sz="800" dirty="0">
                <a:latin typeface="Yu Gothic"/>
                <a:cs typeface="Yu Gothic"/>
              </a:rPr>
              <a:t>１９</a:t>
            </a:r>
            <a:r>
              <a:rPr sz="800" spc="-10" dirty="0">
                <a:latin typeface="Yu Gothic"/>
                <a:cs typeface="Yu Gothic"/>
              </a:rPr>
              <a:t>単</a:t>
            </a:r>
            <a:r>
              <a:rPr sz="800" dirty="0">
                <a:latin typeface="Yu Gothic"/>
                <a:cs typeface="Yu Gothic"/>
              </a:rPr>
              <a:t>位</a:t>
            </a:r>
            <a:r>
              <a:rPr sz="800" spc="10" dirty="0">
                <a:latin typeface="Yu Gothic"/>
                <a:cs typeface="Yu Gothic"/>
              </a:rPr>
              <a:t>と</a:t>
            </a:r>
            <a:r>
              <a:rPr sz="800" spc="-15" dirty="0">
                <a:latin typeface="Yu Gothic"/>
                <a:cs typeface="Yu Gothic"/>
              </a:rPr>
              <a:t>な</a:t>
            </a:r>
            <a:r>
              <a:rPr sz="800" spc="10" dirty="0">
                <a:latin typeface="Yu Gothic"/>
                <a:cs typeface="Yu Gothic"/>
              </a:rPr>
              <a:t>る。</a:t>
            </a:r>
            <a:endParaRPr sz="800">
              <a:latin typeface="Yu Gothic"/>
              <a:cs typeface="Yu Gothic"/>
            </a:endParaRPr>
          </a:p>
        </p:txBody>
      </p:sp>
      <p:sp>
        <p:nvSpPr>
          <p:cNvPr id="42" name="object 42"/>
          <p:cNvSpPr txBox="1"/>
          <p:nvPr/>
        </p:nvSpPr>
        <p:spPr>
          <a:xfrm>
            <a:off x="777240" y="5247132"/>
            <a:ext cx="6006465" cy="234950"/>
          </a:xfrm>
          <a:prstGeom prst="rect">
            <a:avLst/>
          </a:prstGeom>
          <a:ln w="12192">
            <a:solidFill>
              <a:srgbClr val="000000"/>
            </a:solidFill>
          </a:ln>
        </p:spPr>
        <p:txBody>
          <a:bodyPr vert="horz" wrap="square" lIns="0" tIns="3810" rIns="0" bIns="0" rtlCol="0">
            <a:spAutoFit/>
          </a:bodyPr>
          <a:lstStyle/>
          <a:p>
            <a:pPr>
              <a:lnSpc>
                <a:spcPct val="100000"/>
              </a:lnSpc>
              <a:spcBef>
                <a:spcPts val="30"/>
              </a:spcBef>
            </a:pPr>
            <a:endParaRPr sz="1000">
              <a:latin typeface="Times New Roman"/>
              <a:cs typeface="Times New Roman"/>
            </a:endParaRPr>
          </a:p>
          <a:p>
            <a:pPr marL="226060" algn="ctr">
              <a:lnSpc>
                <a:spcPts val="670"/>
              </a:lnSpc>
            </a:pPr>
            <a:r>
              <a:rPr sz="800" dirty="0">
                <a:latin typeface="Yu Gothic"/>
                <a:cs typeface="Yu Gothic"/>
              </a:rPr>
              <a:t>（</a:t>
            </a:r>
            <a:r>
              <a:rPr sz="800" spc="10" dirty="0">
                <a:latin typeface="Yu Gothic"/>
                <a:cs typeface="Yu Gothic"/>
              </a:rPr>
              <a:t>例</a:t>
            </a:r>
            <a:r>
              <a:rPr sz="800" dirty="0">
                <a:latin typeface="Yu Gothic"/>
                <a:cs typeface="Yu Gothic"/>
              </a:rPr>
              <a:t>２）技</a:t>
            </a:r>
            <a:r>
              <a:rPr sz="800" spc="10" dirty="0">
                <a:latin typeface="Yu Gothic"/>
                <a:cs typeface="Yu Gothic"/>
              </a:rPr>
              <a:t>術</a:t>
            </a:r>
            <a:r>
              <a:rPr sz="800" dirty="0">
                <a:latin typeface="Yu Gothic"/>
                <a:cs typeface="Yu Gothic"/>
              </a:rPr>
              <a:t>者</a:t>
            </a:r>
            <a:r>
              <a:rPr sz="800" dirty="0">
                <a:latin typeface="Calibri"/>
                <a:cs typeface="Calibri"/>
              </a:rPr>
              <a:t>B</a:t>
            </a:r>
            <a:endParaRPr sz="800">
              <a:latin typeface="Calibri"/>
              <a:cs typeface="Calibri"/>
            </a:endParaRPr>
          </a:p>
        </p:txBody>
      </p:sp>
      <p:sp>
        <p:nvSpPr>
          <p:cNvPr id="43" name="object 43"/>
          <p:cNvSpPr txBox="1"/>
          <p:nvPr/>
        </p:nvSpPr>
        <p:spPr>
          <a:xfrm>
            <a:off x="777240" y="5481828"/>
            <a:ext cx="6006465" cy="234950"/>
          </a:xfrm>
          <a:prstGeom prst="rect">
            <a:avLst/>
          </a:prstGeom>
          <a:ln w="12192">
            <a:solidFill>
              <a:srgbClr val="000000"/>
            </a:solidFill>
          </a:ln>
        </p:spPr>
        <p:txBody>
          <a:bodyPr vert="horz" wrap="square" lIns="0" tIns="83820" rIns="0" bIns="0" rtlCol="0">
            <a:spAutoFit/>
          </a:bodyPr>
          <a:lstStyle/>
          <a:p>
            <a:pPr marL="2933065">
              <a:lnSpc>
                <a:spcPct val="100000"/>
              </a:lnSpc>
              <a:spcBef>
                <a:spcPts val="660"/>
              </a:spcBef>
            </a:pPr>
            <a:r>
              <a:rPr sz="800" dirty="0">
                <a:latin typeface="Yu Gothic"/>
                <a:cs typeface="Yu Gothic"/>
              </a:rPr>
              <a:t>（</a:t>
            </a:r>
            <a:r>
              <a:rPr sz="800" spc="10" dirty="0">
                <a:latin typeface="Yu Gothic"/>
                <a:cs typeface="Yu Gothic"/>
              </a:rPr>
              <a:t>公</a:t>
            </a:r>
            <a:r>
              <a:rPr sz="800" dirty="0">
                <a:latin typeface="Yu Gothic"/>
                <a:cs typeface="Yu Gothic"/>
              </a:rPr>
              <a:t>社）日</a:t>
            </a:r>
            <a:r>
              <a:rPr sz="800" spc="10" dirty="0">
                <a:latin typeface="Yu Gothic"/>
                <a:cs typeface="Yu Gothic"/>
              </a:rPr>
              <a:t>本</a:t>
            </a:r>
            <a:r>
              <a:rPr sz="800" dirty="0">
                <a:latin typeface="Yu Gothic"/>
                <a:cs typeface="Yu Gothic"/>
              </a:rPr>
              <a:t>建築士</a:t>
            </a:r>
            <a:r>
              <a:rPr sz="800" spc="10" dirty="0">
                <a:latin typeface="Yu Gothic"/>
                <a:cs typeface="Yu Gothic"/>
              </a:rPr>
              <a:t>会</a:t>
            </a:r>
            <a:r>
              <a:rPr sz="800" dirty="0">
                <a:latin typeface="Yu Gothic"/>
                <a:cs typeface="Yu Gothic"/>
              </a:rPr>
              <a:t>連</a:t>
            </a:r>
            <a:r>
              <a:rPr sz="800" spc="-10" dirty="0">
                <a:latin typeface="Yu Gothic"/>
                <a:cs typeface="Yu Gothic"/>
              </a:rPr>
              <a:t>合</a:t>
            </a:r>
            <a:r>
              <a:rPr sz="800" spc="10" dirty="0">
                <a:latin typeface="Yu Gothic"/>
                <a:cs typeface="Yu Gothic"/>
              </a:rPr>
              <a:t>会 </a:t>
            </a:r>
            <a:r>
              <a:rPr sz="800" spc="215" dirty="0">
                <a:latin typeface="Yu Gothic"/>
                <a:cs typeface="Yu Gothic"/>
              </a:rPr>
              <a:t> </a:t>
            </a:r>
            <a:r>
              <a:rPr sz="800" dirty="0">
                <a:latin typeface="Calibri"/>
                <a:cs typeface="Calibri"/>
              </a:rPr>
              <a:t>CPD</a:t>
            </a:r>
            <a:r>
              <a:rPr sz="800" dirty="0">
                <a:latin typeface="Yu Gothic"/>
                <a:cs typeface="Yu Gothic"/>
              </a:rPr>
              <a:t>単</a:t>
            </a:r>
            <a:r>
              <a:rPr sz="800" spc="10" dirty="0">
                <a:latin typeface="Yu Gothic"/>
                <a:cs typeface="Yu Gothic"/>
              </a:rPr>
              <a:t>位</a:t>
            </a:r>
            <a:r>
              <a:rPr sz="800" dirty="0">
                <a:latin typeface="Yu Gothic"/>
                <a:cs typeface="Yu Gothic"/>
              </a:rPr>
              <a:t>１３単</a:t>
            </a:r>
            <a:r>
              <a:rPr sz="800" spc="10" dirty="0">
                <a:latin typeface="Yu Gothic"/>
                <a:cs typeface="Yu Gothic"/>
              </a:rPr>
              <a:t>位</a:t>
            </a:r>
            <a:endParaRPr sz="800">
              <a:latin typeface="Yu Gothic"/>
              <a:cs typeface="Yu Gothic"/>
            </a:endParaRPr>
          </a:p>
        </p:txBody>
      </p:sp>
      <p:sp>
        <p:nvSpPr>
          <p:cNvPr id="44" name="object 44"/>
          <p:cNvSpPr txBox="1"/>
          <p:nvPr/>
        </p:nvSpPr>
        <p:spPr>
          <a:xfrm>
            <a:off x="777240" y="5716523"/>
            <a:ext cx="6006465" cy="234950"/>
          </a:xfrm>
          <a:prstGeom prst="rect">
            <a:avLst/>
          </a:prstGeom>
          <a:ln w="12192">
            <a:solidFill>
              <a:srgbClr val="000000"/>
            </a:solidFill>
          </a:ln>
        </p:spPr>
        <p:txBody>
          <a:bodyPr vert="horz" wrap="square" lIns="0" tIns="20320" rIns="0" bIns="0" rtlCol="0">
            <a:spAutoFit/>
          </a:bodyPr>
          <a:lstStyle/>
          <a:p>
            <a:pPr marL="3035300">
              <a:lnSpc>
                <a:spcPct val="100000"/>
              </a:lnSpc>
              <a:spcBef>
                <a:spcPts val="160"/>
              </a:spcBef>
            </a:pPr>
            <a:r>
              <a:rPr sz="800" dirty="0">
                <a:latin typeface="Yu Gothic"/>
                <a:cs typeface="Yu Gothic"/>
              </a:rPr>
              <a:t>１３÷１２×３０＝３２．４</a:t>
            </a:r>
            <a:endParaRPr sz="800">
              <a:latin typeface="Yu Gothic"/>
              <a:cs typeface="Yu Gothic"/>
            </a:endParaRPr>
          </a:p>
        </p:txBody>
      </p:sp>
      <p:sp>
        <p:nvSpPr>
          <p:cNvPr id="45" name="object 45"/>
          <p:cNvSpPr txBox="1"/>
          <p:nvPr/>
        </p:nvSpPr>
        <p:spPr>
          <a:xfrm>
            <a:off x="777240" y="5951220"/>
            <a:ext cx="6006465" cy="234950"/>
          </a:xfrm>
          <a:prstGeom prst="rect">
            <a:avLst/>
          </a:prstGeom>
          <a:ln w="12192">
            <a:solidFill>
              <a:srgbClr val="000000"/>
            </a:solidFill>
          </a:ln>
        </p:spPr>
        <p:txBody>
          <a:bodyPr vert="horz" wrap="square" lIns="0" tIns="0" rIns="0" bIns="0" rtlCol="0">
            <a:spAutoFit/>
          </a:bodyPr>
          <a:lstStyle/>
          <a:p>
            <a:pPr marL="3035300">
              <a:lnSpc>
                <a:spcPts val="615"/>
              </a:lnSpc>
            </a:pPr>
            <a:r>
              <a:rPr sz="800" dirty="0">
                <a:latin typeface="Yu Gothic"/>
                <a:cs typeface="Yu Gothic"/>
              </a:rPr>
              <a:t>１人</a:t>
            </a:r>
            <a:r>
              <a:rPr sz="800" spc="10" dirty="0">
                <a:latin typeface="Yu Gothic"/>
                <a:cs typeface="Yu Gothic"/>
              </a:rPr>
              <a:t>の</a:t>
            </a:r>
            <a:r>
              <a:rPr sz="800" dirty="0">
                <a:latin typeface="Yu Gothic"/>
                <a:cs typeface="Yu Gothic"/>
              </a:rPr>
              <a:t>技術</a:t>
            </a:r>
            <a:r>
              <a:rPr sz="800" spc="10" dirty="0">
                <a:latin typeface="Yu Gothic"/>
                <a:cs typeface="Yu Gothic"/>
              </a:rPr>
              <a:t>者</a:t>
            </a:r>
            <a:r>
              <a:rPr sz="800" dirty="0">
                <a:latin typeface="Yu Gothic"/>
                <a:cs typeface="Yu Gothic"/>
              </a:rPr>
              <a:t>の上限</a:t>
            </a:r>
            <a:r>
              <a:rPr sz="800" spc="10" dirty="0">
                <a:latin typeface="Yu Gothic"/>
                <a:cs typeface="Yu Gothic"/>
              </a:rPr>
              <a:t>は</a:t>
            </a:r>
            <a:r>
              <a:rPr sz="800" spc="-5" dirty="0">
                <a:latin typeface="Yu Gothic"/>
                <a:cs typeface="Yu Gothic"/>
              </a:rPr>
              <a:t>３０</a:t>
            </a:r>
            <a:r>
              <a:rPr sz="800" dirty="0">
                <a:latin typeface="Yu Gothic"/>
                <a:cs typeface="Yu Gothic"/>
              </a:rPr>
              <a:t>単</a:t>
            </a:r>
            <a:r>
              <a:rPr sz="800" spc="-10" dirty="0">
                <a:latin typeface="Yu Gothic"/>
                <a:cs typeface="Yu Gothic"/>
              </a:rPr>
              <a:t>位</a:t>
            </a:r>
            <a:r>
              <a:rPr sz="800" dirty="0">
                <a:latin typeface="Yu Gothic"/>
                <a:cs typeface="Yu Gothic"/>
              </a:rPr>
              <a:t>であ</a:t>
            </a:r>
            <a:r>
              <a:rPr sz="800" spc="-10" dirty="0">
                <a:latin typeface="Yu Gothic"/>
                <a:cs typeface="Yu Gothic"/>
              </a:rPr>
              <a:t>る</a:t>
            </a:r>
            <a:r>
              <a:rPr sz="800" dirty="0">
                <a:latin typeface="Yu Gothic"/>
                <a:cs typeface="Yu Gothic"/>
              </a:rPr>
              <a:t>ため</a:t>
            </a:r>
            <a:r>
              <a:rPr sz="800" spc="-10" dirty="0">
                <a:latin typeface="Yu Gothic"/>
                <a:cs typeface="Yu Gothic"/>
              </a:rPr>
              <a:t>、</a:t>
            </a:r>
            <a:r>
              <a:rPr sz="800" spc="5" dirty="0">
                <a:latin typeface="Yu Gothic"/>
                <a:cs typeface="Yu Gothic"/>
              </a:rPr>
              <a:t>３０</a:t>
            </a:r>
            <a:r>
              <a:rPr sz="800" spc="-15" dirty="0">
                <a:latin typeface="Yu Gothic"/>
                <a:cs typeface="Yu Gothic"/>
              </a:rPr>
              <a:t>単</a:t>
            </a:r>
            <a:r>
              <a:rPr sz="800" spc="10" dirty="0">
                <a:latin typeface="Yu Gothic"/>
                <a:cs typeface="Yu Gothic"/>
              </a:rPr>
              <a:t>位</a:t>
            </a:r>
            <a:r>
              <a:rPr sz="800" dirty="0">
                <a:latin typeface="Yu Gothic"/>
                <a:cs typeface="Yu Gothic"/>
              </a:rPr>
              <a:t>と</a:t>
            </a:r>
            <a:r>
              <a:rPr sz="800" spc="-10" dirty="0">
                <a:latin typeface="Yu Gothic"/>
                <a:cs typeface="Yu Gothic"/>
              </a:rPr>
              <a:t>な</a:t>
            </a:r>
            <a:r>
              <a:rPr sz="800" dirty="0">
                <a:latin typeface="Yu Gothic"/>
                <a:cs typeface="Yu Gothic"/>
              </a:rPr>
              <a:t>る</a:t>
            </a:r>
            <a:r>
              <a:rPr sz="800" spc="10" dirty="0">
                <a:latin typeface="Yu Gothic"/>
                <a:cs typeface="Yu Gothic"/>
              </a:rPr>
              <a:t>。</a:t>
            </a:r>
            <a:endParaRPr sz="800">
              <a:latin typeface="Yu Gothic"/>
              <a:cs typeface="Yu Gothic"/>
            </a:endParaRPr>
          </a:p>
        </p:txBody>
      </p:sp>
      <p:sp>
        <p:nvSpPr>
          <p:cNvPr id="46" name="object 46"/>
          <p:cNvSpPr/>
          <p:nvPr/>
        </p:nvSpPr>
        <p:spPr>
          <a:xfrm>
            <a:off x="5775959" y="8301228"/>
            <a:ext cx="1030605" cy="248920"/>
          </a:xfrm>
          <a:custGeom>
            <a:avLst/>
            <a:gdLst/>
            <a:ahLst/>
            <a:cxnLst/>
            <a:rect l="l" t="t" r="r" b="b"/>
            <a:pathLst>
              <a:path w="1030604" h="248920">
                <a:moveTo>
                  <a:pt x="38100" y="192024"/>
                </a:moveTo>
                <a:lnTo>
                  <a:pt x="0" y="196596"/>
                </a:lnTo>
                <a:lnTo>
                  <a:pt x="0" y="202692"/>
                </a:lnTo>
                <a:lnTo>
                  <a:pt x="1524" y="204216"/>
                </a:lnTo>
                <a:lnTo>
                  <a:pt x="1524" y="207264"/>
                </a:lnTo>
                <a:lnTo>
                  <a:pt x="3048" y="213360"/>
                </a:lnTo>
                <a:lnTo>
                  <a:pt x="4572" y="214884"/>
                </a:lnTo>
                <a:lnTo>
                  <a:pt x="4572" y="216408"/>
                </a:lnTo>
                <a:lnTo>
                  <a:pt x="7619" y="222504"/>
                </a:lnTo>
                <a:lnTo>
                  <a:pt x="9143" y="224028"/>
                </a:lnTo>
                <a:lnTo>
                  <a:pt x="9143" y="225552"/>
                </a:lnTo>
                <a:lnTo>
                  <a:pt x="10667" y="225552"/>
                </a:lnTo>
                <a:lnTo>
                  <a:pt x="15239" y="231648"/>
                </a:lnTo>
                <a:lnTo>
                  <a:pt x="16763" y="233172"/>
                </a:lnTo>
                <a:lnTo>
                  <a:pt x="22860" y="237744"/>
                </a:lnTo>
                <a:lnTo>
                  <a:pt x="22860" y="239268"/>
                </a:lnTo>
                <a:lnTo>
                  <a:pt x="24384" y="239268"/>
                </a:lnTo>
                <a:lnTo>
                  <a:pt x="25907" y="240792"/>
                </a:lnTo>
                <a:lnTo>
                  <a:pt x="32003" y="243840"/>
                </a:lnTo>
                <a:lnTo>
                  <a:pt x="33527" y="243840"/>
                </a:lnTo>
                <a:lnTo>
                  <a:pt x="35051" y="245364"/>
                </a:lnTo>
                <a:lnTo>
                  <a:pt x="41148" y="246888"/>
                </a:lnTo>
                <a:lnTo>
                  <a:pt x="44195" y="246888"/>
                </a:lnTo>
                <a:lnTo>
                  <a:pt x="45719" y="248412"/>
                </a:lnTo>
                <a:lnTo>
                  <a:pt x="57912" y="248412"/>
                </a:lnTo>
                <a:lnTo>
                  <a:pt x="57912" y="210312"/>
                </a:lnTo>
                <a:lnTo>
                  <a:pt x="48767" y="210312"/>
                </a:lnTo>
                <a:lnTo>
                  <a:pt x="45719" y="208788"/>
                </a:lnTo>
                <a:lnTo>
                  <a:pt x="46481" y="208788"/>
                </a:lnTo>
                <a:lnTo>
                  <a:pt x="44195" y="207264"/>
                </a:lnTo>
                <a:lnTo>
                  <a:pt x="42671" y="205740"/>
                </a:lnTo>
                <a:lnTo>
                  <a:pt x="41148" y="205740"/>
                </a:lnTo>
                <a:lnTo>
                  <a:pt x="38100" y="199644"/>
                </a:lnTo>
                <a:lnTo>
                  <a:pt x="38100" y="192024"/>
                </a:lnTo>
                <a:close/>
              </a:path>
              <a:path w="1030604" h="248920">
                <a:moveTo>
                  <a:pt x="45719" y="208788"/>
                </a:moveTo>
                <a:lnTo>
                  <a:pt x="48767" y="210312"/>
                </a:lnTo>
                <a:lnTo>
                  <a:pt x="46808" y="209005"/>
                </a:lnTo>
                <a:lnTo>
                  <a:pt x="45719" y="208788"/>
                </a:lnTo>
                <a:close/>
              </a:path>
              <a:path w="1030604" h="248920">
                <a:moveTo>
                  <a:pt x="46808" y="209005"/>
                </a:moveTo>
                <a:lnTo>
                  <a:pt x="48767" y="210312"/>
                </a:lnTo>
                <a:lnTo>
                  <a:pt x="53339" y="210312"/>
                </a:lnTo>
                <a:lnTo>
                  <a:pt x="46808" y="209005"/>
                </a:lnTo>
                <a:close/>
              </a:path>
              <a:path w="1030604" h="248920">
                <a:moveTo>
                  <a:pt x="46481" y="208788"/>
                </a:moveTo>
                <a:lnTo>
                  <a:pt x="45719" y="208788"/>
                </a:lnTo>
                <a:lnTo>
                  <a:pt x="46808" y="209005"/>
                </a:lnTo>
                <a:lnTo>
                  <a:pt x="46481" y="208788"/>
                </a:lnTo>
                <a:close/>
              </a:path>
              <a:path w="1030604" h="248920">
                <a:moveTo>
                  <a:pt x="42889" y="205522"/>
                </a:moveTo>
                <a:lnTo>
                  <a:pt x="44195" y="207264"/>
                </a:lnTo>
                <a:lnTo>
                  <a:pt x="47243" y="208788"/>
                </a:lnTo>
                <a:lnTo>
                  <a:pt x="42889" y="205522"/>
                </a:lnTo>
                <a:close/>
              </a:path>
              <a:path w="1030604" h="248920">
                <a:moveTo>
                  <a:pt x="41148" y="204216"/>
                </a:moveTo>
                <a:lnTo>
                  <a:pt x="44195" y="207264"/>
                </a:lnTo>
                <a:lnTo>
                  <a:pt x="42889" y="205522"/>
                </a:lnTo>
                <a:lnTo>
                  <a:pt x="41148" y="204216"/>
                </a:lnTo>
                <a:close/>
              </a:path>
              <a:path w="1030604" h="248920">
                <a:moveTo>
                  <a:pt x="39624" y="201168"/>
                </a:moveTo>
                <a:lnTo>
                  <a:pt x="41148" y="205740"/>
                </a:lnTo>
                <a:lnTo>
                  <a:pt x="42671" y="205740"/>
                </a:lnTo>
                <a:lnTo>
                  <a:pt x="41148" y="204216"/>
                </a:lnTo>
                <a:lnTo>
                  <a:pt x="41910" y="204216"/>
                </a:lnTo>
                <a:lnTo>
                  <a:pt x="39624" y="201168"/>
                </a:lnTo>
                <a:close/>
              </a:path>
              <a:path w="1030604" h="248920">
                <a:moveTo>
                  <a:pt x="41910" y="204216"/>
                </a:moveTo>
                <a:lnTo>
                  <a:pt x="41148" y="204216"/>
                </a:lnTo>
                <a:lnTo>
                  <a:pt x="42889" y="205522"/>
                </a:lnTo>
                <a:lnTo>
                  <a:pt x="41910" y="204216"/>
                </a:lnTo>
                <a:close/>
              </a:path>
              <a:path w="1030604" h="248920">
                <a:moveTo>
                  <a:pt x="38100" y="195072"/>
                </a:moveTo>
                <a:lnTo>
                  <a:pt x="38100" y="199644"/>
                </a:lnTo>
                <a:lnTo>
                  <a:pt x="39624" y="202692"/>
                </a:lnTo>
                <a:lnTo>
                  <a:pt x="38100" y="195072"/>
                </a:lnTo>
                <a:close/>
              </a:path>
              <a:path w="1030604" h="248920">
                <a:moveTo>
                  <a:pt x="38100" y="80772"/>
                </a:moveTo>
                <a:lnTo>
                  <a:pt x="0" y="80772"/>
                </a:lnTo>
                <a:lnTo>
                  <a:pt x="0" y="195072"/>
                </a:lnTo>
                <a:lnTo>
                  <a:pt x="12700" y="195072"/>
                </a:lnTo>
                <a:lnTo>
                  <a:pt x="38100" y="192024"/>
                </a:lnTo>
                <a:lnTo>
                  <a:pt x="38100" y="80772"/>
                </a:lnTo>
                <a:close/>
              </a:path>
              <a:path w="1030604" h="248920">
                <a:moveTo>
                  <a:pt x="38709" y="48463"/>
                </a:moveTo>
                <a:lnTo>
                  <a:pt x="38100" y="50292"/>
                </a:lnTo>
                <a:lnTo>
                  <a:pt x="38970" y="48550"/>
                </a:lnTo>
                <a:lnTo>
                  <a:pt x="38709" y="48463"/>
                </a:lnTo>
                <a:close/>
              </a:path>
              <a:path w="1030604" h="248920">
                <a:moveTo>
                  <a:pt x="39624" y="47244"/>
                </a:moveTo>
                <a:lnTo>
                  <a:pt x="38970" y="48550"/>
                </a:lnTo>
                <a:lnTo>
                  <a:pt x="39624" y="48768"/>
                </a:lnTo>
                <a:lnTo>
                  <a:pt x="39624" y="47244"/>
                </a:lnTo>
                <a:close/>
              </a:path>
              <a:path w="1030604" h="248920">
                <a:moveTo>
                  <a:pt x="39624" y="45720"/>
                </a:moveTo>
                <a:lnTo>
                  <a:pt x="38709" y="48463"/>
                </a:lnTo>
                <a:lnTo>
                  <a:pt x="38970" y="48550"/>
                </a:lnTo>
                <a:lnTo>
                  <a:pt x="39624" y="47244"/>
                </a:lnTo>
                <a:lnTo>
                  <a:pt x="39624" y="45720"/>
                </a:lnTo>
                <a:close/>
              </a:path>
              <a:path w="1030604" h="248920">
                <a:moveTo>
                  <a:pt x="124967" y="0"/>
                </a:moveTo>
                <a:lnTo>
                  <a:pt x="51815" y="0"/>
                </a:lnTo>
                <a:lnTo>
                  <a:pt x="45719" y="1524"/>
                </a:lnTo>
                <a:lnTo>
                  <a:pt x="41148" y="1524"/>
                </a:lnTo>
                <a:lnTo>
                  <a:pt x="35051" y="3048"/>
                </a:lnTo>
                <a:lnTo>
                  <a:pt x="33527" y="4572"/>
                </a:lnTo>
                <a:lnTo>
                  <a:pt x="32003" y="4572"/>
                </a:lnTo>
                <a:lnTo>
                  <a:pt x="25907" y="9144"/>
                </a:lnTo>
                <a:lnTo>
                  <a:pt x="22860" y="9144"/>
                </a:lnTo>
                <a:lnTo>
                  <a:pt x="22860" y="10668"/>
                </a:lnTo>
                <a:lnTo>
                  <a:pt x="16763" y="15240"/>
                </a:lnTo>
                <a:lnTo>
                  <a:pt x="15239" y="16764"/>
                </a:lnTo>
                <a:lnTo>
                  <a:pt x="10667" y="22860"/>
                </a:lnTo>
                <a:lnTo>
                  <a:pt x="9143" y="22860"/>
                </a:lnTo>
                <a:lnTo>
                  <a:pt x="9143" y="24384"/>
                </a:lnTo>
                <a:lnTo>
                  <a:pt x="7619" y="25908"/>
                </a:lnTo>
                <a:lnTo>
                  <a:pt x="4572" y="32004"/>
                </a:lnTo>
                <a:lnTo>
                  <a:pt x="4572" y="33528"/>
                </a:lnTo>
                <a:lnTo>
                  <a:pt x="3048" y="35052"/>
                </a:lnTo>
                <a:lnTo>
                  <a:pt x="3048" y="36576"/>
                </a:lnTo>
                <a:lnTo>
                  <a:pt x="38709" y="48463"/>
                </a:lnTo>
                <a:lnTo>
                  <a:pt x="39624" y="45720"/>
                </a:lnTo>
                <a:lnTo>
                  <a:pt x="40386" y="45720"/>
                </a:lnTo>
                <a:lnTo>
                  <a:pt x="41148" y="44196"/>
                </a:lnTo>
                <a:lnTo>
                  <a:pt x="44195" y="41148"/>
                </a:lnTo>
                <a:lnTo>
                  <a:pt x="45212" y="41148"/>
                </a:lnTo>
                <a:lnTo>
                  <a:pt x="47243" y="39624"/>
                </a:lnTo>
                <a:lnTo>
                  <a:pt x="45719" y="39624"/>
                </a:lnTo>
                <a:lnTo>
                  <a:pt x="48767" y="38100"/>
                </a:lnTo>
                <a:lnTo>
                  <a:pt x="124967" y="38100"/>
                </a:lnTo>
                <a:lnTo>
                  <a:pt x="124967" y="0"/>
                </a:lnTo>
                <a:close/>
              </a:path>
              <a:path w="1030604" h="248920">
                <a:moveTo>
                  <a:pt x="40386" y="45720"/>
                </a:moveTo>
                <a:lnTo>
                  <a:pt x="39624" y="45720"/>
                </a:lnTo>
                <a:lnTo>
                  <a:pt x="39624" y="47244"/>
                </a:lnTo>
                <a:lnTo>
                  <a:pt x="40386" y="45720"/>
                </a:lnTo>
                <a:close/>
              </a:path>
              <a:path w="1030604" h="248920">
                <a:moveTo>
                  <a:pt x="42889" y="42889"/>
                </a:moveTo>
                <a:lnTo>
                  <a:pt x="41148" y="44196"/>
                </a:lnTo>
                <a:lnTo>
                  <a:pt x="39624" y="47244"/>
                </a:lnTo>
                <a:lnTo>
                  <a:pt x="42889" y="42889"/>
                </a:lnTo>
                <a:close/>
              </a:path>
              <a:path w="1030604" h="248920">
                <a:moveTo>
                  <a:pt x="44195" y="41148"/>
                </a:moveTo>
                <a:lnTo>
                  <a:pt x="41148" y="44196"/>
                </a:lnTo>
                <a:lnTo>
                  <a:pt x="42889" y="42889"/>
                </a:lnTo>
                <a:lnTo>
                  <a:pt x="44195" y="41148"/>
                </a:lnTo>
                <a:close/>
              </a:path>
              <a:path w="1030604" h="248920">
                <a:moveTo>
                  <a:pt x="45212" y="41148"/>
                </a:moveTo>
                <a:lnTo>
                  <a:pt x="44195" y="41148"/>
                </a:lnTo>
                <a:lnTo>
                  <a:pt x="42889" y="42889"/>
                </a:lnTo>
                <a:lnTo>
                  <a:pt x="45212" y="41148"/>
                </a:lnTo>
                <a:close/>
              </a:path>
              <a:path w="1030604" h="248920">
                <a:moveTo>
                  <a:pt x="48767" y="38100"/>
                </a:moveTo>
                <a:lnTo>
                  <a:pt x="45719" y="39624"/>
                </a:lnTo>
                <a:lnTo>
                  <a:pt x="47625" y="39243"/>
                </a:lnTo>
                <a:lnTo>
                  <a:pt x="48767" y="38100"/>
                </a:lnTo>
                <a:close/>
              </a:path>
              <a:path w="1030604" h="248920">
                <a:moveTo>
                  <a:pt x="47624" y="39243"/>
                </a:moveTo>
                <a:lnTo>
                  <a:pt x="45719" y="39624"/>
                </a:lnTo>
                <a:lnTo>
                  <a:pt x="47243" y="39624"/>
                </a:lnTo>
                <a:lnTo>
                  <a:pt x="47624" y="39243"/>
                </a:lnTo>
                <a:close/>
              </a:path>
              <a:path w="1030604" h="248920">
                <a:moveTo>
                  <a:pt x="53339" y="38100"/>
                </a:moveTo>
                <a:lnTo>
                  <a:pt x="48767" y="38100"/>
                </a:lnTo>
                <a:lnTo>
                  <a:pt x="47624" y="39243"/>
                </a:lnTo>
                <a:lnTo>
                  <a:pt x="53339" y="38100"/>
                </a:lnTo>
                <a:close/>
              </a:path>
              <a:path w="1030604" h="248920">
                <a:moveTo>
                  <a:pt x="277367" y="0"/>
                </a:moveTo>
                <a:lnTo>
                  <a:pt x="163067" y="0"/>
                </a:lnTo>
                <a:lnTo>
                  <a:pt x="163067" y="38100"/>
                </a:lnTo>
                <a:lnTo>
                  <a:pt x="277367" y="38100"/>
                </a:lnTo>
                <a:lnTo>
                  <a:pt x="277367" y="0"/>
                </a:lnTo>
                <a:close/>
              </a:path>
              <a:path w="1030604" h="248920">
                <a:moveTo>
                  <a:pt x="429767" y="0"/>
                </a:moveTo>
                <a:lnTo>
                  <a:pt x="315467" y="0"/>
                </a:lnTo>
                <a:lnTo>
                  <a:pt x="315467" y="38100"/>
                </a:lnTo>
                <a:lnTo>
                  <a:pt x="429767" y="38100"/>
                </a:lnTo>
                <a:lnTo>
                  <a:pt x="429767" y="0"/>
                </a:lnTo>
                <a:close/>
              </a:path>
              <a:path w="1030604" h="248920">
                <a:moveTo>
                  <a:pt x="582167" y="0"/>
                </a:moveTo>
                <a:lnTo>
                  <a:pt x="467867" y="0"/>
                </a:lnTo>
                <a:lnTo>
                  <a:pt x="467867" y="38100"/>
                </a:lnTo>
                <a:lnTo>
                  <a:pt x="582167" y="38100"/>
                </a:lnTo>
                <a:lnTo>
                  <a:pt x="582167" y="0"/>
                </a:lnTo>
                <a:close/>
              </a:path>
              <a:path w="1030604" h="248920">
                <a:moveTo>
                  <a:pt x="734567" y="0"/>
                </a:moveTo>
                <a:lnTo>
                  <a:pt x="620267" y="0"/>
                </a:lnTo>
                <a:lnTo>
                  <a:pt x="620267" y="38100"/>
                </a:lnTo>
                <a:lnTo>
                  <a:pt x="734567" y="38100"/>
                </a:lnTo>
                <a:lnTo>
                  <a:pt x="734567" y="0"/>
                </a:lnTo>
                <a:close/>
              </a:path>
              <a:path w="1030604" h="248920">
                <a:moveTo>
                  <a:pt x="886967" y="0"/>
                </a:moveTo>
                <a:lnTo>
                  <a:pt x="772667" y="0"/>
                </a:lnTo>
                <a:lnTo>
                  <a:pt x="772667" y="38100"/>
                </a:lnTo>
                <a:lnTo>
                  <a:pt x="886967" y="38100"/>
                </a:lnTo>
                <a:lnTo>
                  <a:pt x="886967" y="0"/>
                </a:lnTo>
                <a:close/>
              </a:path>
              <a:path w="1030604" h="248920">
                <a:moveTo>
                  <a:pt x="1030223" y="48768"/>
                </a:moveTo>
                <a:lnTo>
                  <a:pt x="992123" y="48768"/>
                </a:lnTo>
                <a:lnTo>
                  <a:pt x="992123" y="62484"/>
                </a:lnTo>
                <a:lnTo>
                  <a:pt x="1030223" y="62484"/>
                </a:lnTo>
                <a:lnTo>
                  <a:pt x="1030223" y="48768"/>
                </a:lnTo>
                <a:close/>
              </a:path>
              <a:path w="1030604" h="248920">
                <a:moveTo>
                  <a:pt x="991107" y="48260"/>
                </a:moveTo>
                <a:lnTo>
                  <a:pt x="992123" y="53340"/>
                </a:lnTo>
                <a:lnTo>
                  <a:pt x="992123" y="50292"/>
                </a:lnTo>
                <a:lnTo>
                  <a:pt x="991107" y="48260"/>
                </a:lnTo>
                <a:close/>
              </a:path>
              <a:path w="1030604" h="248920">
                <a:moveTo>
                  <a:pt x="990599" y="45720"/>
                </a:moveTo>
                <a:lnTo>
                  <a:pt x="991107" y="48260"/>
                </a:lnTo>
                <a:lnTo>
                  <a:pt x="992123" y="50292"/>
                </a:lnTo>
                <a:lnTo>
                  <a:pt x="990599" y="45720"/>
                </a:lnTo>
                <a:close/>
              </a:path>
              <a:path w="1030604" h="248920">
                <a:moveTo>
                  <a:pt x="1030223" y="45720"/>
                </a:moveTo>
                <a:lnTo>
                  <a:pt x="990599" y="45720"/>
                </a:lnTo>
                <a:lnTo>
                  <a:pt x="992123" y="50292"/>
                </a:lnTo>
                <a:lnTo>
                  <a:pt x="992123" y="48768"/>
                </a:lnTo>
                <a:lnTo>
                  <a:pt x="1030223" y="48768"/>
                </a:lnTo>
                <a:lnTo>
                  <a:pt x="1030223" y="45720"/>
                </a:lnTo>
                <a:close/>
              </a:path>
              <a:path w="1030604" h="248920">
                <a:moveTo>
                  <a:pt x="1028699" y="41148"/>
                </a:moveTo>
                <a:lnTo>
                  <a:pt x="986028" y="41148"/>
                </a:lnTo>
                <a:lnTo>
                  <a:pt x="989075" y="44196"/>
                </a:lnTo>
                <a:lnTo>
                  <a:pt x="991107" y="48260"/>
                </a:lnTo>
                <a:lnTo>
                  <a:pt x="990599" y="45720"/>
                </a:lnTo>
                <a:lnTo>
                  <a:pt x="1030223" y="45720"/>
                </a:lnTo>
                <a:lnTo>
                  <a:pt x="1030223" y="44196"/>
                </a:lnTo>
                <a:lnTo>
                  <a:pt x="1028700" y="42672"/>
                </a:lnTo>
                <a:lnTo>
                  <a:pt x="1028699" y="41148"/>
                </a:lnTo>
                <a:close/>
              </a:path>
              <a:path w="1030604" h="248920">
                <a:moveTo>
                  <a:pt x="987334" y="42889"/>
                </a:moveTo>
                <a:lnTo>
                  <a:pt x="990599" y="47244"/>
                </a:lnTo>
                <a:lnTo>
                  <a:pt x="989075" y="44196"/>
                </a:lnTo>
                <a:lnTo>
                  <a:pt x="987334" y="42889"/>
                </a:lnTo>
                <a:close/>
              </a:path>
              <a:path w="1030604" h="248920">
                <a:moveTo>
                  <a:pt x="986790" y="42164"/>
                </a:moveTo>
                <a:lnTo>
                  <a:pt x="987334" y="42889"/>
                </a:lnTo>
                <a:lnTo>
                  <a:pt x="989075" y="44196"/>
                </a:lnTo>
                <a:lnTo>
                  <a:pt x="987552" y="42672"/>
                </a:lnTo>
                <a:lnTo>
                  <a:pt x="986790" y="42164"/>
                </a:lnTo>
                <a:close/>
              </a:path>
              <a:path w="1030604" h="248920">
                <a:moveTo>
                  <a:pt x="982980" y="39624"/>
                </a:moveTo>
                <a:lnTo>
                  <a:pt x="987334" y="42889"/>
                </a:lnTo>
                <a:lnTo>
                  <a:pt x="986790" y="42164"/>
                </a:lnTo>
                <a:lnTo>
                  <a:pt x="982980" y="39624"/>
                </a:lnTo>
                <a:close/>
              </a:path>
              <a:path w="1030604" h="248920">
                <a:moveTo>
                  <a:pt x="986681" y="42018"/>
                </a:moveTo>
                <a:lnTo>
                  <a:pt x="986790" y="42164"/>
                </a:lnTo>
                <a:lnTo>
                  <a:pt x="987552" y="42672"/>
                </a:lnTo>
                <a:lnTo>
                  <a:pt x="986681" y="42018"/>
                </a:lnTo>
                <a:close/>
              </a:path>
              <a:path w="1030604" h="248920">
                <a:moveTo>
                  <a:pt x="986028" y="41148"/>
                </a:moveTo>
                <a:lnTo>
                  <a:pt x="986681" y="42018"/>
                </a:lnTo>
                <a:lnTo>
                  <a:pt x="987552" y="42672"/>
                </a:lnTo>
                <a:lnTo>
                  <a:pt x="986028" y="41148"/>
                </a:lnTo>
                <a:close/>
              </a:path>
              <a:path w="1030604" h="248920">
                <a:moveTo>
                  <a:pt x="983118" y="39346"/>
                </a:moveTo>
                <a:lnTo>
                  <a:pt x="986681" y="42018"/>
                </a:lnTo>
                <a:lnTo>
                  <a:pt x="986028" y="41148"/>
                </a:lnTo>
                <a:lnTo>
                  <a:pt x="1028699" y="41148"/>
                </a:lnTo>
                <a:lnTo>
                  <a:pt x="1028318" y="39624"/>
                </a:lnTo>
                <a:lnTo>
                  <a:pt x="984504" y="39624"/>
                </a:lnTo>
                <a:lnTo>
                  <a:pt x="983118" y="39346"/>
                </a:lnTo>
                <a:close/>
              </a:path>
              <a:path w="1030604" h="248920">
                <a:moveTo>
                  <a:pt x="981456" y="38100"/>
                </a:moveTo>
                <a:lnTo>
                  <a:pt x="983118" y="39346"/>
                </a:lnTo>
                <a:lnTo>
                  <a:pt x="984504" y="39624"/>
                </a:lnTo>
                <a:lnTo>
                  <a:pt x="981456" y="38100"/>
                </a:lnTo>
                <a:close/>
              </a:path>
              <a:path w="1030604" h="248920">
                <a:moveTo>
                  <a:pt x="976884" y="0"/>
                </a:moveTo>
                <a:lnTo>
                  <a:pt x="925067" y="0"/>
                </a:lnTo>
                <a:lnTo>
                  <a:pt x="925067" y="38100"/>
                </a:lnTo>
                <a:lnTo>
                  <a:pt x="981456" y="38100"/>
                </a:lnTo>
                <a:lnTo>
                  <a:pt x="984504" y="39624"/>
                </a:lnTo>
                <a:lnTo>
                  <a:pt x="1028318" y="39624"/>
                </a:lnTo>
                <a:lnTo>
                  <a:pt x="1027175" y="35052"/>
                </a:lnTo>
                <a:lnTo>
                  <a:pt x="1025651" y="33528"/>
                </a:lnTo>
                <a:lnTo>
                  <a:pt x="1025651" y="32004"/>
                </a:lnTo>
                <a:lnTo>
                  <a:pt x="1022604" y="25908"/>
                </a:lnTo>
                <a:lnTo>
                  <a:pt x="1021080" y="24384"/>
                </a:lnTo>
                <a:lnTo>
                  <a:pt x="1021080" y="22860"/>
                </a:lnTo>
                <a:lnTo>
                  <a:pt x="1019556" y="22860"/>
                </a:lnTo>
                <a:lnTo>
                  <a:pt x="1014984" y="16764"/>
                </a:lnTo>
                <a:lnTo>
                  <a:pt x="1013460" y="15240"/>
                </a:lnTo>
                <a:lnTo>
                  <a:pt x="1007363" y="10668"/>
                </a:lnTo>
                <a:lnTo>
                  <a:pt x="1007363" y="9144"/>
                </a:lnTo>
                <a:lnTo>
                  <a:pt x="1004315" y="9144"/>
                </a:lnTo>
                <a:lnTo>
                  <a:pt x="998219" y="4572"/>
                </a:lnTo>
                <a:lnTo>
                  <a:pt x="996695" y="4572"/>
                </a:lnTo>
                <a:lnTo>
                  <a:pt x="995171" y="3048"/>
                </a:lnTo>
                <a:lnTo>
                  <a:pt x="989075" y="1524"/>
                </a:lnTo>
                <a:lnTo>
                  <a:pt x="984504" y="1524"/>
                </a:lnTo>
                <a:lnTo>
                  <a:pt x="976884" y="0"/>
                </a:lnTo>
                <a:close/>
              </a:path>
              <a:path w="1030604" h="248920">
                <a:moveTo>
                  <a:pt x="981456" y="38100"/>
                </a:moveTo>
                <a:lnTo>
                  <a:pt x="976884" y="38100"/>
                </a:lnTo>
                <a:lnTo>
                  <a:pt x="983118" y="39346"/>
                </a:lnTo>
                <a:lnTo>
                  <a:pt x="981456" y="38100"/>
                </a:lnTo>
                <a:close/>
              </a:path>
              <a:path w="1030604" h="248920">
                <a:moveTo>
                  <a:pt x="1030223" y="100584"/>
                </a:moveTo>
                <a:lnTo>
                  <a:pt x="992123" y="100584"/>
                </a:lnTo>
                <a:lnTo>
                  <a:pt x="992123" y="199644"/>
                </a:lnTo>
                <a:lnTo>
                  <a:pt x="991126" y="201639"/>
                </a:lnTo>
                <a:lnTo>
                  <a:pt x="1019556" y="227076"/>
                </a:lnTo>
                <a:lnTo>
                  <a:pt x="1019556" y="225552"/>
                </a:lnTo>
                <a:lnTo>
                  <a:pt x="1021080" y="225552"/>
                </a:lnTo>
                <a:lnTo>
                  <a:pt x="1021080" y="224028"/>
                </a:lnTo>
                <a:lnTo>
                  <a:pt x="1022604" y="222504"/>
                </a:lnTo>
                <a:lnTo>
                  <a:pt x="1025651" y="216408"/>
                </a:lnTo>
                <a:lnTo>
                  <a:pt x="1025651" y="214884"/>
                </a:lnTo>
                <a:lnTo>
                  <a:pt x="1027175" y="213360"/>
                </a:lnTo>
                <a:lnTo>
                  <a:pt x="1028699" y="207264"/>
                </a:lnTo>
                <a:lnTo>
                  <a:pt x="1028699" y="205740"/>
                </a:lnTo>
                <a:lnTo>
                  <a:pt x="1030223" y="204216"/>
                </a:lnTo>
                <a:lnTo>
                  <a:pt x="1030223" y="100584"/>
                </a:lnTo>
                <a:close/>
              </a:path>
              <a:path w="1030604" h="248920">
                <a:moveTo>
                  <a:pt x="990599" y="201168"/>
                </a:moveTo>
                <a:lnTo>
                  <a:pt x="989075" y="205740"/>
                </a:lnTo>
                <a:lnTo>
                  <a:pt x="990599" y="202692"/>
                </a:lnTo>
                <a:lnTo>
                  <a:pt x="990858" y="201399"/>
                </a:lnTo>
                <a:lnTo>
                  <a:pt x="990599" y="201168"/>
                </a:lnTo>
                <a:close/>
              </a:path>
              <a:path w="1030604" h="248920">
                <a:moveTo>
                  <a:pt x="992123" y="195072"/>
                </a:moveTo>
                <a:lnTo>
                  <a:pt x="990858" y="201399"/>
                </a:lnTo>
                <a:lnTo>
                  <a:pt x="991126" y="201639"/>
                </a:lnTo>
                <a:lnTo>
                  <a:pt x="992123" y="199644"/>
                </a:lnTo>
                <a:lnTo>
                  <a:pt x="992123" y="195072"/>
                </a:lnTo>
                <a:close/>
              </a:path>
              <a:path w="1030604" h="248920">
                <a:moveTo>
                  <a:pt x="972312" y="210312"/>
                </a:moveTo>
                <a:lnTo>
                  <a:pt x="858012" y="210312"/>
                </a:lnTo>
                <a:lnTo>
                  <a:pt x="858012" y="248412"/>
                </a:lnTo>
                <a:lnTo>
                  <a:pt x="972312" y="248412"/>
                </a:lnTo>
                <a:lnTo>
                  <a:pt x="972312" y="210312"/>
                </a:lnTo>
                <a:close/>
              </a:path>
              <a:path w="1030604" h="248920">
                <a:moveTo>
                  <a:pt x="819912" y="210312"/>
                </a:moveTo>
                <a:lnTo>
                  <a:pt x="705612" y="210312"/>
                </a:lnTo>
                <a:lnTo>
                  <a:pt x="705612" y="248412"/>
                </a:lnTo>
                <a:lnTo>
                  <a:pt x="819912" y="248412"/>
                </a:lnTo>
                <a:lnTo>
                  <a:pt x="819912" y="210312"/>
                </a:lnTo>
                <a:close/>
              </a:path>
              <a:path w="1030604" h="248920">
                <a:moveTo>
                  <a:pt x="667512" y="210312"/>
                </a:moveTo>
                <a:lnTo>
                  <a:pt x="553212" y="210312"/>
                </a:lnTo>
                <a:lnTo>
                  <a:pt x="553212" y="248412"/>
                </a:lnTo>
                <a:lnTo>
                  <a:pt x="667512" y="248412"/>
                </a:lnTo>
                <a:lnTo>
                  <a:pt x="667512" y="210312"/>
                </a:lnTo>
                <a:close/>
              </a:path>
              <a:path w="1030604" h="248920">
                <a:moveTo>
                  <a:pt x="515112" y="210312"/>
                </a:moveTo>
                <a:lnTo>
                  <a:pt x="400812" y="210312"/>
                </a:lnTo>
                <a:lnTo>
                  <a:pt x="400812" y="248412"/>
                </a:lnTo>
                <a:lnTo>
                  <a:pt x="515112" y="248412"/>
                </a:lnTo>
                <a:lnTo>
                  <a:pt x="515112" y="210312"/>
                </a:lnTo>
                <a:close/>
              </a:path>
              <a:path w="1030604" h="248920">
                <a:moveTo>
                  <a:pt x="362712" y="210312"/>
                </a:moveTo>
                <a:lnTo>
                  <a:pt x="248412" y="210312"/>
                </a:lnTo>
                <a:lnTo>
                  <a:pt x="248412" y="248412"/>
                </a:lnTo>
                <a:lnTo>
                  <a:pt x="362712" y="248412"/>
                </a:lnTo>
                <a:lnTo>
                  <a:pt x="362712" y="210312"/>
                </a:lnTo>
                <a:close/>
              </a:path>
              <a:path w="1030604" h="248920">
                <a:moveTo>
                  <a:pt x="210312" y="210312"/>
                </a:moveTo>
                <a:lnTo>
                  <a:pt x="96012" y="210312"/>
                </a:lnTo>
                <a:lnTo>
                  <a:pt x="96012" y="248412"/>
                </a:lnTo>
                <a:lnTo>
                  <a:pt x="210312" y="248412"/>
                </a:lnTo>
                <a:lnTo>
                  <a:pt x="210312" y="210312"/>
                </a:lnTo>
                <a:close/>
              </a:path>
            </a:pathLst>
          </a:custGeom>
          <a:solidFill>
            <a:srgbClr val="000000"/>
          </a:solidFill>
        </p:spPr>
        <p:txBody>
          <a:bodyPr wrap="square" lIns="0" tIns="0" rIns="0" bIns="0" rtlCol="0"/>
          <a:lstStyle/>
          <a:p>
            <a:endParaRPr/>
          </a:p>
        </p:txBody>
      </p:sp>
      <p:grpSp>
        <p:nvGrpSpPr>
          <p:cNvPr id="47" name="object 47"/>
          <p:cNvGrpSpPr/>
          <p:nvPr/>
        </p:nvGrpSpPr>
        <p:grpSpPr>
          <a:xfrm>
            <a:off x="6103620" y="694944"/>
            <a:ext cx="783590" cy="262255"/>
            <a:chOff x="6103620" y="694944"/>
            <a:chExt cx="783590" cy="262255"/>
          </a:xfrm>
        </p:grpSpPr>
        <p:sp>
          <p:nvSpPr>
            <p:cNvPr id="48" name="object 48"/>
            <p:cNvSpPr/>
            <p:nvPr/>
          </p:nvSpPr>
          <p:spPr>
            <a:xfrm>
              <a:off x="6109716" y="701040"/>
              <a:ext cx="771525" cy="250190"/>
            </a:xfrm>
            <a:custGeom>
              <a:avLst/>
              <a:gdLst/>
              <a:ahLst/>
              <a:cxnLst/>
              <a:rect l="l" t="t" r="r" b="b"/>
              <a:pathLst>
                <a:path w="771525" h="250190">
                  <a:moveTo>
                    <a:pt x="771143" y="0"/>
                  </a:moveTo>
                  <a:lnTo>
                    <a:pt x="0" y="0"/>
                  </a:lnTo>
                  <a:lnTo>
                    <a:pt x="0" y="249935"/>
                  </a:lnTo>
                  <a:lnTo>
                    <a:pt x="771143" y="249935"/>
                  </a:lnTo>
                  <a:lnTo>
                    <a:pt x="771143" y="0"/>
                  </a:lnTo>
                  <a:close/>
                </a:path>
              </a:pathLst>
            </a:custGeom>
            <a:solidFill>
              <a:srgbClr val="5B9BD4"/>
            </a:solidFill>
          </p:spPr>
          <p:txBody>
            <a:bodyPr wrap="square" lIns="0" tIns="0" rIns="0" bIns="0" rtlCol="0"/>
            <a:lstStyle/>
            <a:p>
              <a:endParaRPr/>
            </a:p>
          </p:txBody>
        </p:sp>
        <p:sp>
          <p:nvSpPr>
            <p:cNvPr id="49" name="object 49"/>
            <p:cNvSpPr/>
            <p:nvPr/>
          </p:nvSpPr>
          <p:spPr>
            <a:xfrm>
              <a:off x="6103620" y="694944"/>
              <a:ext cx="783590" cy="262255"/>
            </a:xfrm>
            <a:custGeom>
              <a:avLst/>
              <a:gdLst/>
              <a:ahLst/>
              <a:cxnLst/>
              <a:rect l="l" t="t" r="r" b="b"/>
              <a:pathLst>
                <a:path w="783590" h="262255">
                  <a:moveTo>
                    <a:pt x="783335" y="0"/>
                  </a:moveTo>
                  <a:lnTo>
                    <a:pt x="0" y="0"/>
                  </a:lnTo>
                  <a:lnTo>
                    <a:pt x="0" y="262127"/>
                  </a:lnTo>
                  <a:lnTo>
                    <a:pt x="783335" y="262127"/>
                  </a:lnTo>
                  <a:lnTo>
                    <a:pt x="783335" y="256030"/>
                  </a:lnTo>
                  <a:lnTo>
                    <a:pt x="12191" y="256030"/>
                  </a:lnTo>
                  <a:lnTo>
                    <a:pt x="6095" y="249935"/>
                  </a:lnTo>
                  <a:lnTo>
                    <a:pt x="12191" y="249935"/>
                  </a:lnTo>
                  <a:lnTo>
                    <a:pt x="12191" y="12191"/>
                  </a:lnTo>
                  <a:lnTo>
                    <a:pt x="6095" y="12191"/>
                  </a:lnTo>
                  <a:lnTo>
                    <a:pt x="12191" y="6096"/>
                  </a:lnTo>
                  <a:lnTo>
                    <a:pt x="783335" y="6096"/>
                  </a:lnTo>
                  <a:lnTo>
                    <a:pt x="783335" y="0"/>
                  </a:lnTo>
                  <a:close/>
                </a:path>
                <a:path w="783590" h="262255">
                  <a:moveTo>
                    <a:pt x="12191" y="249935"/>
                  </a:moveTo>
                  <a:lnTo>
                    <a:pt x="6095" y="249935"/>
                  </a:lnTo>
                  <a:lnTo>
                    <a:pt x="12191" y="256030"/>
                  </a:lnTo>
                  <a:lnTo>
                    <a:pt x="12191" y="249935"/>
                  </a:lnTo>
                  <a:close/>
                </a:path>
                <a:path w="783590" h="262255">
                  <a:moveTo>
                    <a:pt x="771142" y="249935"/>
                  </a:moveTo>
                  <a:lnTo>
                    <a:pt x="12191" y="249935"/>
                  </a:lnTo>
                  <a:lnTo>
                    <a:pt x="12191" y="256030"/>
                  </a:lnTo>
                  <a:lnTo>
                    <a:pt x="771142" y="256030"/>
                  </a:lnTo>
                  <a:lnTo>
                    <a:pt x="771142" y="249935"/>
                  </a:lnTo>
                  <a:close/>
                </a:path>
                <a:path w="783590" h="262255">
                  <a:moveTo>
                    <a:pt x="771142" y="6096"/>
                  </a:moveTo>
                  <a:lnTo>
                    <a:pt x="771142" y="256030"/>
                  </a:lnTo>
                  <a:lnTo>
                    <a:pt x="777239" y="249935"/>
                  </a:lnTo>
                  <a:lnTo>
                    <a:pt x="783335" y="249935"/>
                  </a:lnTo>
                  <a:lnTo>
                    <a:pt x="783335" y="12191"/>
                  </a:lnTo>
                  <a:lnTo>
                    <a:pt x="777239" y="12191"/>
                  </a:lnTo>
                  <a:lnTo>
                    <a:pt x="771142" y="6096"/>
                  </a:lnTo>
                  <a:close/>
                </a:path>
                <a:path w="783590" h="262255">
                  <a:moveTo>
                    <a:pt x="783335" y="249935"/>
                  </a:moveTo>
                  <a:lnTo>
                    <a:pt x="777239" y="249935"/>
                  </a:lnTo>
                  <a:lnTo>
                    <a:pt x="771142" y="256030"/>
                  </a:lnTo>
                  <a:lnTo>
                    <a:pt x="783335" y="256030"/>
                  </a:lnTo>
                  <a:lnTo>
                    <a:pt x="783335" y="249935"/>
                  </a:lnTo>
                  <a:close/>
                </a:path>
                <a:path w="783590" h="262255">
                  <a:moveTo>
                    <a:pt x="12191" y="6096"/>
                  </a:moveTo>
                  <a:lnTo>
                    <a:pt x="6095" y="12191"/>
                  </a:lnTo>
                  <a:lnTo>
                    <a:pt x="12191" y="12191"/>
                  </a:lnTo>
                  <a:lnTo>
                    <a:pt x="12191" y="6096"/>
                  </a:lnTo>
                  <a:close/>
                </a:path>
                <a:path w="783590" h="262255">
                  <a:moveTo>
                    <a:pt x="771142" y="6096"/>
                  </a:moveTo>
                  <a:lnTo>
                    <a:pt x="12191" y="6096"/>
                  </a:lnTo>
                  <a:lnTo>
                    <a:pt x="12191" y="12191"/>
                  </a:lnTo>
                  <a:lnTo>
                    <a:pt x="771142" y="12191"/>
                  </a:lnTo>
                  <a:lnTo>
                    <a:pt x="771142" y="6096"/>
                  </a:lnTo>
                  <a:close/>
                </a:path>
                <a:path w="783590" h="262255">
                  <a:moveTo>
                    <a:pt x="783335" y="6096"/>
                  </a:moveTo>
                  <a:lnTo>
                    <a:pt x="771142" y="6096"/>
                  </a:lnTo>
                  <a:lnTo>
                    <a:pt x="777239" y="12191"/>
                  </a:lnTo>
                  <a:lnTo>
                    <a:pt x="783335" y="12191"/>
                  </a:lnTo>
                  <a:lnTo>
                    <a:pt x="783335" y="6096"/>
                  </a:lnTo>
                  <a:close/>
                </a:path>
              </a:pathLst>
            </a:custGeom>
            <a:solidFill>
              <a:srgbClr val="41709C"/>
            </a:solidFill>
          </p:spPr>
          <p:txBody>
            <a:bodyPr wrap="square" lIns="0" tIns="0" rIns="0" bIns="0" rtlCol="0"/>
            <a:lstStyle/>
            <a:p>
              <a:endParaRPr/>
            </a:p>
          </p:txBody>
        </p:sp>
      </p:grpSp>
      <p:sp>
        <p:nvSpPr>
          <p:cNvPr id="50" name="object 50"/>
          <p:cNvSpPr txBox="1"/>
          <p:nvPr/>
        </p:nvSpPr>
        <p:spPr>
          <a:xfrm>
            <a:off x="6109715" y="701040"/>
            <a:ext cx="771525" cy="250190"/>
          </a:xfrm>
          <a:prstGeom prst="rect">
            <a:avLst/>
          </a:prstGeom>
        </p:spPr>
        <p:txBody>
          <a:bodyPr vert="horz" wrap="square" lIns="0" tIns="12700" rIns="0" bIns="0" rtlCol="0">
            <a:spAutoFit/>
          </a:bodyPr>
          <a:lstStyle/>
          <a:p>
            <a:pPr marL="117475">
              <a:lnSpc>
                <a:spcPct val="100000"/>
              </a:lnSpc>
              <a:spcBef>
                <a:spcPts val="100"/>
              </a:spcBef>
            </a:pPr>
            <a:r>
              <a:rPr sz="1400" dirty="0">
                <a:solidFill>
                  <a:srgbClr val="FFFFFF"/>
                </a:solidFill>
                <a:latin typeface="MS UI Gothic"/>
                <a:cs typeface="MS UI Gothic"/>
              </a:rPr>
              <a:t>別紙</a:t>
            </a:r>
            <a:r>
              <a:rPr sz="1400" spc="455" dirty="0">
                <a:solidFill>
                  <a:srgbClr val="FFFFFF"/>
                </a:solidFill>
                <a:latin typeface="MS UI Gothic"/>
                <a:cs typeface="MS UI Gothic"/>
              </a:rPr>
              <a:t>１</a:t>
            </a:r>
            <a:endParaRPr sz="1400">
              <a:latin typeface="MS UI Gothic"/>
              <a:cs typeface="MS UI Gothic"/>
            </a:endParaRPr>
          </a:p>
        </p:txBody>
      </p:sp>
      <p:sp>
        <p:nvSpPr>
          <p:cNvPr id="51" name="object 51"/>
          <p:cNvSpPr txBox="1"/>
          <p:nvPr/>
        </p:nvSpPr>
        <p:spPr>
          <a:xfrm>
            <a:off x="3574981" y="10336045"/>
            <a:ext cx="403225" cy="196850"/>
          </a:xfrm>
          <a:prstGeom prst="rect">
            <a:avLst/>
          </a:prstGeom>
        </p:spPr>
        <p:txBody>
          <a:bodyPr vert="horz" wrap="square" lIns="0" tIns="0" rIns="0" bIns="0" rtlCol="0">
            <a:spAutoFit/>
          </a:bodyPr>
          <a:lstStyle/>
          <a:p>
            <a:pPr marL="12700">
              <a:lnSpc>
                <a:spcPts val="1525"/>
              </a:lnSpc>
            </a:pPr>
            <a:r>
              <a:rPr sz="1350" b="1" spc="220" dirty="0">
                <a:latin typeface="Yu Gothic UI"/>
                <a:cs typeface="Yu Gothic UI"/>
              </a:rPr>
              <a:t>-</a:t>
            </a:r>
            <a:r>
              <a:rPr sz="1350" b="1" spc="215" dirty="0">
                <a:latin typeface="Yu Gothic UI"/>
                <a:cs typeface="Yu Gothic UI"/>
              </a:rPr>
              <a:t>1</a:t>
            </a:r>
            <a:r>
              <a:rPr sz="1350" b="1" spc="10" dirty="0">
                <a:latin typeface="Yu Gothic UI"/>
                <a:cs typeface="Yu Gothic UI"/>
              </a:rPr>
              <a:t>0</a:t>
            </a:r>
            <a:r>
              <a:rPr sz="1350" b="1" spc="130" dirty="0">
                <a:latin typeface="Yu Gothic UI"/>
                <a:cs typeface="Yu Gothic UI"/>
              </a:rPr>
              <a:t>-</a:t>
            </a:r>
            <a:endParaRPr sz="1350">
              <a:latin typeface="Yu Gothic UI"/>
              <a:cs typeface="Yu Gothic UI"/>
            </a:endParaRPr>
          </a:p>
        </p:txBody>
      </p:sp>
      <p:pic>
        <p:nvPicPr>
          <p:cNvPr id="52" name="オーディオ 51">
            <a:hlinkClick r:id="" action="ppaction://media"/>
          </p:cNvPr>
          <p:cNvPicPr>
            <a:picLocks noChangeAspect="1"/>
          </p:cNvPicPr>
          <p:nvPr>
            <a:audioFile r:link="rId1"/>
            <p:extLst>
              <p:ext uri="{DAA4B4D4-6D71-4841-9C94-3DE7FCFB9230}">
                <p14:media xmlns:p14="http://schemas.microsoft.com/office/powerpoint/2010/main" r:embed="rId2">
                  <p14:trim st="6349" end="654.9977"/>
                </p14:media>
              </p:ext>
            </p:extLst>
          </p:nvPr>
        </p:nvPicPr>
        <p:blipFill>
          <a:blip r:embed="rId6"/>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949"/>
    </mc:Choice>
    <mc:Fallback xmlns="">
      <p:transition spd="slow" advTm="7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2"/>
                </p:tgtEl>
              </p:cMediaNode>
            </p:audio>
          </p:childTnLst>
        </p:cTn>
      </p:par>
    </p:tnLst>
  </p:timing>
  <p:extLst>
    <p:ext uri="{3A86A75C-4F4B-4683-9AE1-C65F6400EC91}">
      <p14:laserTraceLst xmlns:p14="http://schemas.microsoft.com/office/powerpoint/2010/main">
        <p14:tracePtLst>
          <p14:tracePt t="3350" x="1822450" y="2574925"/>
          <p14:tracePt t="3358" x="1860550" y="2505075"/>
          <p14:tracePt t="3371" x="1881188" y="2435225"/>
          <p14:tracePt t="3387" x="1900238" y="2336800"/>
          <p14:tracePt t="3404" x="1951038" y="2178050"/>
          <p14:tracePt t="3420" x="2019300" y="1979613"/>
          <p14:tracePt t="3437" x="2079625" y="1811338"/>
          <p14:tracePt t="3454" x="2147888" y="1654175"/>
          <p14:tracePt t="3487" x="2276475" y="1296988"/>
          <p14:tracePt t="3520" x="2376488" y="969963"/>
          <p14:tracePt t="3554" x="2495550" y="593725"/>
          <p14:tracePt t="3571" x="2524125" y="485775"/>
          <p14:tracePt t="3587" x="2593975" y="366713"/>
          <p14:tracePt t="3604" x="2673350" y="247650"/>
          <p14:tracePt t="3620" x="2762250" y="149225"/>
          <p14:tracePt t="3638" x="2841625" y="88900"/>
          <p14:tracePt t="3654" x="3019425" y="9525"/>
          <p14:tracePt t="3671" x="3157538" y="0"/>
          <p14:tracePt t="3688" x="3316288" y="0"/>
          <p14:tracePt t="3704" x="3455988" y="0"/>
          <p14:tracePt t="3721" x="3584575" y="0"/>
          <p14:tracePt t="3738" x="3673475" y="0"/>
          <p14:tracePt t="3754" x="3683000" y="0"/>
          <p14:tracePt t="3773" x="3741738" y="0"/>
          <p14:tracePt t="3788" x="3781425" y="0"/>
          <p14:tracePt t="3805" x="4019550" y="0"/>
          <p14:tracePt t="3822" x="4178300" y="0"/>
          <p14:tracePt t="3837" x="4325938" y="0"/>
          <p14:tracePt t="3854" x="4376738" y="0"/>
          <p14:tracePt t="3871" x="4425950" y="0"/>
          <p14:tracePt t="3887" x="4475163" y="0"/>
          <p14:tracePt t="3904" x="4524375" y="30163"/>
          <p14:tracePt t="3921" x="4594225" y="49213"/>
          <p14:tracePt t="3938" x="4652963" y="49213"/>
          <p14:tracePt t="3954" x="4752975" y="58738"/>
          <p14:tracePt t="3971" x="4860925" y="79375"/>
          <p14:tracePt t="3988" x="4940300" y="98425"/>
          <p14:tracePt t="4004" x="4989513" y="109538"/>
          <p14:tracePt t="4022" x="5010150" y="119063"/>
          <p14:tracePt t="4037" x="5019675" y="138113"/>
          <p14:tracePt t="4054" x="5068888" y="188913"/>
          <p14:tracePt t="4071" x="5129213" y="217488"/>
          <p14:tracePt t="4088" x="5218113" y="306388"/>
          <p14:tracePt t="4104" x="5267325" y="346075"/>
          <p14:tracePt t="4121" x="5326063" y="395288"/>
          <p14:tracePt t="4138" x="5375275" y="446088"/>
          <p14:tracePt t="4154" x="5386388" y="446088"/>
          <p14:tracePt t="4171" x="5395913" y="474663"/>
          <p14:tracePt t="4188" x="5414963" y="474663"/>
          <p14:tracePt t="4205" x="5414963" y="514350"/>
          <p14:tracePt t="4221" x="5414963" y="544513"/>
          <p14:tracePt t="4237" x="5414963" y="574675"/>
          <p14:tracePt t="4254" x="5426075" y="614363"/>
          <p14:tracePt t="4271" x="5445125" y="663575"/>
          <p14:tracePt t="4287" x="5465763" y="703263"/>
          <p14:tracePt t="4304" x="5475288" y="722313"/>
          <p14:tracePt t="4321" x="5475288" y="752475"/>
          <p14:tracePt t="4337" x="5484813" y="792163"/>
          <p14:tracePt t="4354" x="5484813" y="801688"/>
          <p14:tracePt t="4371" x="5484813" y="841375"/>
          <p14:tracePt t="4388" x="5494338" y="871538"/>
          <p14:tracePt t="4391" x="5494338" y="881063"/>
          <p14:tracePt t="4404" x="5494338" y="890588"/>
          <p14:tracePt t="4421" x="5494338" y="901700"/>
          <p14:tracePt t="4437" x="5494338" y="969963"/>
          <p14:tracePt t="4454" x="5494338" y="1019175"/>
          <p14:tracePt t="4471" x="5514975" y="1089025"/>
          <p14:tracePt t="4488" x="5524500" y="1147763"/>
          <p14:tracePt t="4504" x="5524500" y="1198563"/>
          <p14:tracePt t="4522" x="5524500" y="1247775"/>
          <p14:tracePt t="4537" x="5524500" y="1287463"/>
          <p14:tracePt t="4554" x="5524500" y="1327150"/>
          <p14:tracePt t="4571" x="5524500" y="1355725"/>
          <p14:tracePt t="4588" x="5524500" y="1385888"/>
          <p14:tracePt t="4622" x="5524500" y="1416050"/>
          <p14:tracePt t="4637" x="5524500" y="1425575"/>
          <p14:tracePt t="4671" x="5524500" y="1435100"/>
          <p14:tracePt t="4688" x="5524500" y="1446213"/>
          <p14:tracePt t="4704" x="5524500" y="1455738"/>
          <p14:tracePt t="4742" x="5514975" y="1465263"/>
          <p14:tracePt t="4758" x="5514975" y="1474788"/>
          <p14:tracePt t="4774" x="5514975" y="1485900"/>
          <p14:tracePt t="4798" x="5514975" y="1504950"/>
          <p14:tracePt t="4814" x="5503863" y="1525588"/>
          <p14:tracePt t="4870" x="5494338" y="1535113"/>
          <p14:tracePt t="4909" x="5475288" y="1554163"/>
          <p14:tracePt t="4918" x="5465763" y="1554163"/>
          <p14:tracePt t="4926" x="5465763" y="1563688"/>
          <p14:tracePt t="5038" x="5445125" y="1563688"/>
          <p14:tracePt t="5070" x="5435600" y="1563688"/>
          <p14:tracePt t="5150" x="5426075" y="15748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2409" y="706653"/>
            <a:ext cx="711200" cy="190500"/>
          </a:xfrm>
          <a:prstGeom prst="rect">
            <a:avLst/>
          </a:prstGeom>
        </p:spPr>
        <p:txBody>
          <a:bodyPr vert="horz" wrap="square" lIns="0" tIns="16510" rIns="0" bIns="0" rtlCol="0">
            <a:spAutoFit/>
          </a:bodyPr>
          <a:lstStyle/>
          <a:p>
            <a:pPr marL="12700">
              <a:lnSpc>
                <a:spcPct val="100000"/>
              </a:lnSpc>
              <a:spcBef>
                <a:spcPts val="130"/>
              </a:spcBef>
            </a:pPr>
            <a:r>
              <a:rPr sz="1050" spc="30" dirty="0">
                <a:latin typeface="Yu Gothic"/>
                <a:cs typeface="Yu Gothic"/>
              </a:rPr>
              <a:t>様</a:t>
            </a:r>
            <a:r>
              <a:rPr sz="1050" spc="15" dirty="0">
                <a:latin typeface="Yu Gothic"/>
                <a:cs typeface="Yu Gothic"/>
              </a:rPr>
              <a:t>式</a:t>
            </a:r>
            <a:r>
              <a:rPr sz="1050" spc="30" dirty="0">
                <a:latin typeface="Yu Gothic"/>
                <a:cs typeface="Yu Gothic"/>
              </a:rPr>
              <a:t>第</a:t>
            </a:r>
            <a:r>
              <a:rPr sz="1050" spc="15" dirty="0">
                <a:latin typeface="Yu Gothic"/>
                <a:cs typeface="Yu Gothic"/>
              </a:rPr>
              <a:t>５</a:t>
            </a:r>
            <a:r>
              <a:rPr sz="1050" spc="30" dirty="0">
                <a:latin typeface="Yu Gothic"/>
                <a:cs typeface="Yu Gothic"/>
              </a:rPr>
              <a:t>号</a:t>
            </a:r>
            <a:endParaRPr sz="1050">
              <a:latin typeface="Yu Gothic"/>
              <a:cs typeface="Yu Gothic"/>
            </a:endParaRPr>
          </a:p>
        </p:txBody>
      </p:sp>
      <p:sp>
        <p:nvSpPr>
          <p:cNvPr id="3" name="object 3"/>
          <p:cNvSpPr txBox="1"/>
          <p:nvPr/>
        </p:nvSpPr>
        <p:spPr>
          <a:xfrm>
            <a:off x="5514833" y="871246"/>
            <a:ext cx="1261110" cy="485775"/>
          </a:xfrm>
          <a:prstGeom prst="rect">
            <a:avLst/>
          </a:prstGeom>
        </p:spPr>
        <p:txBody>
          <a:bodyPr vert="horz" wrap="square" lIns="0" tIns="81915" rIns="0" bIns="0" rtlCol="0">
            <a:spAutoFit/>
          </a:bodyPr>
          <a:lstStyle/>
          <a:p>
            <a:pPr marR="5080" algn="r">
              <a:lnSpc>
                <a:spcPct val="100000"/>
              </a:lnSpc>
              <a:spcBef>
                <a:spcPts val="645"/>
              </a:spcBef>
            </a:pPr>
            <a:r>
              <a:rPr sz="1050" spc="30" dirty="0">
                <a:latin typeface="Yu Gothic"/>
                <a:cs typeface="Yu Gothic"/>
              </a:rPr>
              <a:t>（</a:t>
            </a:r>
            <a:r>
              <a:rPr sz="1050" spc="15" dirty="0">
                <a:latin typeface="Yu Gothic"/>
                <a:cs typeface="Yu Gothic"/>
              </a:rPr>
              <a:t>用</a:t>
            </a:r>
            <a:r>
              <a:rPr sz="1050" spc="30" dirty="0">
                <a:latin typeface="Yu Gothic"/>
                <a:cs typeface="Yu Gothic"/>
              </a:rPr>
              <a:t>紙</a:t>
            </a:r>
            <a:r>
              <a:rPr sz="1050" spc="10" dirty="0">
                <a:latin typeface="Yu Gothic"/>
                <a:cs typeface="Yu Gothic"/>
              </a:rPr>
              <a:t>A</a:t>
            </a:r>
            <a:r>
              <a:rPr sz="1050" spc="30" dirty="0">
                <a:latin typeface="Yu Gothic"/>
                <a:cs typeface="Yu Gothic"/>
              </a:rPr>
              <a:t>４）</a:t>
            </a:r>
            <a:endParaRPr sz="1050">
              <a:latin typeface="Yu Gothic"/>
              <a:cs typeface="Yu Gothic"/>
            </a:endParaRPr>
          </a:p>
          <a:p>
            <a:pPr marR="5080" algn="r">
              <a:lnSpc>
                <a:spcPct val="100000"/>
              </a:lnSpc>
              <a:spcBef>
                <a:spcPts val="550"/>
              </a:spcBef>
            </a:pPr>
            <a:r>
              <a:rPr sz="1050" spc="5" dirty="0">
                <a:latin typeface="Yu Gothic"/>
                <a:cs typeface="Yu Gothic"/>
              </a:rPr>
              <a:t>   </a:t>
            </a:r>
            <a:r>
              <a:rPr sz="1050" spc="-125" dirty="0">
                <a:latin typeface="Yu Gothic"/>
                <a:cs typeface="Yu Gothic"/>
              </a:rPr>
              <a:t> </a:t>
            </a:r>
            <a:r>
              <a:rPr sz="1050" spc="5" dirty="0">
                <a:latin typeface="Yu Gothic"/>
                <a:cs typeface="Yu Gothic"/>
              </a:rPr>
              <a:t> </a:t>
            </a:r>
            <a:r>
              <a:rPr sz="1050" dirty="0">
                <a:latin typeface="Yu Gothic"/>
                <a:cs typeface="Yu Gothic"/>
              </a:rPr>
              <a:t>  </a:t>
            </a:r>
            <a:r>
              <a:rPr sz="1050" spc="-135" dirty="0">
                <a:latin typeface="Yu Gothic"/>
                <a:cs typeface="Yu Gothic"/>
              </a:rPr>
              <a:t> </a:t>
            </a:r>
            <a:r>
              <a:rPr sz="1050" spc="20" dirty="0">
                <a:latin typeface="Yu Gothic"/>
                <a:cs typeface="Yu Gothic"/>
              </a:rPr>
              <a:t>年 </a:t>
            </a:r>
            <a:r>
              <a:rPr sz="1050" dirty="0">
                <a:latin typeface="Yu Gothic"/>
                <a:cs typeface="Yu Gothic"/>
              </a:rPr>
              <a:t>  </a:t>
            </a:r>
            <a:r>
              <a:rPr sz="1050" spc="-135" dirty="0">
                <a:latin typeface="Yu Gothic"/>
                <a:cs typeface="Yu Gothic"/>
              </a:rPr>
              <a:t> </a:t>
            </a:r>
            <a:r>
              <a:rPr sz="1050" spc="5" dirty="0">
                <a:latin typeface="Yu Gothic"/>
                <a:cs typeface="Yu Gothic"/>
              </a:rPr>
              <a:t> </a:t>
            </a:r>
            <a:r>
              <a:rPr sz="1050" dirty="0">
                <a:latin typeface="Yu Gothic"/>
                <a:cs typeface="Yu Gothic"/>
              </a:rPr>
              <a:t>  </a:t>
            </a:r>
            <a:r>
              <a:rPr sz="1050" spc="-125" dirty="0">
                <a:latin typeface="Yu Gothic"/>
                <a:cs typeface="Yu Gothic"/>
              </a:rPr>
              <a:t> </a:t>
            </a:r>
            <a:r>
              <a:rPr sz="1050" spc="20" dirty="0">
                <a:latin typeface="Yu Gothic"/>
                <a:cs typeface="Yu Gothic"/>
              </a:rPr>
              <a:t>月 </a:t>
            </a:r>
            <a:r>
              <a:rPr sz="1050" dirty="0">
                <a:latin typeface="Yu Gothic"/>
                <a:cs typeface="Yu Gothic"/>
              </a:rPr>
              <a:t>  </a:t>
            </a:r>
            <a:r>
              <a:rPr sz="1050" spc="-135" dirty="0">
                <a:latin typeface="Yu Gothic"/>
                <a:cs typeface="Yu Gothic"/>
              </a:rPr>
              <a:t> </a:t>
            </a:r>
            <a:r>
              <a:rPr sz="1050" spc="5" dirty="0">
                <a:latin typeface="Yu Gothic"/>
                <a:cs typeface="Yu Gothic"/>
              </a:rPr>
              <a:t> </a:t>
            </a:r>
            <a:r>
              <a:rPr sz="1050" dirty="0">
                <a:latin typeface="Yu Gothic"/>
                <a:cs typeface="Yu Gothic"/>
              </a:rPr>
              <a:t>  </a:t>
            </a:r>
            <a:r>
              <a:rPr sz="1050" spc="-125" dirty="0">
                <a:latin typeface="Yu Gothic"/>
                <a:cs typeface="Yu Gothic"/>
              </a:rPr>
              <a:t> </a:t>
            </a:r>
            <a:r>
              <a:rPr sz="1050" spc="30" dirty="0">
                <a:latin typeface="Yu Gothic"/>
                <a:cs typeface="Yu Gothic"/>
              </a:rPr>
              <a:t>日</a:t>
            </a:r>
            <a:endParaRPr sz="1050">
              <a:latin typeface="Yu Gothic"/>
              <a:cs typeface="Yu Gothic"/>
            </a:endParaRPr>
          </a:p>
        </p:txBody>
      </p:sp>
      <p:sp>
        <p:nvSpPr>
          <p:cNvPr id="4" name="object 4"/>
          <p:cNvSpPr txBox="1"/>
          <p:nvPr/>
        </p:nvSpPr>
        <p:spPr>
          <a:xfrm>
            <a:off x="3369030" y="1621030"/>
            <a:ext cx="711200" cy="190500"/>
          </a:xfrm>
          <a:prstGeom prst="rect">
            <a:avLst/>
          </a:prstGeom>
        </p:spPr>
        <p:txBody>
          <a:bodyPr vert="horz" wrap="square" lIns="0" tIns="16510" rIns="0" bIns="0" rtlCol="0">
            <a:spAutoFit/>
          </a:bodyPr>
          <a:lstStyle/>
          <a:p>
            <a:pPr marL="12700">
              <a:lnSpc>
                <a:spcPct val="100000"/>
              </a:lnSpc>
              <a:spcBef>
                <a:spcPts val="130"/>
              </a:spcBef>
            </a:pPr>
            <a:r>
              <a:rPr sz="1050" spc="30" dirty="0">
                <a:latin typeface="Yu Gothic"/>
                <a:cs typeface="Yu Gothic"/>
              </a:rPr>
              <a:t>技</a:t>
            </a:r>
            <a:r>
              <a:rPr sz="1050" spc="15" dirty="0">
                <a:latin typeface="Yu Gothic"/>
                <a:cs typeface="Yu Gothic"/>
              </a:rPr>
              <a:t>能</a:t>
            </a:r>
            <a:r>
              <a:rPr sz="1050" spc="30" dirty="0">
                <a:latin typeface="Yu Gothic"/>
                <a:cs typeface="Yu Gothic"/>
              </a:rPr>
              <a:t>者</a:t>
            </a:r>
            <a:r>
              <a:rPr sz="1050" spc="15" dirty="0">
                <a:latin typeface="Yu Gothic"/>
                <a:cs typeface="Yu Gothic"/>
              </a:rPr>
              <a:t>名</a:t>
            </a:r>
            <a:r>
              <a:rPr sz="1050" spc="30" dirty="0">
                <a:latin typeface="Yu Gothic"/>
                <a:cs typeface="Yu Gothic"/>
              </a:rPr>
              <a:t>簿</a:t>
            </a:r>
            <a:endParaRPr sz="1050">
              <a:latin typeface="Yu Gothic"/>
              <a:cs typeface="Yu Gothic"/>
            </a:endParaRPr>
          </a:p>
        </p:txBody>
      </p:sp>
      <p:grpSp>
        <p:nvGrpSpPr>
          <p:cNvPr id="5" name="object 5"/>
          <p:cNvGrpSpPr/>
          <p:nvPr/>
        </p:nvGrpSpPr>
        <p:grpSpPr>
          <a:xfrm>
            <a:off x="1400555" y="2900172"/>
            <a:ext cx="4109085" cy="2862580"/>
            <a:chOff x="1400555" y="2900172"/>
            <a:chExt cx="4109085" cy="2862580"/>
          </a:xfrm>
        </p:grpSpPr>
        <p:sp>
          <p:nvSpPr>
            <p:cNvPr id="6" name="object 6"/>
            <p:cNvSpPr/>
            <p:nvPr/>
          </p:nvSpPr>
          <p:spPr>
            <a:xfrm>
              <a:off x="3063239" y="3474720"/>
              <a:ext cx="2441575" cy="2283460"/>
            </a:xfrm>
            <a:custGeom>
              <a:avLst/>
              <a:gdLst/>
              <a:ahLst/>
              <a:cxnLst/>
              <a:rect l="l" t="t" r="r" b="b"/>
              <a:pathLst>
                <a:path w="2441575" h="2283460">
                  <a:moveTo>
                    <a:pt x="2441448" y="0"/>
                  </a:moveTo>
                  <a:lnTo>
                    <a:pt x="1239012" y="0"/>
                  </a:lnTo>
                  <a:lnTo>
                    <a:pt x="1424939" y="0"/>
                  </a:lnTo>
                  <a:lnTo>
                    <a:pt x="0" y="0"/>
                  </a:lnTo>
                  <a:lnTo>
                    <a:pt x="0" y="2282952"/>
                  </a:lnTo>
                  <a:lnTo>
                    <a:pt x="2441448" y="2282952"/>
                  </a:lnTo>
                  <a:lnTo>
                    <a:pt x="2441448" y="0"/>
                  </a:lnTo>
                  <a:close/>
                </a:path>
              </a:pathLst>
            </a:custGeom>
            <a:solidFill>
              <a:srgbClr val="CCFFCC"/>
            </a:solidFill>
          </p:spPr>
          <p:txBody>
            <a:bodyPr wrap="square" lIns="0" tIns="0" rIns="0" bIns="0" rtlCol="0"/>
            <a:lstStyle/>
            <a:p>
              <a:endParaRPr/>
            </a:p>
          </p:txBody>
        </p:sp>
        <p:sp>
          <p:nvSpPr>
            <p:cNvPr id="7" name="object 7"/>
            <p:cNvSpPr/>
            <p:nvPr/>
          </p:nvSpPr>
          <p:spPr>
            <a:xfrm>
              <a:off x="3058667" y="3470148"/>
              <a:ext cx="2451100" cy="2292350"/>
            </a:xfrm>
            <a:custGeom>
              <a:avLst/>
              <a:gdLst/>
              <a:ahLst/>
              <a:cxnLst/>
              <a:rect l="l" t="t" r="r" b="b"/>
              <a:pathLst>
                <a:path w="2451100" h="2292350">
                  <a:moveTo>
                    <a:pt x="1243583" y="0"/>
                  </a:moveTo>
                  <a:lnTo>
                    <a:pt x="0" y="0"/>
                  </a:lnTo>
                  <a:lnTo>
                    <a:pt x="0" y="2292096"/>
                  </a:lnTo>
                  <a:lnTo>
                    <a:pt x="2450592" y="2292096"/>
                  </a:lnTo>
                  <a:lnTo>
                    <a:pt x="2450592" y="2287524"/>
                  </a:lnTo>
                  <a:lnTo>
                    <a:pt x="9143" y="2287524"/>
                  </a:lnTo>
                  <a:lnTo>
                    <a:pt x="4571" y="2282952"/>
                  </a:lnTo>
                  <a:lnTo>
                    <a:pt x="9143" y="2282952"/>
                  </a:lnTo>
                  <a:lnTo>
                    <a:pt x="9143" y="10668"/>
                  </a:lnTo>
                  <a:lnTo>
                    <a:pt x="4571" y="10668"/>
                  </a:lnTo>
                  <a:lnTo>
                    <a:pt x="9143" y="4572"/>
                  </a:lnTo>
                  <a:lnTo>
                    <a:pt x="1243583" y="4572"/>
                  </a:lnTo>
                  <a:lnTo>
                    <a:pt x="1243583" y="0"/>
                  </a:lnTo>
                  <a:close/>
                </a:path>
                <a:path w="2451100" h="2292350">
                  <a:moveTo>
                    <a:pt x="9143" y="2282952"/>
                  </a:moveTo>
                  <a:lnTo>
                    <a:pt x="4571" y="2282952"/>
                  </a:lnTo>
                  <a:lnTo>
                    <a:pt x="9143" y="2287524"/>
                  </a:lnTo>
                  <a:lnTo>
                    <a:pt x="9143" y="2282952"/>
                  </a:lnTo>
                  <a:close/>
                </a:path>
                <a:path w="2451100" h="2292350">
                  <a:moveTo>
                    <a:pt x="2441447" y="2282952"/>
                  </a:moveTo>
                  <a:lnTo>
                    <a:pt x="9143" y="2282952"/>
                  </a:lnTo>
                  <a:lnTo>
                    <a:pt x="9143" y="2287524"/>
                  </a:lnTo>
                  <a:lnTo>
                    <a:pt x="2441447" y="2287524"/>
                  </a:lnTo>
                  <a:lnTo>
                    <a:pt x="2441447" y="2282952"/>
                  </a:lnTo>
                  <a:close/>
                </a:path>
                <a:path w="2451100" h="2292350">
                  <a:moveTo>
                    <a:pt x="2441447" y="4572"/>
                  </a:moveTo>
                  <a:lnTo>
                    <a:pt x="2441447" y="2287524"/>
                  </a:lnTo>
                  <a:lnTo>
                    <a:pt x="2446020" y="2282952"/>
                  </a:lnTo>
                  <a:lnTo>
                    <a:pt x="2450592" y="2282952"/>
                  </a:lnTo>
                  <a:lnTo>
                    <a:pt x="2450592" y="10668"/>
                  </a:lnTo>
                  <a:lnTo>
                    <a:pt x="2446020" y="10668"/>
                  </a:lnTo>
                  <a:lnTo>
                    <a:pt x="2441447" y="4572"/>
                  </a:lnTo>
                  <a:close/>
                </a:path>
                <a:path w="2451100" h="2292350">
                  <a:moveTo>
                    <a:pt x="2450592" y="2282952"/>
                  </a:moveTo>
                  <a:lnTo>
                    <a:pt x="2446020" y="2282952"/>
                  </a:lnTo>
                  <a:lnTo>
                    <a:pt x="2441447" y="2287524"/>
                  </a:lnTo>
                  <a:lnTo>
                    <a:pt x="2450592" y="2287524"/>
                  </a:lnTo>
                  <a:lnTo>
                    <a:pt x="2450592" y="2282952"/>
                  </a:lnTo>
                  <a:close/>
                </a:path>
                <a:path w="2451100" h="2292350">
                  <a:moveTo>
                    <a:pt x="9143" y="4572"/>
                  </a:moveTo>
                  <a:lnTo>
                    <a:pt x="4571" y="10668"/>
                  </a:lnTo>
                  <a:lnTo>
                    <a:pt x="9143" y="10668"/>
                  </a:lnTo>
                  <a:lnTo>
                    <a:pt x="9143" y="4572"/>
                  </a:lnTo>
                  <a:close/>
                </a:path>
                <a:path w="2451100" h="2292350">
                  <a:moveTo>
                    <a:pt x="1243583" y="4572"/>
                  </a:moveTo>
                  <a:lnTo>
                    <a:pt x="9143" y="4572"/>
                  </a:lnTo>
                  <a:lnTo>
                    <a:pt x="9143" y="10668"/>
                  </a:lnTo>
                  <a:lnTo>
                    <a:pt x="1243583" y="10668"/>
                  </a:lnTo>
                  <a:lnTo>
                    <a:pt x="1243583" y="4572"/>
                  </a:lnTo>
                  <a:close/>
                </a:path>
                <a:path w="2451100" h="2292350">
                  <a:moveTo>
                    <a:pt x="1429511" y="0"/>
                  </a:moveTo>
                  <a:lnTo>
                    <a:pt x="1243583" y="0"/>
                  </a:lnTo>
                  <a:lnTo>
                    <a:pt x="1243583" y="10668"/>
                  </a:lnTo>
                  <a:lnTo>
                    <a:pt x="1429511" y="10668"/>
                  </a:lnTo>
                  <a:lnTo>
                    <a:pt x="1429511" y="0"/>
                  </a:lnTo>
                  <a:close/>
                </a:path>
                <a:path w="2451100" h="2292350">
                  <a:moveTo>
                    <a:pt x="2450592" y="0"/>
                  </a:moveTo>
                  <a:lnTo>
                    <a:pt x="1429511" y="0"/>
                  </a:lnTo>
                  <a:lnTo>
                    <a:pt x="1429511" y="10668"/>
                  </a:lnTo>
                  <a:lnTo>
                    <a:pt x="2441447" y="10668"/>
                  </a:lnTo>
                  <a:lnTo>
                    <a:pt x="2441447" y="4572"/>
                  </a:lnTo>
                  <a:lnTo>
                    <a:pt x="2450592" y="4572"/>
                  </a:lnTo>
                  <a:lnTo>
                    <a:pt x="2450592" y="0"/>
                  </a:lnTo>
                  <a:close/>
                </a:path>
                <a:path w="2451100" h="2292350">
                  <a:moveTo>
                    <a:pt x="2450592" y="4572"/>
                  </a:moveTo>
                  <a:lnTo>
                    <a:pt x="2441447" y="4572"/>
                  </a:lnTo>
                  <a:lnTo>
                    <a:pt x="2446020" y="10668"/>
                  </a:lnTo>
                  <a:lnTo>
                    <a:pt x="2450592" y="10668"/>
                  </a:lnTo>
                  <a:lnTo>
                    <a:pt x="2450592" y="4572"/>
                  </a:lnTo>
                  <a:close/>
                </a:path>
              </a:pathLst>
            </a:custGeom>
            <a:solidFill>
              <a:srgbClr val="000000"/>
            </a:solidFill>
          </p:spPr>
          <p:txBody>
            <a:bodyPr wrap="square" lIns="0" tIns="0" rIns="0" bIns="0" rtlCol="0"/>
            <a:lstStyle/>
            <a:p>
              <a:endParaRPr/>
            </a:p>
          </p:txBody>
        </p:sp>
        <p:sp>
          <p:nvSpPr>
            <p:cNvPr id="8" name="object 8"/>
            <p:cNvSpPr/>
            <p:nvPr/>
          </p:nvSpPr>
          <p:spPr>
            <a:xfrm>
              <a:off x="1405127" y="3474720"/>
              <a:ext cx="1560830" cy="929640"/>
            </a:xfrm>
            <a:custGeom>
              <a:avLst/>
              <a:gdLst/>
              <a:ahLst/>
              <a:cxnLst/>
              <a:rect l="l" t="t" r="r" b="b"/>
              <a:pathLst>
                <a:path w="1560830" h="929639">
                  <a:moveTo>
                    <a:pt x="1560576" y="0"/>
                  </a:moveTo>
                  <a:lnTo>
                    <a:pt x="809244" y="0"/>
                  </a:lnTo>
                  <a:lnTo>
                    <a:pt x="909828" y="0"/>
                  </a:lnTo>
                  <a:lnTo>
                    <a:pt x="0" y="0"/>
                  </a:lnTo>
                  <a:lnTo>
                    <a:pt x="0" y="929639"/>
                  </a:lnTo>
                  <a:lnTo>
                    <a:pt x="1560576" y="929639"/>
                  </a:lnTo>
                  <a:lnTo>
                    <a:pt x="1560576" y="0"/>
                  </a:lnTo>
                  <a:close/>
                </a:path>
              </a:pathLst>
            </a:custGeom>
            <a:solidFill>
              <a:srgbClr val="CCFFCC"/>
            </a:solidFill>
          </p:spPr>
          <p:txBody>
            <a:bodyPr wrap="square" lIns="0" tIns="0" rIns="0" bIns="0" rtlCol="0"/>
            <a:lstStyle/>
            <a:p>
              <a:endParaRPr/>
            </a:p>
          </p:txBody>
        </p:sp>
        <p:sp>
          <p:nvSpPr>
            <p:cNvPr id="9" name="object 9"/>
            <p:cNvSpPr/>
            <p:nvPr/>
          </p:nvSpPr>
          <p:spPr>
            <a:xfrm>
              <a:off x="1400555" y="3470148"/>
              <a:ext cx="1569720" cy="939165"/>
            </a:xfrm>
            <a:custGeom>
              <a:avLst/>
              <a:gdLst/>
              <a:ahLst/>
              <a:cxnLst/>
              <a:rect l="l" t="t" r="r" b="b"/>
              <a:pathLst>
                <a:path w="1569720" h="939164">
                  <a:moveTo>
                    <a:pt x="813816" y="0"/>
                  </a:moveTo>
                  <a:lnTo>
                    <a:pt x="0" y="0"/>
                  </a:lnTo>
                  <a:lnTo>
                    <a:pt x="0" y="938784"/>
                  </a:lnTo>
                  <a:lnTo>
                    <a:pt x="1569720" y="938784"/>
                  </a:lnTo>
                  <a:lnTo>
                    <a:pt x="1569720" y="934212"/>
                  </a:lnTo>
                  <a:lnTo>
                    <a:pt x="9143" y="934212"/>
                  </a:lnTo>
                  <a:lnTo>
                    <a:pt x="4571" y="929639"/>
                  </a:lnTo>
                  <a:lnTo>
                    <a:pt x="9143" y="929639"/>
                  </a:lnTo>
                  <a:lnTo>
                    <a:pt x="9143" y="10668"/>
                  </a:lnTo>
                  <a:lnTo>
                    <a:pt x="4571" y="10668"/>
                  </a:lnTo>
                  <a:lnTo>
                    <a:pt x="9143" y="4572"/>
                  </a:lnTo>
                  <a:lnTo>
                    <a:pt x="813816" y="4572"/>
                  </a:lnTo>
                  <a:lnTo>
                    <a:pt x="813816" y="0"/>
                  </a:lnTo>
                  <a:close/>
                </a:path>
                <a:path w="1569720" h="939164">
                  <a:moveTo>
                    <a:pt x="9143" y="929639"/>
                  </a:moveTo>
                  <a:lnTo>
                    <a:pt x="4571" y="929639"/>
                  </a:lnTo>
                  <a:lnTo>
                    <a:pt x="9143" y="934212"/>
                  </a:lnTo>
                  <a:lnTo>
                    <a:pt x="9143" y="929639"/>
                  </a:lnTo>
                  <a:close/>
                </a:path>
                <a:path w="1569720" h="939164">
                  <a:moveTo>
                    <a:pt x="1559052" y="929639"/>
                  </a:moveTo>
                  <a:lnTo>
                    <a:pt x="9143" y="929639"/>
                  </a:lnTo>
                  <a:lnTo>
                    <a:pt x="9143" y="934212"/>
                  </a:lnTo>
                  <a:lnTo>
                    <a:pt x="1559052" y="934212"/>
                  </a:lnTo>
                  <a:lnTo>
                    <a:pt x="1559052" y="929639"/>
                  </a:lnTo>
                  <a:close/>
                </a:path>
                <a:path w="1569720" h="939164">
                  <a:moveTo>
                    <a:pt x="1559052" y="4572"/>
                  </a:moveTo>
                  <a:lnTo>
                    <a:pt x="1559052" y="934212"/>
                  </a:lnTo>
                  <a:lnTo>
                    <a:pt x="1565148" y="929639"/>
                  </a:lnTo>
                  <a:lnTo>
                    <a:pt x="1569720" y="929639"/>
                  </a:lnTo>
                  <a:lnTo>
                    <a:pt x="1569720" y="10668"/>
                  </a:lnTo>
                  <a:lnTo>
                    <a:pt x="1565148" y="10668"/>
                  </a:lnTo>
                  <a:lnTo>
                    <a:pt x="1559052" y="4572"/>
                  </a:lnTo>
                  <a:close/>
                </a:path>
                <a:path w="1569720" h="939164">
                  <a:moveTo>
                    <a:pt x="1569720" y="929639"/>
                  </a:moveTo>
                  <a:lnTo>
                    <a:pt x="1565148" y="929639"/>
                  </a:lnTo>
                  <a:lnTo>
                    <a:pt x="1559052" y="934212"/>
                  </a:lnTo>
                  <a:lnTo>
                    <a:pt x="1569720" y="934212"/>
                  </a:lnTo>
                  <a:lnTo>
                    <a:pt x="1569720" y="929639"/>
                  </a:lnTo>
                  <a:close/>
                </a:path>
                <a:path w="1569720" h="939164">
                  <a:moveTo>
                    <a:pt x="9143" y="4572"/>
                  </a:moveTo>
                  <a:lnTo>
                    <a:pt x="4571" y="10668"/>
                  </a:lnTo>
                  <a:lnTo>
                    <a:pt x="9143" y="10668"/>
                  </a:lnTo>
                  <a:lnTo>
                    <a:pt x="9143" y="4572"/>
                  </a:lnTo>
                  <a:close/>
                </a:path>
                <a:path w="1569720" h="939164">
                  <a:moveTo>
                    <a:pt x="813816" y="4572"/>
                  </a:moveTo>
                  <a:lnTo>
                    <a:pt x="9143" y="4572"/>
                  </a:lnTo>
                  <a:lnTo>
                    <a:pt x="9143" y="10668"/>
                  </a:lnTo>
                  <a:lnTo>
                    <a:pt x="813816" y="10668"/>
                  </a:lnTo>
                  <a:lnTo>
                    <a:pt x="813816" y="4572"/>
                  </a:lnTo>
                  <a:close/>
                </a:path>
                <a:path w="1569720" h="939164">
                  <a:moveTo>
                    <a:pt x="914400" y="0"/>
                  </a:moveTo>
                  <a:lnTo>
                    <a:pt x="813816" y="0"/>
                  </a:lnTo>
                  <a:lnTo>
                    <a:pt x="813816" y="10668"/>
                  </a:lnTo>
                  <a:lnTo>
                    <a:pt x="914400" y="10668"/>
                  </a:lnTo>
                  <a:lnTo>
                    <a:pt x="914400" y="0"/>
                  </a:lnTo>
                  <a:close/>
                </a:path>
                <a:path w="1569720" h="939164">
                  <a:moveTo>
                    <a:pt x="1569720" y="0"/>
                  </a:moveTo>
                  <a:lnTo>
                    <a:pt x="914400" y="0"/>
                  </a:lnTo>
                  <a:lnTo>
                    <a:pt x="914400" y="10668"/>
                  </a:lnTo>
                  <a:lnTo>
                    <a:pt x="1559052" y="10668"/>
                  </a:lnTo>
                  <a:lnTo>
                    <a:pt x="1559052" y="4572"/>
                  </a:lnTo>
                  <a:lnTo>
                    <a:pt x="1569720" y="4572"/>
                  </a:lnTo>
                  <a:lnTo>
                    <a:pt x="1569720" y="0"/>
                  </a:lnTo>
                  <a:close/>
                </a:path>
                <a:path w="1569720" h="939164">
                  <a:moveTo>
                    <a:pt x="1569720" y="4572"/>
                  </a:moveTo>
                  <a:lnTo>
                    <a:pt x="1559052" y="4572"/>
                  </a:lnTo>
                  <a:lnTo>
                    <a:pt x="1565148" y="10668"/>
                  </a:lnTo>
                  <a:lnTo>
                    <a:pt x="1569720" y="10668"/>
                  </a:lnTo>
                  <a:lnTo>
                    <a:pt x="1569720" y="4572"/>
                  </a:lnTo>
                  <a:close/>
                </a:path>
              </a:pathLst>
            </a:custGeom>
            <a:solidFill>
              <a:srgbClr val="000000"/>
            </a:solidFill>
          </p:spPr>
          <p:txBody>
            <a:bodyPr wrap="square" lIns="0" tIns="0" rIns="0" bIns="0" rtlCol="0"/>
            <a:lstStyle/>
            <a:p>
              <a:endParaRPr/>
            </a:p>
          </p:txBody>
        </p:sp>
        <p:sp>
          <p:nvSpPr>
            <p:cNvPr id="10" name="object 10"/>
            <p:cNvSpPr/>
            <p:nvPr/>
          </p:nvSpPr>
          <p:spPr>
            <a:xfrm>
              <a:off x="2193036" y="2900171"/>
              <a:ext cx="3276600" cy="547370"/>
            </a:xfrm>
            <a:custGeom>
              <a:avLst/>
              <a:gdLst/>
              <a:ahLst/>
              <a:cxnLst/>
              <a:rect l="l" t="t" r="r" b="b"/>
              <a:pathLst>
                <a:path w="3276600" h="547370">
                  <a:moveTo>
                    <a:pt x="2439924" y="79248"/>
                  </a:moveTo>
                  <a:lnTo>
                    <a:pt x="2421623" y="73152"/>
                  </a:lnTo>
                  <a:lnTo>
                    <a:pt x="2298192" y="32004"/>
                  </a:lnTo>
                  <a:lnTo>
                    <a:pt x="2292096" y="35052"/>
                  </a:lnTo>
                  <a:lnTo>
                    <a:pt x="2289048" y="44196"/>
                  </a:lnTo>
                  <a:lnTo>
                    <a:pt x="2292096" y="50292"/>
                  </a:lnTo>
                  <a:lnTo>
                    <a:pt x="2383510" y="80048"/>
                  </a:lnTo>
                  <a:lnTo>
                    <a:pt x="0" y="528828"/>
                  </a:lnTo>
                  <a:lnTo>
                    <a:pt x="3048" y="547116"/>
                  </a:lnTo>
                  <a:lnTo>
                    <a:pt x="2388946" y="97891"/>
                  </a:lnTo>
                  <a:lnTo>
                    <a:pt x="2316480" y="156972"/>
                  </a:lnTo>
                  <a:lnTo>
                    <a:pt x="2311908" y="161544"/>
                  </a:lnTo>
                  <a:lnTo>
                    <a:pt x="2311908" y="166116"/>
                  </a:lnTo>
                  <a:lnTo>
                    <a:pt x="2318004" y="175260"/>
                  </a:lnTo>
                  <a:lnTo>
                    <a:pt x="2324100" y="175260"/>
                  </a:lnTo>
                  <a:lnTo>
                    <a:pt x="2328672" y="172212"/>
                  </a:lnTo>
                  <a:lnTo>
                    <a:pt x="2439924" y="79248"/>
                  </a:lnTo>
                  <a:close/>
                </a:path>
                <a:path w="3276600" h="547370">
                  <a:moveTo>
                    <a:pt x="3276600" y="13716"/>
                  </a:moveTo>
                  <a:lnTo>
                    <a:pt x="3260509" y="12192"/>
                  </a:lnTo>
                  <a:lnTo>
                    <a:pt x="3131820" y="0"/>
                  </a:lnTo>
                  <a:lnTo>
                    <a:pt x="3127248" y="0"/>
                  </a:lnTo>
                  <a:lnTo>
                    <a:pt x="3122676" y="3048"/>
                  </a:lnTo>
                  <a:lnTo>
                    <a:pt x="3122676" y="7620"/>
                  </a:lnTo>
                  <a:lnTo>
                    <a:pt x="3121152" y="13716"/>
                  </a:lnTo>
                  <a:lnTo>
                    <a:pt x="3125724" y="18288"/>
                  </a:lnTo>
                  <a:lnTo>
                    <a:pt x="3130296" y="18288"/>
                  </a:lnTo>
                  <a:lnTo>
                    <a:pt x="3221444" y="26974"/>
                  </a:lnTo>
                  <a:lnTo>
                    <a:pt x="2093976" y="519684"/>
                  </a:lnTo>
                  <a:lnTo>
                    <a:pt x="2101596" y="537972"/>
                  </a:lnTo>
                  <a:lnTo>
                    <a:pt x="3229508" y="45072"/>
                  </a:lnTo>
                  <a:lnTo>
                    <a:pt x="3174492" y="117348"/>
                  </a:lnTo>
                  <a:lnTo>
                    <a:pt x="3171444" y="121920"/>
                  </a:lnTo>
                  <a:lnTo>
                    <a:pt x="3171444" y="128016"/>
                  </a:lnTo>
                  <a:lnTo>
                    <a:pt x="3176016" y="131064"/>
                  </a:lnTo>
                  <a:lnTo>
                    <a:pt x="3179064" y="134112"/>
                  </a:lnTo>
                  <a:lnTo>
                    <a:pt x="3185160" y="132588"/>
                  </a:lnTo>
                  <a:lnTo>
                    <a:pt x="3188208" y="128016"/>
                  </a:lnTo>
                  <a:lnTo>
                    <a:pt x="3276600" y="13716"/>
                  </a:lnTo>
                  <a:close/>
                </a:path>
              </a:pathLst>
            </a:custGeom>
            <a:solidFill>
              <a:srgbClr val="00AF50"/>
            </a:solidFill>
          </p:spPr>
          <p:txBody>
            <a:bodyPr wrap="square" lIns="0" tIns="0" rIns="0" bIns="0" rtlCol="0"/>
            <a:lstStyle/>
            <a:p>
              <a:endParaRPr/>
            </a:p>
          </p:txBody>
        </p:sp>
      </p:grpSp>
      <p:grpSp>
        <p:nvGrpSpPr>
          <p:cNvPr id="11" name="object 11"/>
          <p:cNvGrpSpPr/>
          <p:nvPr/>
        </p:nvGrpSpPr>
        <p:grpSpPr>
          <a:xfrm>
            <a:off x="5579364" y="2343911"/>
            <a:ext cx="1056640" cy="2054860"/>
            <a:chOff x="5579364" y="2343911"/>
            <a:chExt cx="1056640" cy="2054860"/>
          </a:xfrm>
        </p:grpSpPr>
        <p:sp>
          <p:nvSpPr>
            <p:cNvPr id="12" name="object 12"/>
            <p:cNvSpPr/>
            <p:nvPr/>
          </p:nvSpPr>
          <p:spPr>
            <a:xfrm>
              <a:off x="5583936" y="3483863"/>
              <a:ext cx="1047115" cy="909955"/>
            </a:xfrm>
            <a:custGeom>
              <a:avLst/>
              <a:gdLst/>
              <a:ahLst/>
              <a:cxnLst/>
              <a:rect l="l" t="t" r="r" b="b"/>
              <a:pathLst>
                <a:path w="1047115" h="909954">
                  <a:moveTo>
                    <a:pt x="1046988" y="0"/>
                  </a:moveTo>
                  <a:lnTo>
                    <a:pt x="531876" y="0"/>
                  </a:lnTo>
                  <a:lnTo>
                    <a:pt x="611124" y="0"/>
                  </a:lnTo>
                  <a:lnTo>
                    <a:pt x="0" y="0"/>
                  </a:lnTo>
                  <a:lnTo>
                    <a:pt x="0" y="909827"/>
                  </a:lnTo>
                  <a:lnTo>
                    <a:pt x="1046988" y="909827"/>
                  </a:lnTo>
                  <a:lnTo>
                    <a:pt x="1046988" y="0"/>
                  </a:lnTo>
                  <a:close/>
                </a:path>
              </a:pathLst>
            </a:custGeom>
            <a:solidFill>
              <a:srgbClr val="CCFFCC"/>
            </a:solidFill>
          </p:spPr>
          <p:txBody>
            <a:bodyPr wrap="square" lIns="0" tIns="0" rIns="0" bIns="0" rtlCol="0"/>
            <a:lstStyle/>
            <a:p>
              <a:endParaRPr/>
            </a:p>
          </p:txBody>
        </p:sp>
        <p:sp>
          <p:nvSpPr>
            <p:cNvPr id="13" name="object 13"/>
            <p:cNvSpPr/>
            <p:nvPr/>
          </p:nvSpPr>
          <p:spPr>
            <a:xfrm>
              <a:off x="5579364" y="3479291"/>
              <a:ext cx="1056640" cy="919480"/>
            </a:xfrm>
            <a:custGeom>
              <a:avLst/>
              <a:gdLst/>
              <a:ahLst/>
              <a:cxnLst/>
              <a:rect l="l" t="t" r="r" b="b"/>
              <a:pathLst>
                <a:path w="1056640" h="919479">
                  <a:moveTo>
                    <a:pt x="536448" y="0"/>
                  </a:moveTo>
                  <a:lnTo>
                    <a:pt x="0" y="0"/>
                  </a:lnTo>
                  <a:lnTo>
                    <a:pt x="0" y="918971"/>
                  </a:lnTo>
                  <a:lnTo>
                    <a:pt x="1056132" y="918971"/>
                  </a:lnTo>
                  <a:lnTo>
                    <a:pt x="1056132" y="914399"/>
                  </a:lnTo>
                  <a:lnTo>
                    <a:pt x="10668" y="914399"/>
                  </a:lnTo>
                  <a:lnTo>
                    <a:pt x="4572" y="909827"/>
                  </a:lnTo>
                  <a:lnTo>
                    <a:pt x="10668" y="909827"/>
                  </a:lnTo>
                  <a:lnTo>
                    <a:pt x="10668" y="9143"/>
                  </a:lnTo>
                  <a:lnTo>
                    <a:pt x="4572" y="9143"/>
                  </a:lnTo>
                  <a:lnTo>
                    <a:pt x="10668" y="4572"/>
                  </a:lnTo>
                  <a:lnTo>
                    <a:pt x="536448" y="4572"/>
                  </a:lnTo>
                  <a:lnTo>
                    <a:pt x="536448" y="0"/>
                  </a:lnTo>
                  <a:close/>
                </a:path>
                <a:path w="1056640" h="919479">
                  <a:moveTo>
                    <a:pt x="10668" y="909827"/>
                  </a:moveTo>
                  <a:lnTo>
                    <a:pt x="4572" y="909827"/>
                  </a:lnTo>
                  <a:lnTo>
                    <a:pt x="10668" y="914399"/>
                  </a:lnTo>
                  <a:lnTo>
                    <a:pt x="10668" y="909827"/>
                  </a:lnTo>
                  <a:close/>
                </a:path>
                <a:path w="1056640" h="919479">
                  <a:moveTo>
                    <a:pt x="1046988" y="909827"/>
                  </a:moveTo>
                  <a:lnTo>
                    <a:pt x="10668" y="909827"/>
                  </a:lnTo>
                  <a:lnTo>
                    <a:pt x="10668" y="914399"/>
                  </a:lnTo>
                  <a:lnTo>
                    <a:pt x="1046988" y="914399"/>
                  </a:lnTo>
                  <a:lnTo>
                    <a:pt x="1046988" y="909827"/>
                  </a:lnTo>
                  <a:close/>
                </a:path>
                <a:path w="1056640" h="919479">
                  <a:moveTo>
                    <a:pt x="1046988" y="4572"/>
                  </a:moveTo>
                  <a:lnTo>
                    <a:pt x="1046988" y="914399"/>
                  </a:lnTo>
                  <a:lnTo>
                    <a:pt x="1051560" y="909827"/>
                  </a:lnTo>
                  <a:lnTo>
                    <a:pt x="1056132" y="909827"/>
                  </a:lnTo>
                  <a:lnTo>
                    <a:pt x="1056132" y="9143"/>
                  </a:lnTo>
                  <a:lnTo>
                    <a:pt x="1051560" y="9143"/>
                  </a:lnTo>
                  <a:lnTo>
                    <a:pt x="1046988" y="4572"/>
                  </a:lnTo>
                  <a:close/>
                </a:path>
                <a:path w="1056640" h="919479">
                  <a:moveTo>
                    <a:pt x="1056132" y="909827"/>
                  </a:moveTo>
                  <a:lnTo>
                    <a:pt x="1051560" y="909827"/>
                  </a:lnTo>
                  <a:lnTo>
                    <a:pt x="1046988" y="914399"/>
                  </a:lnTo>
                  <a:lnTo>
                    <a:pt x="1056132" y="914399"/>
                  </a:lnTo>
                  <a:lnTo>
                    <a:pt x="1056132" y="909827"/>
                  </a:lnTo>
                  <a:close/>
                </a:path>
                <a:path w="1056640" h="919479">
                  <a:moveTo>
                    <a:pt x="10668" y="4572"/>
                  </a:moveTo>
                  <a:lnTo>
                    <a:pt x="4572" y="9143"/>
                  </a:lnTo>
                  <a:lnTo>
                    <a:pt x="10668" y="9143"/>
                  </a:lnTo>
                  <a:lnTo>
                    <a:pt x="10668" y="4572"/>
                  </a:lnTo>
                  <a:close/>
                </a:path>
                <a:path w="1056640" h="919479">
                  <a:moveTo>
                    <a:pt x="536448" y="4572"/>
                  </a:moveTo>
                  <a:lnTo>
                    <a:pt x="10668" y="4572"/>
                  </a:lnTo>
                  <a:lnTo>
                    <a:pt x="10668" y="9143"/>
                  </a:lnTo>
                  <a:lnTo>
                    <a:pt x="536448" y="9143"/>
                  </a:lnTo>
                  <a:lnTo>
                    <a:pt x="536448" y="4572"/>
                  </a:lnTo>
                  <a:close/>
                </a:path>
                <a:path w="1056640" h="919479">
                  <a:moveTo>
                    <a:pt x="615696" y="0"/>
                  </a:moveTo>
                  <a:lnTo>
                    <a:pt x="536448" y="0"/>
                  </a:lnTo>
                  <a:lnTo>
                    <a:pt x="536448" y="9143"/>
                  </a:lnTo>
                  <a:lnTo>
                    <a:pt x="615696" y="9143"/>
                  </a:lnTo>
                  <a:lnTo>
                    <a:pt x="615696" y="0"/>
                  </a:lnTo>
                  <a:close/>
                </a:path>
                <a:path w="1056640" h="919479">
                  <a:moveTo>
                    <a:pt x="1056132" y="0"/>
                  </a:moveTo>
                  <a:lnTo>
                    <a:pt x="615696" y="0"/>
                  </a:lnTo>
                  <a:lnTo>
                    <a:pt x="615696" y="9143"/>
                  </a:lnTo>
                  <a:lnTo>
                    <a:pt x="1046988" y="9143"/>
                  </a:lnTo>
                  <a:lnTo>
                    <a:pt x="1046988" y="4572"/>
                  </a:lnTo>
                  <a:lnTo>
                    <a:pt x="1056132" y="4572"/>
                  </a:lnTo>
                  <a:lnTo>
                    <a:pt x="1056132" y="0"/>
                  </a:lnTo>
                  <a:close/>
                </a:path>
                <a:path w="1056640" h="919479">
                  <a:moveTo>
                    <a:pt x="1056132" y="4572"/>
                  </a:moveTo>
                  <a:lnTo>
                    <a:pt x="1046988" y="4572"/>
                  </a:lnTo>
                  <a:lnTo>
                    <a:pt x="1051560" y="9143"/>
                  </a:lnTo>
                  <a:lnTo>
                    <a:pt x="1056132" y="9143"/>
                  </a:lnTo>
                  <a:lnTo>
                    <a:pt x="1056132" y="4572"/>
                  </a:lnTo>
                  <a:close/>
                </a:path>
              </a:pathLst>
            </a:custGeom>
            <a:solidFill>
              <a:srgbClr val="000000"/>
            </a:solidFill>
          </p:spPr>
          <p:txBody>
            <a:bodyPr wrap="square" lIns="0" tIns="0" rIns="0" bIns="0" rtlCol="0"/>
            <a:lstStyle/>
            <a:p>
              <a:endParaRPr/>
            </a:p>
          </p:txBody>
        </p:sp>
        <p:sp>
          <p:nvSpPr>
            <p:cNvPr id="14" name="object 14"/>
            <p:cNvSpPr/>
            <p:nvPr/>
          </p:nvSpPr>
          <p:spPr>
            <a:xfrm>
              <a:off x="6088380" y="2343911"/>
              <a:ext cx="224154" cy="1123315"/>
            </a:xfrm>
            <a:custGeom>
              <a:avLst/>
              <a:gdLst/>
              <a:ahLst/>
              <a:cxnLst/>
              <a:rect l="l" t="t" r="r" b="b"/>
              <a:pathLst>
                <a:path w="224154" h="1123314">
                  <a:moveTo>
                    <a:pt x="164847" y="38062"/>
                  </a:moveTo>
                  <a:lnTo>
                    <a:pt x="153247" y="53302"/>
                  </a:lnTo>
                  <a:lnTo>
                    <a:pt x="0" y="1120140"/>
                  </a:lnTo>
                  <a:lnTo>
                    <a:pt x="18287" y="1123188"/>
                  </a:lnTo>
                  <a:lnTo>
                    <a:pt x="171605" y="55858"/>
                  </a:lnTo>
                  <a:lnTo>
                    <a:pt x="164847" y="38062"/>
                  </a:lnTo>
                  <a:close/>
                </a:path>
                <a:path w="224154" h="1123314">
                  <a:moveTo>
                    <a:pt x="177092" y="16764"/>
                  </a:moveTo>
                  <a:lnTo>
                    <a:pt x="158496" y="16764"/>
                  </a:lnTo>
                  <a:lnTo>
                    <a:pt x="176784" y="19812"/>
                  </a:lnTo>
                  <a:lnTo>
                    <a:pt x="171605" y="55858"/>
                  </a:lnTo>
                  <a:lnTo>
                    <a:pt x="204216" y="141732"/>
                  </a:lnTo>
                  <a:lnTo>
                    <a:pt x="207264" y="146304"/>
                  </a:lnTo>
                  <a:lnTo>
                    <a:pt x="211836" y="149352"/>
                  </a:lnTo>
                  <a:lnTo>
                    <a:pt x="216408" y="146304"/>
                  </a:lnTo>
                  <a:lnTo>
                    <a:pt x="222504" y="144780"/>
                  </a:lnTo>
                  <a:lnTo>
                    <a:pt x="224028" y="140208"/>
                  </a:lnTo>
                  <a:lnTo>
                    <a:pt x="222504" y="135636"/>
                  </a:lnTo>
                  <a:lnTo>
                    <a:pt x="177092" y="16764"/>
                  </a:lnTo>
                  <a:close/>
                </a:path>
                <a:path w="224154" h="1123314">
                  <a:moveTo>
                    <a:pt x="170687" y="0"/>
                  </a:moveTo>
                  <a:lnTo>
                    <a:pt x="82296" y="114300"/>
                  </a:lnTo>
                  <a:lnTo>
                    <a:pt x="79248" y="118872"/>
                  </a:lnTo>
                  <a:lnTo>
                    <a:pt x="80772" y="124968"/>
                  </a:lnTo>
                  <a:lnTo>
                    <a:pt x="85344" y="128016"/>
                  </a:lnTo>
                  <a:lnTo>
                    <a:pt x="88392" y="131064"/>
                  </a:lnTo>
                  <a:lnTo>
                    <a:pt x="94487" y="129540"/>
                  </a:lnTo>
                  <a:lnTo>
                    <a:pt x="97536" y="126492"/>
                  </a:lnTo>
                  <a:lnTo>
                    <a:pt x="153247" y="53302"/>
                  </a:lnTo>
                  <a:lnTo>
                    <a:pt x="158496" y="16764"/>
                  </a:lnTo>
                  <a:lnTo>
                    <a:pt x="177092" y="16764"/>
                  </a:lnTo>
                  <a:lnTo>
                    <a:pt x="170687" y="0"/>
                  </a:lnTo>
                  <a:close/>
                </a:path>
                <a:path w="224154" h="1123314">
                  <a:moveTo>
                    <a:pt x="176565" y="21336"/>
                  </a:moveTo>
                  <a:lnTo>
                    <a:pt x="158496" y="21336"/>
                  </a:lnTo>
                  <a:lnTo>
                    <a:pt x="175260" y="24384"/>
                  </a:lnTo>
                  <a:lnTo>
                    <a:pt x="164847" y="38062"/>
                  </a:lnTo>
                  <a:lnTo>
                    <a:pt x="171605" y="55858"/>
                  </a:lnTo>
                  <a:lnTo>
                    <a:pt x="176565" y="21336"/>
                  </a:lnTo>
                  <a:close/>
                </a:path>
                <a:path w="224154" h="1123314">
                  <a:moveTo>
                    <a:pt x="158496" y="16764"/>
                  </a:moveTo>
                  <a:lnTo>
                    <a:pt x="153247" y="53302"/>
                  </a:lnTo>
                  <a:lnTo>
                    <a:pt x="164847" y="38062"/>
                  </a:lnTo>
                  <a:lnTo>
                    <a:pt x="158496" y="21336"/>
                  </a:lnTo>
                  <a:lnTo>
                    <a:pt x="176565" y="21336"/>
                  </a:lnTo>
                  <a:lnTo>
                    <a:pt x="176784" y="19812"/>
                  </a:lnTo>
                  <a:lnTo>
                    <a:pt x="158496" y="16764"/>
                  </a:lnTo>
                  <a:close/>
                </a:path>
                <a:path w="224154" h="1123314">
                  <a:moveTo>
                    <a:pt x="158496" y="21336"/>
                  </a:moveTo>
                  <a:lnTo>
                    <a:pt x="164847" y="38062"/>
                  </a:lnTo>
                  <a:lnTo>
                    <a:pt x="175260" y="24384"/>
                  </a:lnTo>
                  <a:lnTo>
                    <a:pt x="158496" y="21336"/>
                  </a:lnTo>
                  <a:close/>
                </a:path>
              </a:pathLst>
            </a:custGeom>
            <a:solidFill>
              <a:srgbClr val="00AF50"/>
            </a:solidFill>
          </p:spPr>
          <p:txBody>
            <a:bodyPr wrap="square" lIns="0" tIns="0" rIns="0" bIns="0" rtlCol="0"/>
            <a:lstStyle/>
            <a:p>
              <a:endParaRPr/>
            </a:p>
          </p:txBody>
        </p:sp>
      </p:grpSp>
      <p:grpSp>
        <p:nvGrpSpPr>
          <p:cNvPr id="15" name="object 15"/>
          <p:cNvGrpSpPr/>
          <p:nvPr/>
        </p:nvGrpSpPr>
        <p:grpSpPr>
          <a:xfrm>
            <a:off x="790955" y="3461003"/>
            <a:ext cx="551815" cy="940435"/>
            <a:chOff x="790955" y="3461003"/>
            <a:chExt cx="551815" cy="940435"/>
          </a:xfrm>
        </p:grpSpPr>
        <p:sp>
          <p:nvSpPr>
            <p:cNvPr id="16" name="object 16"/>
            <p:cNvSpPr/>
            <p:nvPr/>
          </p:nvSpPr>
          <p:spPr>
            <a:xfrm>
              <a:off x="795527" y="3465575"/>
              <a:ext cx="542925" cy="929640"/>
            </a:xfrm>
            <a:custGeom>
              <a:avLst/>
              <a:gdLst/>
              <a:ahLst/>
              <a:cxnLst/>
              <a:rect l="l" t="t" r="r" b="b"/>
              <a:pathLst>
                <a:path w="542925" h="929639">
                  <a:moveTo>
                    <a:pt x="542544" y="0"/>
                  </a:moveTo>
                  <a:lnTo>
                    <a:pt x="281940" y="0"/>
                  </a:lnTo>
                  <a:lnTo>
                    <a:pt x="316991" y="0"/>
                  </a:lnTo>
                  <a:lnTo>
                    <a:pt x="0" y="0"/>
                  </a:lnTo>
                  <a:lnTo>
                    <a:pt x="0" y="929639"/>
                  </a:lnTo>
                  <a:lnTo>
                    <a:pt x="542544" y="929639"/>
                  </a:lnTo>
                  <a:lnTo>
                    <a:pt x="542544" y="0"/>
                  </a:lnTo>
                  <a:close/>
                </a:path>
              </a:pathLst>
            </a:custGeom>
            <a:solidFill>
              <a:srgbClr val="CCFFCC"/>
            </a:solidFill>
          </p:spPr>
          <p:txBody>
            <a:bodyPr wrap="square" lIns="0" tIns="0" rIns="0" bIns="0" rtlCol="0"/>
            <a:lstStyle/>
            <a:p>
              <a:endParaRPr/>
            </a:p>
          </p:txBody>
        </p:sp>
        <p:sp>
          <p:nvSpPr>
            <p:cNvPr id="17" name="object 17"/>
            <p:cNvSpPr/>
            <p:nvPr/>
          </p:nvSpPr>
          <p:spPr>
            <a:xfrm>
              <a:off x="790955" y="3461003"/>
              <a:ext cx="551815" cy="940435"/>
            </a:xfrm>
            <a:custGeom>
              <a:avLst/>
              <a:gdLst/>
              <a:ahLst/>
              <a:cxnLst/>
              <a:rect l="l" t="t" r="r" b="b"/>
              <a:pathLst>
                <a:path w="551815" h="940435">
                  <a:moveTo>
                    <a:pt x="286512" y="0"/>
                  </a:moveTo>
                  <a:lnTo>
                    <a:pt x="0" y="0"/>
                  </a:lnTo>
                  <a:lnTo>
                    <a:pt x="0" y="940308"/>
                  </a:lnTo>
                  <a:lnTo>
                    <a:pt x="551688" y="940308"/>
                  </a:lnTo>
                  <a:lnTo>
                    <a:pt x="551688" y="934212"/>
                  </a:lnTo>
                  <a:lnTo>
                    <a:pt x="9143" y="934212"/>
                  </a:lnTo>
                  <a:lnTo>
                    <a:pt x="4571" y="929640"/>
                  </a:lnTo>
                  <a:lnTo>
                    <a:pt x="9143" y="929640"/>
                  </a:lnTo>
                  <a:lnTo>
                    <a:pt x="9143" y="9144"/>
                  </a:lnTo>
                  <a:lnTo>
                    <a:pt x="4571" y="9144"/>
                  </a:lnTo>
                  <a:lnTo>
                    <a:pt x="9143" y="4572"/>
                  </a:lnTo>
                  <a:lnTo>
                    <a:pt x="286512" y="4572"/>
                  </a:lnTo>
                  <a:lnTo>
                    <a:pt x="286512" y="0"/>
                  </a:lnTo>
                  <a:close/>
                </a:path>
                <a:path w="551815" h="940435">
                  <a:moveTo>
                    <a:pt x="9143" y="929640"/>
                  </a:moveTo>
                  <a:lnTo>
                    <a:pt x="4571" y="929640"/>
                  </a:lnTo>
                  <a:lnTo>
                    <a:pt x="9143" y="934212"/>
                  </a:lnTo>
                  <a:lnTo>
                    <a:pt x="9143" y="929640"/>
                  </a:lnTo>
                  <a:close/>
                </a:path>
                <a:path w="551815" h="940435">
                  <a:moveTo>
                    <a:pt x="542544" y="929640"/>
                  </a:moveTo>
                  <a:lnTo>
                    <a:pt x="9143" y="929640"/>
                  </a:lnTo>
                  <a:lnTo>
                    <a:pt x="9143" y="934212"/>
                  </a:lnTo>
                  <a:lnTo>
                    <a:pt x="542544" y="934212"/>
                  </a:lnTo>
                  <a:lnTo>
                    <a:pt x="542544" y="929640"/>
                  </a:lnTo>
                  <a:close/>
                </a:path>
                <a:path w="551815" h="940435">
                  <a:moveTo>
                    <a:pt x="542544" y="4572"/>
                  </a:moveTo>
                  <a:lnTo>
                    <a:pt x="542544" y="934212"/>
                  </a:lnTo>
                  <a:lnTo>
                    <a:pt x="547116" y="929640"/>
                  </a:lnTo>
                  <a:lnTo>
                    <a:pt x="551688" y="929640"/>
                  </a:lnTo>
                  <a:lnTo>
                    <a:pt x="551688" y="9144"/>
                  </a:lnTo>
                  <a:lnTo>
                    <a:pt x="547116" y="9144"/>
                  </a:lnTo>
                  <a:lnTo>
                    <a:pt x="542544" y="4572"/>
                  </a:lnTo>
                  <a:close/>
                </a:path>
                <a:path w="551815" h="940435">
                  <a:moveTo>
                    <a:pt x="551688" y="929640"/>
                  </a:moveTo>
                  <a:lnTo>
                    <a:pt x="547116" y="929640"/>
                  </a:lnTo>
                  <a:lnTo>
                    <a:pt x="542544" y="934212"/>
                  </a:lnTo>
                  <a:lnTo>
                    <a:pt x="551688" y="934212"/>
                  </a:lnTo>
                  <a:lnTo>
                    <a:pt x="551688" y="929640"/>
                  </a:lnTo>
                  <a:close/>
                </a:path>
                <a:path w="551815" h="940435">
                  <a:moveTo>
                    <a:pt x="9143" y="4572"/>
                  </a:moveTo>
                  <a:lnTo>
                    <a:pt x="4571" y="9144"/>
                  </a:lnTo>
                  <a:lnTo>
                    <a:pt x="9143" y="9144"/>
                  </a:lnTo>
                  <a:lnTo>
                    <a:pt x="9143" y="4572"/>
                  </a:lnTo>
                  <a:close/>
                </a:path>
                <a:path w="551815" h="940435">
                  <a:moveTo>
                    <a:pt x="286512" y="4572"/>
                  </a:moveTo>
                  <a:lnTo>
                    <a:pt x="9143" y="4572"/>
                  </a:lnTo>
                  <a:lnTo>
                    <a:pt x="9143" y="9144"/>
                  </a:lnTo>
                  <a:lnTo>
                    <a:pt x="286512" y="9144"/>
                  </a:lnTo>
                  <a:lnTo>
                    <a:pt x="286512" y="4572"/>
                  </a:lnTo>
                  <a:close/>
                </a:path>
                <a:path w="551815" h="940435">
                  <a:moveTo>
                    <a:pt x="321563" y="0"/>
                  </a:moveTo>
                  <a:lnTo>
                    <a:pt x="286512" y="0"/>
                  </a:lnTo>
                  <a:lnTo>
                    <a:pt x="286512" y="9144"/>
                  </a:lnTo>
                  <a:lnTo>
                    <a:pt x="321563" y="9144"/>
                  </a:lnTo>
                  <a:lnTo>
                    <a:pt x="321563" y="0"/>
                  </a:lnTo>
                  <a:close/>
                </a:path>
                <a:path w="551815" h="940435">
                  <a:moveTo>
                    <a:pt x="551688" y="0"/>
                  </a:moveTo>
                  <a:lnTo>
                    <a:pt x="321563" y="0"/>
                  </a:lnTo>
                  <a:lnTo>
                    <a:pt x="321563" y="9144"/>
                  </a:lnTo>
                  <a:lnTo>
                    <a:pt x="542544" y="9144"/>
                  </a:lnTo>
                  <a:lnTo>
                    <a:pt x="542544" y="4572"/>
                  </a:lnTo>
                  <a:lnTo>
                    <a:pt x="551688" y="4572"/>
                  </a:lnTo>
                  <a:lnTo>
                    <a:pt x="551688" y="0"/>
                  </a:lnTo>
                  <a:close/>
                </a:path>
                <a:path w="551815" h="940435">
                  <a:moveTo>
                    <a:pt x="551688" y="4572"/>
                  </a:moveTo>
                  <a:lnTo>
                    <a:pt x="542544" y="4572"/>
                  </a:lnTo>
                  <a:lnTo>
                    <a:pt x="547116" y="9144"/>
                  </a:lnTo>
                  <a:lnTo>
                    <a:pt x="551688" y="9144"/>
                  </a:lnTo>
                  <a:lnTo>
                    <a:pt x="551688" y="4572"/>
                  </a:lnTo>
                  <a:close/>
                </a:path>
              </a:pathLst>
            </a:custGeom>
            <a:solidFill>
              <a:srgbClr val="000000"/>
            </a:solidFill>
          </p:spPr>
          <p:txBody>
            <a:bodyPr wrap="square" lIns="0" tIns="0" rIns="0" bIns="0" rtlCol="0"/>
            <a:lstStyle/>
            <a:p>
              <a:endParaRPr/>
            </a:p>
          </p:txBody>
        </p:sp>
      </p:grpSp>
      <p:sp>
        <p:nvSpPr>
          <p:cNvPr id="18" name="object 18"/>
          <p:cNvSpPr txBox="1"/>
          <p:nvPr/>
        </p:nvSpPr>
        <p:spPr>
          <a:xfrm>
            <a:off x="808551" y="3478958"/>
            <a:ext cx="437515" cy="161290"/>
          </a:xfrm>
          <a:prstGeom prst="rect">
            <a:avLst/>
          </a:prstGeom>
        </p:spPr>
        <p:txBody>
          <a:bodyPr vert="horz" wrap="square" lIns="0" tIns="17145" rIns="0" bIns="0" rtlCol="0">
            <a:spAutoFit/>
          </a:bodyPr>
          <a:lstStyle/>
          <a:p>
            <a:pPr marL="12700">
              <a:lnSpc>
                <a:spcPct val="100000"/>
              </a:lnSpc>
              <a:spcBef>
                <a:spcPts val="135"/>
              </a:spcBef>
            </a:pPr>
            <a:r>
              <a:rPr sz="850" spc="40" dirty="0">
                <a:latin typeface="MS PGothic"/>
                <a:cs typeface="MS PGothic"/>
              </a:rPr>
              <a:t>通</a:t>
            </a:r>
            <a:r>
              <a:rPr sz="850" spc="20" dirty="0">
                <a:latin typeface="MS PGothic"/>
                <a:cs typeface="MS PGothic"/>
              </a:rPr>
              <a:t>番</a:t>
            </a:r>
            <a:r>
              <a:rPr sz="850" spc="30" dirty="0">
                <a:latin typeface="MS PGothic"/>
                <a:cs typeface="MS PGothic"/>
              </a:rPr>
              <a:t>は、</a:t>
            </a:r>
            <a:endParaRPr sz="850">
              <a:latin typeface="MS PGothic"/>
              <a:cs typeface="MS PGothic"/>
            </a:endParaRPr>
          </a:p>
        </p:txBody>
      </p:sp>
      <p:graphicFrame>
        <p:nvGraphicFramePr>
          <p:cNvPr id="19" name="object 19"/>
          <p:cNvGraphicFramePr>
            <a:graphicFrameLocks noGrp="1"/>
          </p:cNvGraphicFramePr>
          <p:nvPr/>
        </p:nvGraphicFramePr>
        <p:xfrm>
          <a:off x="766572" y="1984248"/>
          <a:ext cx="6196961" cy="4812789"/>
        </p:xfrm>
        <a:graphic>
          <a:graphicData uri="http://schemas.openxmlformats.org/drawingml/2006/table">
            <a:tbl>
              <a:tblPr firstRow="1" bandRow="1">
                <a:tableStyleId>{2D5ABB26-0587-4C30-8999-92F81FD0307C}</a:tableStyleId>
              </a:tblPr>
              <a:tblGrid>
                <a:gridCol w="508000">
                  <a:extLst>
                    <a:ext uri="{9D8B030D-6E8A-4147-A177-3AD203B41FA5}">
                      <a16:colId xmlns:a16="http://schemas.microsoft.com/office/drawing/2014/main" val="20000"/>
                    </a:ext>
                  </a:extLst>
                </a:gridCol>
                <a:gridCol w="128269">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671194">
                  <a:extLst>
                    <a:ext uri="{9D8B030D-6E8A-4147-A177-3AD203B41FA5}">
                      <a16:colId xmlns:a16="http://schemas.microsoft.com/office/drawing/2014/main" val="20003"/>
                    </a:ext>
                  </a:extLst>
                </a:gridCol>
                <a:gridCol w="1007109">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gridCol w="527685">
                  <a:extLst>
                    <a:ext uri="{9D8B030D-6E8A-4147-A177-3AD203B41FA5}">
                      <a16:colId xmlns:a16="http://schemas.microsoft.com/office/drawing/2014/main" val="20006"/>
                    </a:ext>
                  </a:extLst>
                </a:gridCol>
                <a:gridCol w="338454">
                  <a:extLst>
                    <a:ext uri="{9D8B030D-6E8A-4147-A177-3AD203B41FA5}">
                      <a16:colId xmlns:a16="http://schemas.microsoft.com/office/drawing/2014/main" val="20007"/>
                    </a:ext>
                  </a:extLst>
                </a:gridCol>
                <a:gridCol w="733425">
                  <a:extLst>
                    <a:ext uri="{9D8B030D-6E8A-4147-A177-3AD203B41FA5}">
                      <a16:colId xmlns:a16="http://schemas.microsoft.com/office/drawing/2014/main" val="20008"/>
                    </a:ext>
                  </a:extLst>
                </a:gridCol>
              </a:tblGrid>
              <a:tr h="422148">
                <a:tc>
                  <a:txBody>
                    <a:bodyPr/>
                    <a:lstStyle/>
                    <a:p>
                      <a:pPr marL="48260" marR="140335">
                        <a:lnSpc>
                          <a:spcPct val="100000"/>
                        </a:lnSpc>
                        <a:spcBef>
                          <a:spcPts val="990"/>
                        </a:spcBef>
                      </a:pPr>
                      <a:r>
                        <a:rPr sz="1050" dirty="0">
                          <a:latin typeface="Yu Gothic"/>
                          <a:cs typeface="Yu Gothic"/>
                        </a:rPr>
                        <a:t>通番</a:t>
                      </a:r>
                      <a:endParaRPr sz="1050">
                        <a:latin typeface="Yu Gothic"/>
                        <a:cs typeface="Yu Gothic"/>
                      </a:endParaRPr>
                    </a:p>
                  </a:txBody>
                  <a:tcPr marL="0" marR="0" marT="1257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549275">
                        <a:lnSpc>
                          <a:spcPct val="100000"/>
                        </a:lnSpc>
                        <a:spcBef>
                          <a:spcPts val="990"/>
                        </a:spcBef>
                        <a:tabLst>
                          <a:tab pos="1755139" algn="l"/>
                        </a:tabLst>
                      </a:pPr>
                      <a:r>
                        <a:rPr sz="1050" dirty="0">
                          <a:latin typeface="Yu Gothic"/>
                          <a:cs typeface="Yu Gothic"/>
                        </a:rPr>
                        <a:t>氏名	生年</a:t>
                      </a:r>
                      <a:endParaRPr sz="1050">
                        <a:latin typeface="Yu Gothic"/>
                        <a:cs typeface="Yu Gothic"/>
                      </a:endParaRPr>
                    </a:p>
                  </a:txBody>
                  <a:tcPr marL="0" marR="0" marT="12573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151765">
                        <a:lnSpc>
                          <a:spcPct val="100000"/>
                        </a:lnSpc>
                        <a:spcBef>
                          <a:spcPts val="990"/>
                        </a:spcBef>
                      </a:pPr>
                      <a:r>
                        <a:rPr sz="1050" dirty="0">
                          <a:latin typeface="Yu Gothic"/>
                          <a:cs typeface="Yu Gothic"/>
                        </a:rPr>
                        <a:t>月日</a:t>
                      </a:r>
                      <a:endParaRPr sz="1050">
                        <a:latin typeface="Yu Gothic"/>
                        <a:cs typeface="Yu Gothic"/>
                      </a:endParaRPr>
                    </a:p>
                  </a:txBody>
                  <a:tcPr marL="0" marR="0" marT="125730" marB="0">
                    <a:lnT w="12700">
                      <a:solidFill>
                        <a:srgbClr val="000000"/>
                      </a:solidFill>
                      <a:prstDash val="solid"/>
                    </a:lnT>
                    <a:lnB w="12700">
                      <a:solidFill>
                        <a:srgbClr val="000000"/>
                      </a:solidFill>
                      <a:prstDash val="solid"/>
                    </a:lnB>
                  </a:tcPr>
                </a:tc>
                <a:tc>
                  <a:txBody>
                    <a:bodyPr/>
                    <a:lstStyle/>
                    <a:p>
                      <a:pPr marL="224790">
                        <a:lnSpc>
                          <a:spcPct val="100000"/>
                        </a:lnSpc>
                        <a:spcBef>
                          <a:spcPts val="990"/>
                        </a:spcBef>
                      </a:pPr>
                      <a:r>
                        <a:rPr sz="1050" spc="15" dirty="0">
                          <a:latin typeface="Yu Gothic"/>
                          <a:cs typeface="Yu Gothic"/>
                        </a:rPr>
                        <a:t>評</a:t>
                      </a:r>
                      <a:r>
                        <a:rPr sz="1050" spc="30" dirty="0">
                          <a:latin typeface="Yu Gothic"/>
                          <a:cs typeface="Yu Gothic"/>
                        </a:rPr>
                        <a:t>価日</a:t>
                      </a:r>
                      <a:endParaRPr sz="1050">
                        <a:latin typeface="Yu Gothic"/>
                        <a:cs typeface="Yu Gothic"/>
                      </a:endParaRPr>
                    </a:p>
                  </a:txBody>
                  <a:tcPr marL="0" marR="0" marT="125730" marB="0">
                    <a:lnT w="12700">
                      <a:solidFill>
                        <a:srgbClr val="000000"/>
                      </a:solidFill>
                      <a:prstDash val="solid"/>
                    </a:lnT>
                    <a:lnB w="12700">
                      <a:solidFill>
                        <a:srgbClr val="000000"/>
                      </a:solidFill>
                      <a:prstDash val="solid"/>
                    </a:lnB>
                  </a:tcPr>
                </a:tc>
                <a:tc gridSpan="2">
                  <a:txBody>
                    <a:bodyPr/>
                    <a:lstStyle/>
                    <a:p>
                      <a:pPr marL="3175" algn="ctr">
                        <a:lnSpc>
                          <a:spcPct val="100000"/>
                        </a:lnSpc>
                        <a:spcBef>
                          <a:spcPts val="90"/>
                        </a:spcBef>
                      </a:pPr>
                      <a:r>
                        <a:rPr sz="1050" spc="30" dirty="0">
                          <a:latin typeface="Yu Gothic"/>
                          <a:cs typeface="Yu Gothic"/>
                        </a:rPr>
                        <a:t>レ</a:t>
                      </a:r>
                      <a:r>
                        <a:rPr sz="1050" spc="15" dirty="0">
                          <a:latin typeface="Yu Gothic"/>
                          <a:cs typeface="Yu Gothic"/>
                        </a:rPr>
                        <a:t>ベ</a:t>
                      </a:r>
                      <a:r>
                        <a:rPr sz="1050" spc="30" dirty="0">
                          <a:latin typeface="Yu Gothic"/>
                          <a:cs typeface="Yu Gothic"/>
                        </a:rPr>
                        <a:t>ル</a:t>
                      </a:r>
                      <a:endParaRPr sz="1050">
                        <a:latin typeface="Yu Gothic"/>
                        <a:cs typeface="Yu Gothic"/>
                      </a:endParaRPr>
                    </a:p>
                    <a:p>
                      <a:pPr marL="2540" algn="ctr">
                        <a:lnSpc>
                          <a:spcPct val="100000"/>
                        </a:lnSpc>
                        <a:spcBef>
                          <a:spcPts val="550"/>
                        </a:spcBef>
                      </a:pPr>
                      <a:r>
                        <a:rPr sz="1050" spc="30" dirty="0">
                          <a:latin typeface="Yu Gothic"/>
                          <a:cs typeface="Yu Gothic"/>
                        </a:rPr>
                        <a:t>向</a:t>
                      </a:r>
                      <a:r>
                        <a:rPr sz="1050" spc="15" dirty="0">
                          <a:latin typeface="Yu Gothic"/>
                          <a:cs typeface="Yu Gothic"/>
                        </a:rPr>
                        <a:t>上</a:t>
                      </a:r>
                      <a:r>
                        <a:rPr sz="1050" spc="30" dirty="0">
                          <a:latin typeface="Yu Gothic"/>
                          <a:cs typeface="Yu Gothic"/>
                        </a:rPr>
                        <a:t>の</a:t>
                      </a:r>
                      <a:r>
                        <a:rPr sz="1050" spc="15" dirty="0">
                          <a:latin typeface="Yu Gothic"/>
                          <a:cs typeface="Yu Gothic"/>
                        </a:rPr>
                        <a:t>有</a:t>
                      </a:r>
                      <a:r>
                        <a:rPr sz="1050" spc="30" dirty="0">
                          <a:latin typeface="Yu Gothic"/>
                          <a:cs typeface="Yu Gothic"/>
                        </a:rPr>
                        <a:t>無</a:t>
                      </a:r>
                      <a:endParaRPr sz="1050">
                        <a:latin typeface="Yu Gothic"/>
                        <a:cs typeface="Yu Gothic"/>
                      </a:endParaRPr>
                    </a:p>
                  </a:txBody>
                  <a:tcPr marL="0" marR="0" marT="11430" marB="0">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97155">
                        <a:lnSpc>
                          <a:spcPct val="100000"/>
                        </a:lnSpc>
                        <a:spcBef>
                          <a:spcPts val="990"/>
                        </a:spcBef>
                      </a:pPr>
                      <a:r>
                        <a:rPr sz="1050" spc="30" dirty="0">
                          <a:latin typeface="Yu Gothic"/>
                          <a:cs typeface="Yu Gothic"/>
                        </a:rPr>
                        <a:t>控</a:t>
                      </a:r>
                      <a:r>
                        <a:rPr sz="1050" spc="15" dirty="0">
                          <a:latin typeface="Yu Gothic"/>
                          <a:cs typeface="Yu Gothic"/>
                        </a:rPr>
                        <a:t>除</a:t>
                      </a:r>
                      <a:r>
                        <a:rPr sz="1050" spc="30" dirty="0">
                          <a:latin typeface="Yu Gothic"/>
                          <a:cs typeface="Yu Gothic"/>
                        </a:rPr>
                        <a:t>対象</a:t>
                      </a:r>
                      <a:endParaRPr sz="1050">
                        <a:latin typeface="Yu Gothic"/>
                        <a:cs typeface="Yu Gothic"/>
                      </a:endParaRPr>
                    </a:p>
                  </a:txBody>
                  <a:tcPr marL="0" marR="0" marT="12573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30124">
                <a:tc>
                  <a:txBody>
                    <a:bodyPr/>
                    <a:lstStyle/>
                    <a:p>
                      <a:pPr marR="164465" algn="r">
                        <a:lnSpc>
                          <a:spcPct val="100000"/>
                        </a:lnSpc>
                        <a:spcBef>
                          <a:spcPts val="234"/>
                        </a:spcBef>
                      </a:pPr>
                      <a:r>
                        <a:rPr sz="1050" dirty="0">
                          <a:latin typeface="Yu Gothic"/>
                          <a:cs typeface="Yu Gothic"/>
                        </a:rPr>
                        <a:t>7</a:t>
                      </a:r>
                      <a:endParaRPr sz="1050">
                        <a:latin typeface="Yu Gothic"/>
                        <a:cs typeface="Yu Gothic"/>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25400" marR="149225">
                        <a:lnSpc>
                          <a:spcPct val="100000"/>
                        </a:lnSpc>
                        <a:spcBef>
                          <a:spcPts val="234"/>
                        </a:spcBef>
                      </a:pPr>
                      <a:r>
                        <a:rPr sz="1050" spc="30" dirty="0">
                          <a:latin typeface="Yu Gothic"/>
                          <a:cs typeface="Yu Gothic"/>
                        </a:rPr>
                        <a:t>監</a:t>
                      </a:r>
                      <a:r>
                        <a:rPr sz="1050" spc="15" dirty="0">
                          <a:latin typeface="Yu Gothic"/>
                          <a:cs typeface="Yu Gothic"/>
                        </a:rPr>
                        <a:t>理  </a:t>
                      </a:r>
                      <a:r>
                        <a:rPr sz="1050" spc="90" dirty="0">
                          <a:latin typeface="Yu Gothic"/>
                          <a:cs typeface="Yu Gothic"/>
                        </a:rPr>
                        <a:t> </a:t>
                      </a:r>
                      <a:r>
                        <a:rPr sz="1050" spc="15" dirty="0">
                          <a:latin typeface="Yu Gothic"/>
                          <a:cs typeface="Yu Gothic"/>
                        </a:rPr>
                        <a:t>次</a:t>
                      </a:r>
                      <a:r>
                        <a:rPr sz="1050" spc="30" dirty="0">
                          <a:latin typeface="Yu Gothic"/>
                          <a:cs typeface="Yu Gothic"/>
                        </a:rPr>
                        <a:t>郎</a:t>
                      </a:r>
                      <a:endParaRPr sz="1050">
                        <a:latin typeface="Yu Gothic"/>
                        <a:cs typeface="Yu Gothic"/>
                      </a:endParaRPr>
                    </a:p>
                  </a:txBody>
                  <a:tcPr marL="0" marR="0" marT="29844"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marL="243840">
                        <a:lnSpc>
                          <a:spcPct val="100000"/>
                        </a:lnSpc>
                        <a:spcBef>
                          <a:spcPts val="234"/>
                        </a:spcBef>
                      </a:pPr>
                      <a:r>
                        <a:rPr sz="1050" spc="10" dirty="0">
                          <a:latin typeface="Yu Gothic"/>
                          <a:cs typeface="Yu Gothic"/>
                        </a:rPr>
                        <a:t>S35.6.13</a:t>
                      </a:r>
                      <a:endParaRPr sz="1050">
                        <a:latin typeface="Yu Gothic"/>
                        <a:cs typeface="Yu Gothic"/>
                      </a:endParaRPr>
                    </a:p>
                  </a:txBody>
                  <a:tcPr marL="0" marR="0" marT="29844"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80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0124">
                <a:tc>
                  <a:txBody>
                    <a:bodyPr/>
                    <a:lstStyle/>
                    <a:p>
                      <a:pPr marR="164465" algn="r">
                        <a:lnSpc>
                          <a:spcPct val="100000"/>
                        </a:lnSpc>
                        <a:spcBef>
                          <a:spcPts val="229"/>
                        </a:spcBef>
                      </a:pPr>
                      <a:r>
                        <a:rPr sz="1050" dirty="0">
                          <a:latin typeface="Yu Gothic"/>
                          <a:cs typeface="Yu Gothic"/>
                        </a:rPr>
                        <a:t>8</a:t>
                      </a:r>
                      <a:endParaRPr sz="1050">
                        <a:latin typeface="Yu Gothic"/>
                        <a:cs typeface="Yu Gothic"/>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25400" marR="149225">
                        <a:lnSpc>
                          <a:spcPct val="100000"/>
                        </a:lnSpc>
                        <a:spcBef>
                          <a:spcPts val="229"/>
                        </a:spcBef>
                      </a:pPr>
                      <a:r>
                        <a:rPr sz="1050" spc="30" dirty="0">
                          <a:latin typeface="Yu Gothic"/>
                          <a:cs typeface="Yu Gothic"/>
                        </a:rPr>
                        <a:t>水</a:t>
                      </a:r>
                      <a:r>
                        <a:rPr sz="1050" spc="15" dirty="0">
                          <a:latin typeface="Yu Gothic"/>
                          <a:cs typeface="Yu Gothic"/>
                        </a:rPr>
                        <a:t>前</a:t>
                      </a:r>
                      <a:r>
                        <a:rPr sz="1050" spc="30" dirty="0">
                          <a:latin typeface="Yu Gothic"/>
                          <a:cs typeface="Yu Gothic"/>
                        </a:rPr>
                        <a:t>寺  </a:t>
                      </a:r>
                      <a:r>
                        <a:rPr sz="1050" spc="50" dirty="0">
                          <a:latin typeface="Yu Gothic"/>
                          <a:cs typeface="Yu Gothic"/>
                        </a:rPr>
                        <a:t> </a:t>
                      </a:r>
                      <a:r>
                        <a:rPr sz="1050" spc="30" dirty="0">
                          <a:latin typeface="Yu Gothic"/>
                          <a:cs typeface="Yu Gothic"/>
                        </a:rPr>
                        <a:t>花子</a:t>
                      </a:r>
                      <a:endParaRPr sz="1050">
                        <a:latin typeface="Yu Gothic"/>
                        <a:cs typeface="Yu Gothic"/>
                      </a:endParaRPr>
                    </a:p>
                  </a:txBody>
                  <a:tcPr marL="0" marR="0" marT="29209"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243840">
                        <a:lnSpc>
                          <a:spcPct val="100000"/>
                        </a:lnSpc>
                        <a:spcBef>
                          <a:spcPts val="229"/>
                        </a:spcBef>
                      </a:pPr>
                      <a:r>
                        <a:rPr sz="1050" spc="10" dirty="0">
                          <a:latin typeface="Yu Gothic"/>
                          <a:cs typeface="Yu Gothic"/>
                        </a:rPr>
                        <a:t>S44.3.30</a:t>
                      </a:r>
                      <a:endParaRPr sz="1050">
                        <a:latin typeface="Yu Gothic"/>
                        <a:cs typeface="Yu Gothic"/>
                      </a:endParaRPr>
                    </a:p>
                  </a:txBody>
                  <a:tcPr marL="0" marR="0" marT="29209" marB="0">
                    <a:lnT w="12700">
                      <a:solidFill>
                        <a:srgbClr val="000000"/>
                      </a:solidFill>
                      <a:prstDash val="solid"/>
                    </a:lnT>
                    <a:lnB w="12700">
                      <a:solidFill>
                        <a:srgbClr val="000000"/>
                      </a:solidFill>
                      <a:prstDash val="solid"/>
                    </a:lnB>
                  </a:tcPr>
                </a:tc>
                <a:tc>
                  <a:txBody>
                    <a:bodyPr/>
                    <a:lstStyle/>
                    <a:p>
                      <a:pPr marL="554990">
                        <a:lnSpc>
                          <a:spcPct val="100000"/>
                        </a:lnSpc>
                        <a:spcBef>
                          <a:spcPts val="229"/>
                        </a:spcBef>
                      </a:pPr>
                      <a:r>
                        <a:rPr sz="1050" spc="10" dirty="0">
                          <a:latin typeface="Yu Gothic"/>
                          <a:cs typeface="Yu Gothic"/>
                        </a:rPr>
                        <a:t>R2.6.30</a:t>
                      </a:r>
                      <a:endParaRPr sz="1050">
                        <a:latin typeface="Yu Gothic"/>
                        <a:cs typeface="Yu Gothic"/>
                      </a:endParaRPr>
                    </a:p>
                  </a:txBody>
                  <a:tcPr marL="0" marR="0" marT="29209" marB="0">
                    <a:lnT w="12700">
                      <a:solidFill>
                        <a:srgbClr val="000000"/>
                      </a:solidFill>
                      <a:prstDash val="solid"/>
                    </a:lnT>
                    <a:lnB w="12700">
                      <a:solidFill>
                        <a:srgbClr val="000000"/>
                      </a:solidFill>
                      <a:prstDash val="solid"/>
                    </a:lnB>
                  </a:tcPr>
                </a:tc>
                <a:tc>
                  <a:txBody>
                    <a:bodyPr/>
                    <a:lstStyle/>
                    <a:p>
                      <a:pPr marR="10160" algn="r">
                        <a:lnSpc>
                          <a:spcPct val="100000"/>
                        </a:lnSpc>
                        <a:spcBef>
                          <a:spcPts val="244"/>
                        </a:spcBef>
                      </a:pPr>
                      <a:r>
                        <a:rPr sz="1050" dirty="0">
                          <a:latin typeface="MS PGothic"/>
                          <a:cs typeface="MS PGothic"/>
                        </a:rPr>
                        <a:t>○</a:t>
                      </a:r>
                      <a:endParaRPr sz="1050">
                        <a:latin typeface="MS PGothic"/>
                        <a:cs typeface="MS PGothic"/>
                      </a:endParaRPr>
                    </a:p>
                  </a:txBody>
                  <a:tcPr marL="0" marR="0" marT="31114" marB="0">
                    <a:lnT w="12700">
                      <a:solidFill>
                        <a:srgbClr val="000000"/>
                      </a:solidFill>
                      <a:prstDash val="solid"/>
                    </a:lnT>
                    <a:lnB w="12700">
                      <a:solidFill>
                        <a:srgbClr val="000000"/>
                      </a:solidFill>
                      <a:prstDash val="solid"/>
                    </a:lnB>
                  </a:tcPr>
                </a:tc>
                <a:tc gridSpan="2">
                  <a:txBody>
                    <a:bodyPr/>
                    <a:lstStyle/>
                    <a:p>
                      <a:pPr>
                        <a:lnSpc>
                          <a:spcPct val="100000"/>
                        </a:lnSpc>
                      </a:pPr>
                      <a:endParaRPr sz="80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30124">
                <a:tc>
                  <a:txBody>
                    <a:bodyPr/>
                    <a:lstStyle/>
                    <a:p>
                      <a:pPr marL="182245" marR="140335">
                        <a:lnSpc>
                          <a:spcPct val="100000"/>
                        </a:lnSpc>
                        <a:spcBef>
                          <a:spcPts val="229"/>
                        </a:spcBef>
                      </a:pPr>
                      <a:r>
                        <a:rPr sz="1050" spc="10" dirty="0">
                          <a:latin typeface="Yu Gothic"/>
                          <a:cs typeface="Yu Gothic"/>
                        </a:rPr>
                        <a:t>15</a:t>
                      </a:r>
                      <a:endParaRPr sz="1050">
                        <a:latin typeface="Yu Gothic"/>
                        <a:cs typeface="Yu Gothic"/>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25400" marR="149225">
                        <a:lnSpc>
                          <a:spcPct val="100000"/>
                        </a:lnSpc>
                        <a:spcBef>
                          <a:spcPts val="229"/>
                        </a:spcBef>
                      </a:pPr>
                      <a:r>
                        <a:rPr sz="1050" spc="30" dirty="0">
                          <a:latin typeface="Yu Gothic"/>
                          <a:cs typeface="Yu Gothic"/>
                        </a:rPr>
                        <a:t>山田   次郎</a:t>
                      </a:r>
                      <a:endParaRPr sz="1050">
                        <a:latin typeface="Yu Gothic"/>
                        <a:cs typeface="Yu Gothic"/>
                      </a:endParaRPr>
                    </a:p>
                  </a:txBody>
                  <a:tcPr marL="0" marR="0" marT="29209"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marL="227965">
                        <a:lnSpc>
                          <a:spcPct val="100000"/>
                        </a:lnSpc>
                        <a:spcBef>
                          <a:spcPts val="229"/>
                        </a:spcBef>
                      </a:pPr>
                      <a:r>
                        <a:rPr sz="1050" spc="10" dirty="0">
                          <a:latin typeface="Yu Gothic"/>
                          <a:cs typeface="Yu Gothic"/>
                        </a:rPr>
                        <a:t>H3.12.10</a:t>
                      </a:r>
                      <a:endParaRPr sz="1050">
                        <a:latin typeface="Yu Gothic"/>
                        <a:cs typeface="Yu Gothic"/>
                      </a:endParaRPr>
                    </a:p>
                  </a:txBody>
                  <a:tcPr marL="0" marR="0" marT="29209"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80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30124">
                <a:tc>
                  <a:txBody>
                    <a:bodyPr/>
                    <a:lstStyle/>
                    <a:p>
                      <a:pPr marL="48260">
                        <a:lnSpc>
                          <a:spcPct val="100000"/>
                        </a:lnSpc>
                        <a:spcBef>
                          <a:spcPts val="610"/>
                        </a:spcBef>
                      </a:pPr>
                      <a:r>
                        <a:rPr sz="850" dirty="0">
                          <a:latin typeface="MS PGothic"/>
                          <a:cs typeface="MS PGothic"/>
                        </a:rPr>
                        <a:t>使</a:t>
                      </a:r>
                      <a:r>
                        <a:rPr sz="850" spc="-20" dirty="0">
                          <a:latin typeface="MS PGothic"/>
                          <a:cs typeface="MS PGothic"/>
                        </a:rPr>
                        <a:t>用</a:t>
                      </a:r>
                      <a:r>
                        <a:rPr sz="850" dirty="0">
                          <a:latin typeface="MS PGothic"/>
                          <a:cs typeface="MS PGothic"/>
                        </a:rPr>
                        <a:t>人一</a:t>
                      </a:r>
                      <a:endParaRPr sz="850">
                        <a:latin typeface="MS PGothic"/>
                        <a:cs typeface="MS PGothic"/>
                      </a:endParaRPr>
                    </a:p>
                  </a:txBody>
                  <a:tcPr marL="0" marR="0" marT="774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296545" marR="149225">
                        <a:lnSpc>
                          <a:spcPct val="100000"/>
                        </a:lnSpc>
                        <a:spcBef>
                          <a:spcPts val="190"/>
                        </a:spcBef>
                      </a:pPr>
                      <a:r>
                        <a:rPr sz="850" spc="20" dirty="0">
                          <a:latin typeface="MS PGothic"/>
                          <a:cs typeface="MS PGothic"/>
                        </a:rPr>
                        <a:t>審</a:t>
                      </a:r>
                      <a:r>
                        <a:rPr sz="850" spc="40" dirty="0">
                          <a:latin typeface="MS PGothic"/>
                          <a:cs typeface="MS PGothic"/>
                        </a:rPr>
                        <a:t>査</a:t>
                      </a:r>
                      <a:r>
                        <a:rPr sz="850" spc="20" dirty="0">
                          <a:latin typeface="MS PGothic"/>
                          <a:cs typeface="MS PGothic"/>
                        </a:rPr>
                        <a:t>基</a:t>
                      </a:r>
                      <a:r>
                        <a:rPr sz="850" spc="40" dirty="0">
                          <a:latin typeface="MS PGothic"/>
                          <a:cs typeface="MS PGothic"/>
                        </a:rPr>
                        <a:t>準</a:t>
                      </a:r>
                      <a:r>
                        <a:rPr sz="850" spc="30" dirty="0">
                          <a:latin typeface="MS PGothic"/>
                          <a:cs typeface="MS PGothic"/>
                        </a:rPr>
                        <a:t>日</a:t>
                      </a:r>
                      <a:r>
                        <a:rPr sz="850" spc="40" dirty="0">
                          <a:latin typeface="MS PGothic"/>
                          <a:cs typeface="MS PGothic"/>
                        </a:rPr>
                        <a:t>以</a:t>
                      </a:r>
                      <a:r>
                        <a:rPr sz="850" spc="20" dirty="0">
                          <a:latin typeface="MS PGothic"/>
                          <a:cs typeface="MS PGothic"/>
                        </a:rPr>
                        <a:t>前</a:t>
                      </a:r>
                      <a:r>
                        <a:rPr sz="850" spc="40" dirty="0">
                          <a:latin typeface="MS PGothic"/>
                          <a:cs typeface="MS PGothic"/>
                        </a:rPr>
                        <a:t>に</a:t>
                      </a:r>
                      <a:r>
                        <a:rPr sz="850" spc="30" dirty="0">
                          <a:latin typeface="MS PGothic"/>
                          <a:cs typeface="MS PGothic"/>
                        </a:rPr>
                        <a:t>お</a:t>
                      </a:r>
                      <a:r>
                        <a:rPr sz="850" spc="20" dirty="0">
                          <a:latin typeface="MS PGothic"/>
                          <a:cs typeface="MS PGothic"/>
                        </a:rPr>
                        <a:t>い</a:t>
                      </a:r>
                      <a:r>
                        <a:rPr sz="850" spc="30" dirty="0">
                          <a:latin typeface="MS PGothic"/>
                          <a:cs typeface="MS PGothic"/>
                        </a:rPr>
                        <a:t>て</a:t>
                      </a:r>
                      <a:r>
                        <a:rPr sz="850" spc="20" dirty="0">
                          <a:latin typeface="MS PGothic"/>
                          <a:cs typeface="MS PGothic"/>
                        </a:rPr>
                        <a:t>、</a:t>
                      </a:r>
                      <a:r>
                        <a:rPr sz="850" spc="30" dirty="0">
                          <a:latin typeface="MS PGothic"/>
                          <a:cs typeface="MS PGothic"/>
                        </a:rPr>
                        <a:t>能</a:t>
                      </a:r>
                      <a:r>
                        <a:rPr sz="850" spc="40" dirty="0">
                          <a:latin typeface="MS PGothic"/>
                          <a:cs typeface="MS PGothic"/>
                        </a:rPr>
                        <a:t>力</a:t>
                      </a:r>
                      <a:endParaRPr sz="850">
                        <a:latin typeface="MS PGothic"/>
                        <a:cs typeface="MS PGothic"/>
                      </a:endParaRPr>
                    </a:p>
                  </a:txBody>
                  <a:tcPr marL="0" marR="0" marT="2413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1000">
                        <a:latin typeface="Times New Roman"/>
                        <a:cs typeface="Times New Roman"/>
                      </a:endParaRPr>
                    </a:p>
                    <a:p>
                      <a:pPr marL="76835">
                        <a:lnSpc>
                          <a:spcPts val="560"/>
                        </a:lnSpc>
                        <a:spcBef>
                          <a:spcPts val="5"/>
                        </a:spcBef>
                      </a:pPr>
                      <a:r>
                        <a:rPr sz="850" spc="40" dirty="0">
                          <a:latin typeface="MS PGothic"/>
                          <a:cs typeface="MS PGothic"/>
                        </a:rPr>
                        <a:t>審</a:t>
                      </a:r>
                      <a:r>
                        <a:rPr sz="850" spc="20" dirty="0">
                          <a:latin typeface="MS PGothic"/>
                          <a:cs typeface="MS PGothic"/>
                        </a:rPr>
                        <a:t>査</a:t>
                      </a:r>
                      <a:r>
                        <a:rPr sz="850" spc="40" dirty="0">
                          <a:latin typeface="MS PGothic"/>
                          <a:cs typeface="MS PGothic"/>
                        </a:rPr>
                        <a:t>基</a:t>
                      </a:r>
                      <a:r>
                        <a:rPr sz="850" spc="20" dirty="0">
                          <a:latin typeface="MS PGothic"/>
                          <a:cs typeface="MS PGothic"/>
                        </a:rPr>
                        <a:t>準</a:t>
                      </a:r>
                      <a:r>
                        <a:rPr sz="850" spc="40" dirty="0">
                          <a:latin typeface="MS PGothic"/>
                          <a:cs typeface="MS PGothic"/>
                        </a:rPr>
                        <a:t>日</a:t>
                      </a:r>
                      <a:r>
                        <a:rPr sz="850" spc="30" dirty="0">
                          <a:latin typeface="MS PGothic"/>
                          <a:cs typeface="MS PGothic"/>
                        </a:rPr>
                        <a:t>以</a:t>
                      </a:r>
                      <a:r>
                        <a:rPr sz="850" spc="40" dirty="0">
                          <a:latin typeface="MS PGothic"/>
                          <a:cs typeface="MS PGothic"/>
                        </a:rPr>
                        <a:t>前</a:t>
                      </a:r>
                      <a:r>
                        <a:rPr sz="850" spc="10" dirty="0">
                          <a:latin typeface="MS PGothic"/>
                          <a:cs typeface="MS PGothic"/>
                        </a:rPr>
                        <a:t>３</a:t>
                      </a:r>
                      <a:r>
                        <a:rPr sz="850" spc="30" dirty="0">
                          <a:latin typeface="MS PGothic"/>
                          <a:cs typeface="MS PGothic"/>
                        </a:rPr>
                        <a:t>年間</a:t>
                      </a:r>
                      <a:r>
                        <a:rPr sz="850" spc="20" dirty="0">
                          <a:latin typeface="MS PGothic"/>
                          <a:cs typeface="MS PGothic"/>
                        </a:rPr>
                        <a:t>に１</a:t>
                      </a:r>
                      <a:r>
                        <a:rPr sz="850" spc="30" dirty="0">
                          <a:latin typeface="MS PGothic"/>
                          <a:cs typeface="MS PGothic"/>
                        </a:rPr>
                        <a:t>以上</a:t>
                      </a:r>
                      <a:r>
                        <a:rPr sz="850" spc="25" dirty="0">
                          <a:latin typeface="MS PGothic"/>
                          <a:cs typeface="MS PGothic"/>
                        </a:rPr>
                        <a:t>レ</a:t>
                      </a:r>
                      <a:r>
                        <a:rPr sz="850" spc="20" dirty="0">
                          <a:latin typeface="MS PGothic"/>
                          <a:cs typeface="MS PGothic"/>
                        </a:rPr>
                        <a:t>ベ</a:t>
                      </a:r>
                      <a:r>
                        <a:rPr sz="850" spc="30" dirty="0">
                          <a:latin typeface="MS PGothic"/>
                          <a:cs typeface="MS PGothic"/>
                        </a:rPr>
                        <a:t>ル</a:t>
                      </a:r>
                      <a:r>
                        <a:rPr sz="850" spc="35" dirty="0">
                          <a:latin typeface="MS PGothic"/>
                          <a:cs typeface="MS PGothic"/>
                        </a:rPr>
                        <a:t>ア</a:t>
                      </a:r>
                      <a:r>
                        <a:rPr sz="850" dirty="0">
                          <a:latin typeface="MS PGothic"/>
                          <a:cs typeface="MS PGothic"/>
                        </a:rPr>
                        <a:t>ッ</a:t>
                      </a:r>
                      <a:r>
                        <a:rPr sz="850" spc="30" dirty="0">
                          <a:latin typeface="MS PGothic"/>
                          <a:cs typeface="MS PGothic"/>
                        </a:rPr>
                        <a:t>プ</a:t>
                      </a:r>
                      <a:r>
                        <a:rPr sz="850" spc="15" dirty="0">
                          <a:latin typeface="MS PGothic"/>
                          <a:cs typeface="MS PGothic"/>
                        </a:rPr>
                        <a:t>し</a:t>
                      </a:r>
                      <a:r>
                        <a:rPr sz="850" spc="30" dirty="0">
                          <a:latin typeface="MS PGothic"/>
                          <a:cs typeface="MS PGothic"/>
                        </a:rPr>
                        <a:t>た</a:t>
                      </a:r>
                      <a:r>
                        <a:rPr sz="850" spc="40" dirty="0">
                          <a:latin typeface="MS PGothic"/>
                          <a:cs typeface="MS PGothic"/>
                        </a:rPr>
                        <a:t>場</a:t>
                      </a:r>
                      <a:endParaRPr sz="850">
                        <a:latin typeface="MS PGothic"/>
                        <a:cs typeface="MS PGothic"/>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17780">
                        <a:lnSpc>
                          <a:spcPct val="100000"/>
                        </a:lnSpc>
                        <a:spcBef>
                          <a:spcPts val="229"/>
                        </a:spcBef>
                      </a:pPr>
                      <a:r>
                        <a:rPr sz="850" spc="20" dirty="0">
                          <a:latin typeface="MS PGothic"/>
                          <a:cs typeface="MS PGothic"/>
                        </a:rPr>
                        <a:t>審</a:t>
                      </a:r>
                      <a:r>
                        <a:rPr sz="850" spc="40" dirty="0">
                          <a:latin typeface="MS PGothic"/>
                          <a:cs typeface="MS PGothic"/>
                        </a:rPr>
                        <a:t>査</a:t>
                      </a:r>
                      <a:r>
                        <a:rPr sz="850" spc="20" dirty="0">
                          <a:latin typeface="MS PGothic"/>
                          <a:cs typeface="MS PGothic"/>
                        </a:rPr>
                        <a:t>基</a:t>
                      </a:r>
                      <a:r>
                        <a:rPr sz="850" spc="40" dirty="0">
                          <a:latin typeface="MS PGothic"/>
                          <a:cs typeface="MS PGothic"/>
                        </a:rPr>
                        <a:t>準</a:t>
                      </a:r>
                      <a:r>
                        <a:rPr sz="850" spc="30" dirty="0">
                          <a:latin typeface="MS PGothic"/>
                          <a:cs typeface="MS PGothic"/>
                        </a:rPr>
                        <a:t>日</a:t>
                      </a:r>
                      <a:r>
                        <a:rPr sz="850" spc="40" dirty="0">
                          <a:latin typeface="MS PGothic"/>
                          <a:cs typeface="MS PGothic"/>
                        </a:rPr>
                        <a:t>の</a:t>
                      </a:r>
                      <a:r>
                        <a:rPr sz="850" spc="20" dirty="0">
                          <a:latin typeface="MS PGothic"/>
                          <a:cs typeface="MS PGothic"/>
                        </a:rPr>
                        <a:t>3年</a:t>
                      </a:r>
                      <a:r>
                        <a:rPr sz="850" spc="40" dirty="0">
                          <a:latin typeface="MS PGothic"/>
                          <a:cs typeface="MS PGothic"/>
                        </a:rPr>
                        <a:t>前</a:t>
                      </a:r>
                      <a:endParaRPr sz="850">
                        <a:latin typeface="MS PGothic"/>
                        <a:cs typeface="MS PGothic"/>
                      </a:endParaRPr>
                    </a:p>
                  </a:txBody>
                  <a:tcPr marL="0" marR="0" marT="29209"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230124">
                <a:tc>
                  <a:txBody>
                    <a:bodyPr/>
                    <a:lstStyle/>
                    <a:p>
                      <a:pPr marL="48260">
                        <a:lnSpc>
                          <a:spcPts val="975"/>
                        </a:lnSpc>
                      </a:pPr>
                      <a:r>
                        <a:rPr sz="850" dirty="0">
                          <a:latin typeface="MS PGothic"/>
                          <a:cs typeface="MS PGothic"/>
                        </a:rPr>
                        <a:t>覧</a:t>
                      </a:r>
                      <a:r>
                        <a:rPr sz="850" spc="-20" dirty="0">
                          <a:latin typeface="MS PGothic"/>
                          <a:cs typeface="MS PGothic"/>
                        </a:rPr>
                        <a:t>表</a:t>
                      </a:r>
                      <a:r>
                        <a:rPr sz="850" dirty="0">
                          <a:latin typeface="MS PGothic"/>
                          <a:cs typeface="MS PGothic"/>
                        </a:rPr>
                        <a:t>の通</a:t>
                      </a:r>
                      <a:endParaRPr sz="850">
                        <a:latin typeface="MS PGothic"/>
                        <a:cs typeface="MS PGothic"/>
                      </a:endParaRPr>
                    </a:p>
                    <a:p>
                      <a:pPr marL="48260" marR="121920">
                        <a:lnSpc>
                          <a:spcPts val="620"/>
                        </a:lnSpc>
                        <a:spcBef>
                          <a:spcPts val="120"/>
                        </a:spcBef>
                      </a:pPr>
                      <a:r>
                        <a:rPr sz="850" dirty="0">
                          <a:latin typeface="MS PGothic"/>
                          <a:cs typeface="MS PGothic"/>
                        </a:rPr>
                        <a:t>番</a:t>
                      </a:r>
                      <a:r>
                        <a:rPr sz="850" spc="-5" dirty="0">
                          <a:latin typeface="MS PGothic"/>
                          <a:cs typeface="MS PGothic"/>
                        </a:rPr>
                        <a:t>を</a:t>
                      </a:r>
                      <a:r>
                        <a:rPr sz="850" dirty="0">
                          <a:latin typeface="MS PGothic"/>
                          <a:cs typeface="MS PGothic"/>
                        </a:rPr>
                        <a:t>記</a:t>
                      </a:r>
                      <a:endParaRPr sz="850">
                        <a:latin typeface="MS PGothic"/>
                        <a:cs typeface="MS P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6985" marR="149225">
                        <a:lnSpc>
                          <a:spcPct val="100000"/>
                        </a:lnSpc>
                        <a:spcBef>
                          <a:spcPts val="525"/>
                        </a:spcBef>
                        <a:tabLst>
                          <a:tab pos="296545" algn="l"/>
                        </a:tabLst>
                      </a:pPr>
                      <a:r>
                        <a:rPr sz="1275" spc="60" baseline="-35947" dirty="0">
                          <a:latin typeface="MS PGothic"/>
                          <a:cs typeface="MS PGothic"/>
                        </a:rPr>
                        <a:t>入	</a:t>
                      </a:r>
                      <a:r>
                        <a:rPr sz="850" spc="25" dirty="0">
                          <a:latin typeface="MS PGothic"/>
                          <a:cs typeface="MS PGothic"/>
                        </a:rPr>
                        <a:t>も</a:t>
                      </a:r>
                      <a:r>
                        <a:rPr sz="850" spc="20" dirty="0">
                          <a:latin typeface="MS PGothic"/>
                          <a:cs typeface="MS PGothic"/>
                        </a:rPr>
                        <a:t>新</a:t>
                      </a:r>
                      <a:r>
                        <a:rPr sz="850" spc="25" dirty="0">
                          <a:latin typeface="MS PGothic"/>
                          <a:cs typeface="MS PGothic"/>
                        </a:rPr>
                        <a:t>し</a:t>
                      </a:r>
                      <a:r>
                        <a:rPr sz="850" spc="30" dirty="0">
                          <a:latin typeface="MS PGothic"/>
                          <a:cs typeface="MS PGothic"/>
                        </a:rPr>
                        <a:t>い</a:t>
                      </a:r>
                      <a:r>
                        <a:rPr sz="850" spc="20" dirty="0">
                          <a:latin typeface="MS PGothic"/>
                          <a:cs typeface="MS PGothic"/>
                        </a:rPr>
                        <a:t>評</a:t>
                      </a:r>
                      <a:r>
                        <a:rPr sz="850" spc="40" dirty="0">
                          <a:latin typeface="MS PGothic"/>
                          <a:cs typeface="MS PGothic"/>
                        </a:rPr>
                        <a:t>価</a:t>
                      </a:r>
                      <a:r>
                        <a:rPr sz="850" spc="15" dirty="0">
                          <a:latin typeface="MS PGothic"/>
                          <a:cs typeface="MS PGothic"/>
                        </a:rPr>
                        <a:t>を</a:t>
                      </a:r>
                      <a:r>
                        <a:rPr sz="850" spc="30" dirty="0">
                          <a:latin typeface="MS PGothic"/>
                          <a:cs typeface="MS PGothic"/>
                        </a:rPr>
                        <a:t>受</a:t>
                      </a:r>
                      <a:r>
                        <a:rPr sz="850" spc="35" dirty="0">
                          <a:latin typeface="MS PGothic"/>
                          <a:cs typeface="MS PGothic"/>
                        </a:rPr>
                        <a:t>け</a:t>
                      </a:r>
                      <a:r>
                        <a:rPr sz="850" spc="15" dirty="0">
                          <a:latin typeface="MS PGothic"/>
                          <a:cs typeface="MS PGothic"/>
                        </a:rPr>
                        <a:t>た</a:t>
                      </a:r>
                      <a:r>
                        <a:rPr sz="850" spc="40" dirty="0">
                          <a:latin typeface="MS PGothic"/>
                          <a:cs typeface="MS PGothic"/>
                        </a:rPr>
                        <a:t>日</a:t>
                      </a:r>
                      <a:r>
                        <a:rPr sz="850" spc="15" dirty="0">
                          <a:latin typeface="MS PGothic"/>
                          <a:cs typeface="MS PGothic"/>
                        </a:rPr>
                        <a:t>を</a:t>
                      </a:r>
                      <a:r>
                        <a:rPr sz="850" spc="30" dirty="0">
                          <a:latin typeface="MS PGothic"/>
                          <a:cs typeface="MS PGothic"/>
                        </a:rPr>
                        <a:t>記</a:t>
                      </a:r>
                      <a:r>
                        <a:rPr sz="850" spc="40" dirty="0">
                          <a:latin typeface="MS PGothic"/>
                          <a:cs typeface="MS PGothic"/>
                        </a:rPr>
                        <a:t>入</a:t>
                      </a:r>
                      <a:endParaRPr sz="850">
                        <a:latin typeface="MS PGothic"/>
                        <a:cs typeface="MS PGothic"/>
                      </a:endParaRPr>
                    </a:p>
                  </a:txBody>
                  <a:tcPr marL="0" marR="0" marT="66675"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marL="76835">
                        <a:lnSpc>
                          <a:spcPct val="100000"/>
                        </a:lnSpc>
                        <a:spcBef>
                          <a:spcPts val="420"/>
                        </a:spcBef>
                      </a:pPr>
                      <a:r>
                        <a:rPr sz="850" spc="40" dirty="0">
                          <a:latin typeface="MS PGothic"/>
                          <a:cs typeface="MS PGothic"/>
                        </a:rPr>
                        <a:t>合</a:t>
                      </a:r>
                      <a:r>
                        <a:rPr sz="850" spc="25" dirty="0">
                          <a:latin typeface="MS PGothic"/>
                          <a:cs typeface="MS PGothic"/>
                        </a:rPr>
                        <a:t>に</a:t>
                      </a:r>
                      <a:r>
                        <a:rPr sz="850" spc="20" dirty="0">
                          <a:latin typeface="MS PGothic"/>
                          <a:cs typeface="MS PGothic"/>
                        </a:rPr>
                        <a:t>「</a:t>
                      </a:r>
                      <a:r>
                        <a:rPr sz="850" spc="40" dirty="0">
                          <a:latin typeface="MS PGothic"/>
                          <a:cs typeface="MS PGothic"/>
                        </a:rPr>
                        <a:t>○</a:t>
                      </a:r>
                      <a:r>
                        <a:rPr sz="850" spc="20" dirty="0">
                          <a:latin typeface="MS PGothic"/>
                          <a:cs typeface="MS PGothic"/>
                        </a:rPr>
                        <a:t>」</a:t>
                      </a:r>
                      <a:r>
                        <a:rPr sz="850" spc="15" dirty="0">
                          <a:latin typeface="MS PGothic"/>
                          <a:cs typeface="MS PGothic"/>
                        </a:rPr>
                        <a:t>を</a:t>
                      </a:r>
                      <a:r>
                        <a:rPr sz="850" spc="30" dirty="0">
                          <a:latin typeface="MS PGothic"/>
                          <a:cs typeface="MS PGothic"/>
                        </a:rPr>
                        <a:t>記</a:t>
                      </a:r>
                      <a:r>
                        <a:rPr sz="850" spc="40" dirty="0">
                          <a:latin typeface="MS PGothic"/>
                          <a:cs typeface="MS PGothic"/>
                        </a:rPr>
                        <a:t>入</a:t>
                      </a:r>
                      <a:r>
                        <a:rPr sz="850" spc="15" dirty="0">
                          <a:latin typeface="MS PGothic"/>
                          <a:cs typeface="MS PGothic"/>
                        </a:rPr>
                        <a:t>す</a:t>
                      </a:r>
                      <a:r>
                        <a:rPr sz="850" spc="25" dirty="0">
                          <a:latin typeface="MS PGothic"/>
                          <a:cs typeface="MS PGothic"/>
                        </a:rPr>
                        <a:t>る</a:t>
                      </a:r>
                      <a:r>
                        <a:rPr sz="850" spc="30" dirty="0">
                          <a:latin typeface="MS PGothic"/>
                          <a:cs typeface="MS PGothic"/>
                        </a:rPr>
                        <a:t>こ</a:t>
                      </a:r>
                      <a:r>
                        <a:rPr sz="850" spc="15" dirty="0">
                          <a:latin typeface="MS PGothic"/>
                          <a:cs typeface="MS PGothic"/>
                        </a:rPr>
                        <a:t>と</a:t>
                      </a:r>
                      <a:r>
                        <a:rPr sz="850" spc="25" dirty="0">
                          <a:latin typeface="MS PGothic"/>
                          <a:cs typeface="MS PGothic"/>
                        </a:rPr>
                        <a:t>。</a:t>
                      </a:r>
                      <a:endParaRPr sz="850">
                        <a:latin typeface="MS PGothic"/>
                        <a:cs typeface="MS PGothic"/>
                      </a:endParaRPr>
                    </a:p>
                  </a:txBody>
                  <a:tcPr marL="0" marR="0" marT="53340"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17780">
                        <a:lnSpc>
                          <a:spcPct val="100000"/>
                        </a:lnSpc>
                        <a:spcBef>
                          <a:spcPts val="575"/>
                        </a:spcBef>
                      </a:pPr>
                      <a:r>
                        <a:rPr sz="850" spc="20" dirty="0">
                          <a:latin typeface="MS PGothic"/>
                          <a:cs typeface="MS PGothic"/>
                        </a:rPr>
                        <a:t>受</a:t>
                      </a:r>
                      <a:r>
                        <a:rPr sz="850" spc="35" dirty="0">
                          <a:latin typeface="MS PGothic"/>
                          <a:cs typeface="MS PGothic"/>
                        </a:rPr>
                        <a:t>け</a:t>
                      </a:r>
                      <a:r>
                        <a:rPr sz="850" spc="20" dirty="0">
                          <a:latin typeface="MS PGothic"/>
                          <a:cs typeface="MS PGothic"/>
                        </a:rPr>
                        <a:t>て</a:t>
                      </a:r>
                      <a:r>
                        <a:rPr sz="850" spc="30" dirty="0">
                          <a:latin typeface="MS PGothic"/>
                          <a:cs typeface="MS PGothic"/>
                        </a:rPr>
                        <a:t>い</a:t>
                      </a:r>
                      <a:r>
                        <a:rPr sz="850" spc="35" dirty="0">
                          <a:latin typeface="MS PGothic"/>
                          <a:cs typeface="MS PGothic"/>
                        </a:rPr>
                        <a:t>る</a:t>
                      </a:r>
                      <a:r>
                        <a:rPr sz="850" spc="20" dirty="0">
                          <a:latin typeface="MS PGothic"/>
                          <a:cs typeface="MS PGothic"/>
                        </a:rPr>
                        <a:t>者</a:t>
                      </a:r>
                      <a:r>
                        <a:rPr sz="850" spc="40" dirty="0">
                          <a:latin typeface="MS PGothic"/>
                          <a:cs typeface="MS PGothic"/>
                        </a:rPr>
                        <a:t>が</a:t>
                      </a:r>
                      <a:r>
                        <a:rPr sz="850" spc="20" dirty="0">
                          <a:latin typeface="MS PGothic"/>
                          <a:cs typeface="MS PGothic"/>
                        </a:rPr>
                        <a:t>い</a:t>
                      </a:r>
                      <a:r>
                        <a:rPr sz="850" spc="30" dirty="0">
                          <a:latin typeface="MS PGothic"/>
                          <a:cs typeface="MS PGothic"/>
                        </a:rPr>
                        <a:t>る</a:t>
                      </a:r>
                      <a:endParaRPr sz="850">
                        <a:latin typeface="MS PGothic"/>
                        <a:cs typeface="MS PGothic"/>
                      </a:endParaRPr>
                    </a:p>
                  </a:txBody>
                  <a:tcPr marL="0" marR="0" marT="73025"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0123">
                <a:tc>
                  <a:txBody>
                    <a:bodyPr/>
                    <a:lstStyle/>
                    <a:p>
                      <a:pPr marL="48260" marR="140335">
                        <a:lnSpc>
                          <a:spcPct val="100000"/>
                        </a:lnSpc>
                        <a:spcBef>
                          <a:spcPts val="430"/>
                        </a:spcBef>
                      </a:pPr>
                      <a:r>
                        <a:rPr sz="850" spc="-5" dirty="0">
                          <a:latin typeface="MS PGothic"/>
                          <a:cs typeface="MS PGothic"/>
                        </a:rPr>
                        <a:t>する</a:t>
                      </a:r>
                      <a:r>
                        <a:rPr sz="850" dirty="0">
                          <a:latin typeface="MS PGothic"/>
                          <a:cs typeface="MS PGothic"/>
                        </a:rPr>
                        <a:t>こ</a:t>
                      </a:r>
                      <a:endParaRPr sz="850">
                        <a:latin typeface="MS PGothic"/>
                        <a:cs typeface="MS PGothic"/>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296545" marR="149225">
                        <a:lnSpc>
                          <a:spcPts val="625"/>
                        </a:lnSpc>
                      </a:pPr>
                      <a:r>
                        <a:rPr sz="850" spc="30" dirty="0">
                          <a:latin typeface="MS PGothic"/>
                          <a:cs typeface="MS PGothic"/>
                        </a:rPr>
                        <a:t>す</a:t>
                      </a:r>
                      <a:r>
                        <a:rPr sz="850" spc="15" dirty="0">
                          <a:latin typeface="MS PGothic"/>
                          <a:cs typeface="MS PGothic"/>
                        </a:rPr>
                        <a:t>る</a:t>
                      </a:r>
                      <a:r>
                        <a:rPr sz="850" spc="20" dirty="0">
                          <a:latin typeface="MS PGothic"/>
                          <a:cs typeface="MS PGothic"/>
                        </a:rPr>
                        <a:t>こ</a:t>
                      </a:r>
                      <a:r>
                        <a:rPr sz="850" spc="25" dirty="0">
                          <a:latin typeface="MS PGothic"/>
                          <a:cs typeface="MS PGothic"/>
                        </a:rPr>
                        <a:t>と。</a:t>
                      </a:r>
                      <a:endParaRPr sz="850">
                        <a:latin typeface="MS PGothic"/>
                        <a:cs typeface="MS PGothic"/>
                      </a:endParaRPr>
                    </a:p>
                    <a:p>
                      <a:pPr marR="149225">
                        <a:lnSpc>
                          <a:spcPts val="825"/>
                        </a:lnSpc>
                      </a:pPr>
                      <a:r>
                        <a:rPr sz="850" spc="15" dirty="0">
                          <a:latin typeface="MS PGothic"/>
                          <a:cs typeface="MS PGothic"/>
                        </a:rPr>
                        <a:t>と</a:t>
                      </a:r>
                      <a:r>
                        <a:rPr sz="850" spc="25" dirty="0">
                          <a:latin typeface="MS PGothic"/>
                          <a:cs typeface="MS PGothic"/>
                        </a:rPr>
                        <a:t>。</a:t>
                      </a:r>
                      <a:endParaRPr sz="850">
                        <a:latin typeface="MS PGothic"/>
                        <a:cs typeface="MS PGothic"/>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marL="76835">
                        <a:lnSpc>
                          <a:spcPts val="940"/>
                        </a:lnSpc>
                        <a:spcBef>
                          <a:spcPts val="770"/>
                        </a:spcBef>
                      </a:pPr>
                      <a:r>
                        <a:rPr sz="850" dirty="0">
                          <a:latin typeface="MS PGothic"/>
                          <a:cs typeface="MS PGothic"/>
                        </a:rPr>
                        <a:t>例）</a:t>
                      </a:r>
                      <a:r>
                        <a:rPr sz="850" spc="-20" dirty="0">
                          <a:latin typeface="MS PGothic"/>
                          <a:cs typeface="MS PGothic"/>
                        </a:rPr>
                        <a:t>水</a:t>
                      </a:r>
                      <a:r>
                        <a:rPr sz="850" dirty="0">
                          <a:latin typeface="MS PGothic"/>
                          <a:cs typeface="MS PGothic"/>
                        </a:rPr>
                        <a:t>前</a:t>
                      </a:r>
                      <a:r>
                        <a:rPr sz="850" spc="-20" dirty="0">
                          <a:latin typeface="MS PGothic"/>
                          <a:cs typeface="MS PGothic"/>
                        </a:rPr>
                        <a:t>寺</a:t>
                      </a:r>
                      <a:r>
                        <a:rPr sz="850" dirty="0">
                          <a:latin typeface="MS PGothic"/>
                          <a:cs typeface="MS PGothic"/>
                        </a:rPr>
                        <a:t>花</a:t>
                      </a:r>
                      <a:r>
                        <a:rPr sz="850" spc="-10" dirty="0">
                          <a:latin typeface="MS PGothic"/>
                          <a:cs typeface="MS PGothic"/>
                        </a:rPr>
                        <a:t>子</a:t>
                      </a:r>
                      <a:r>
                        <a:rPr sz="850" spc="-15" dirty="0">
                          <a:latin typeface="MS PGothic"/>
                          <a:cs typeface="MS PGothic"/>
                        </a:rPr>
                        <a:t>さ</a:t>
                      </a:r>
                      <a:r>
                        <a:rPr sz="850" dirty="0">
                          <a:latin typeface="MS PGothic"/>
                          <a:cs typeface="MS PGothic"/>
                        </a:rPr>
                        <a:t>ん</a:t>
                      </a:r>
                      <a:endParaRPr sz="850">
                        <a:latin typeface="MS PGothic"/>
                        <a:cs typeface="MS PGothic"/>
                      </a:endParaRPr>
                    </a:p>
                  </a:txBody>
                  <a:tcPr marL="0" marR="0" marT="97790"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17780">
                        <a:lnSpc>
                          <a:spcPts val="865"/>
                        </a:lnSpc>
                      </a:pPr>
                      <a:r>
                        <a:rPr sz="850" spc="20" dirty="0">
                          <a:latin typeface="MS PGothic"/>
                          <a:cs typeface="MS PGothic"/>
                        </a:rPr>
                        <a:t>場</a:t>
                      </a:r>
                      <a:r>
                        <a:rPr sz="850" spc="40" dirty="0">
                          <a:latin typeface="MS PGothic"/>
                          <a:cs typeface="MS PGothic"/>
                        </a:rPr>
                        <a:t>合</a:t>
                      </a:r>
                      <a:r>
                        <a:rPr sz="850" spc="20" dirty="0">
                          <a:latin typeface="MS PGothic"/>
                          <a:cs typeface="MS PGothic"/>
                        </a:rPr>
                        <a:t>、「</a:t>
                      </a:r>
                      <a:r>
                        <a:rPr sz="850" spc="30" dirty="0">
                          <a:latin typeface="MS PGothic"/>
                          <a:cs typeface="MS PGothic"/>
                        </a:rPr>
                        <a:t>○</a:t>
                      </a:r>
                      <a:r>
                        <a:rPr sz="850" spc="25" dirty="0">
                          <a:latin typeface="MS PGothic"/>
                          <a:cs typeface="MS PGothic"/>
                        </a:rPr>
                        <a:t>」</a:t>
                      </a:r>
                      <a:r>
                        <a:rPr sz="850" spc="5" dirty="0">
                          <a:latin typeface="MS PGothic"/>
                          <a:cs typeface="MS PGothic"/>
                        </a:rPr>
                        <a:t>を</a:t>
                      </a:r>
                      <a:r>
                        <a:rPr sz="850" spc="40" dirty="0">
                          <a:latin typeface="MS PGothic"/>
                          <a:cs typeface="MS PGothic"/>
                        </a:rPr>
                        <a:t>記</a:t>
                      </a:r>
                      <a:r>
                        <a:rPr sz="850" spc="30" dirty="0">
                          <a:latin typeface="MS PGothic"/>
                          <a:cs typeface="MS PGothic"/>
                        </a:rPr>
                        <a:t>入し</a:t>
                      </a:r>
                      <a:endParaRPr sz="850">
                        <a:latin typeface="MS PGothic"/>
                        <a:cs typeface="MS PGothic"/>
                      </a:endParaRPr>
                    </a:p>
                    <a:p>
                      <a:pPr marL="17780">
                        <a:lnSpc>
                          <a:spcPts val="785"/>
                        </a:lnSpc>
                        <a:spcBef>
                          <a:spcPts val="55"/>
                        </a:spcBef>
                      </a:pPr>
                      <a:r>
                        <a:rPr sz="850" spc="-10" dirty="0">
                          <a:latin typeface="MS PGothic"/>
                          <a:cs typeface="MS PGothic"/>
                        </a:rPr>
                        <a:t>ます</a:t>
                      </a:r>
                      <a:r>
                        <a:rPr sz="850" dirty="0">
                          <a:latin typeface="MS PGothic"/>
                          <a:cs typeface="MS PGothic"/>
                        </a:rPr>
                        <a:t>。</a:t>
                      </a:r>
                      <a:endParaRPr sz="850">
                        <a:latin typeface="MS PGothic"/>
                        <a:cs typeface="MS PGothic"/>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marL="1954530">
                        <a:lnSpc>
                          <a:spcPct val="100000"/>
                        </a:lnSpc>
                        <a:spcBef>
                          <a:spcPts val="35"/>
                        </a:spcBef>
                      </a:pPr>
                      <a:r>
                        <a:rPr sz="850" spc="15" dirty="0">
                          <a:latin typeface="MS PGothic"/>
                          <a:cs typeface="MS PGothic"/>
                        </a:rPr>
                        <a:t>R２．６．３０</a:t>
                      </a:r>
                      <a:r>
                        <a:rPr sz="850" spc="30" dirty="0">
                          <a:latin typeface="MS PGothic"/>
                          <a:cs typeface="MS PGothic"/>
                        </a:rPr>
                        <a:t>に</a:t>
                      </a:r>
                      <a:r>
                        <a:rPr sz="850" spc="20" dirty="0">
                          <a:latin typeface="MS PGothic"/>
                          <a:cs typeface="MS PGothic"/>
                        </a:rPr>
                        <a:t>「</a:t>
                      </a:r>
                      <a:r>
                        <a:rPr sz="850" spc="25" dirty="0">
                          <a:latin typeface="MS PGothic"/>
                          <a:cs typeface="MS PGothic"/>
                        </a:rPr>
                        <a:t>レ</a:t>
                      </a:r>
                      <a:r>
                        <a:rPr sz="850" spc="20" dirty="0">
                          <a:latin typeface="MS PGothic"/>
                          <a:cs typeface="MS PGothic"/>
                        </a:rPr>
                        <a:t>ベ</a:t>
                      </a:r>
                      <a:r>
                        <a:rPr sz="850" spc="40" dirty="0">
                          <a:latin typeface="MS PGothic"/>
                          <a:cs typeface="MS PGothic"/>
                        </a:rPr>
                        <a:t>ル</a:t>
                      </a:r>
                      <a:r>
                        <a:rPr sz="850" spc="20" dirty="0">
                          <a:latin typeface="MS PGothic"/>
                          <a:cs typeface="MS PGothic"/>
                        </a:rPr>
                        <a:t>３</a:t>
                      </a:r>
                      <a:r>
                        <a:rPr sz="850" spc="10" dirty="0">
                          <a:latin typeface="MS PGothic"/>
                          <a:cs typeface="MS PGothic"/>
                        </a:rPr>
                        <a:t>」</a:t>
                      </a:r>
                      <a:r>
                        <a:rPr sz="850" spc="30" dirty="0">
                          <a:latin typeface="MS PGothic"/>
                          <a:cs typeface="MS PGothic"/>
                        </a:rPr>
                        <a:t>の</a:t>
                      </a:r>
                      <a:r>
                        <a:rPr sz="850" spc="40" dirty="0">
                          <a:latin typeface="MS PGothic"/>
                          <a:cs typeface="MS PGothic"/>
                        </a:rPr>
                        <a:t>評価</a:t>
                      </a:r>
                      <a:endParaRPr sz="850">
                        <a:latin typeface="MS PGothic"/>
                        <a:cs typeface="MS PGothic"/>
                      </a:endParaRPr>
                    </a:p>
                    <a:p>
                      <a:pPr marL="1954530">
                        <a:lnSpc>
                          <a:spcPts val="605"/>
                        </a:lnSpc>
                        <a:spcBef>
                          <a:spcPts val="50"/>
                        </a:spcBef>
                      </a:pPr>
                      <a:r>
                        <a:rPr sz="850" spc="40" dirty="0">
                          <a:latin typeface="MS PGothic"/>
                          <a:cs typeface="MS PGothic"/>
                        </a:rPr>
                        <a:t>審</a:t>
                      </a:r>
                      <a:r>
                        <a:rPr sz="850" spc="20" dirty="0">
                          <a:latin typeface="MS PGothic"/>
                          <a:cs typeface="MS PGothic"/>
                        </a:rPr>
                        <a:t>査</a:t>
                      </a:r>
                      <a:r>
                        <a:rPr sz="850" spc="40" dirty="0">
                          <a:latin typeface="MS PGothic"/>
                          <a:cs typeface="MS PGothic"/>
                        </a:rPr>
                        <a:t>基</a:t>
                      </a:r>
                      <a:r>
                        <a:rPr sz="850" spc="20" dirty="0">
                          <a:latin typeface="MS PGothic"/>
                          <a:cs typeface="MS PGothic"/>
                        </a:rPr>
                        <a:t>準</a:t>
                      </a:r>
                      <a:r>
                        <a:rPr sz="850" spc="40" dirty="0">
                          <a:latin typeface="MS PGothic"/>
                          <a:cs typeface="MS PGothic"/>
                        </a:rPr>
                        <a:t>日</a:t>
                      </a:r>
                      <a:r>
                        <a:rPr sz="850" spc="30" dirty="0">
                          <a:latin typeface="MS PGothic"/>
                          <a:cs typeface="MS PGothic"/>
                        </a:rPr>
                        <a:t>の</a:t>
                      </a:r>
                      <a:r>
                        <a:rPr sz="850" spc="20" dirty="0">
                          <a:latin typeface="MS PGothic"/>
                          <a:cs typeface="MS PGothic"/>
                        </a:rPr>
                        <a:t>3</a:t>
                      </a:r>
                      <a:r>
                        <a:rPr sz="850" spc="40" dirty="0">
                          <a:latin typeface="MS PGothic"/>
                          <a:cs typeface="MS PGothic"/>
                        </a:rPr>
                        <a:t>年</a:t>
                      </a:r>
                      <a:r>
                        <a:rPr sz="850" spc="20" dirty="0">
                          <a:latin typeface="MS PGothic"/>
                          <a:cs typeface="MS PGothic"/>
                        </a:rPr>
                        <a:t>前</a:t>
                      </a:r>
                      <a:r>
                        <a:rPr sz="850" spc="40" dirty="0">
                          <a:latin typeface="MS PGothic"/>
                          <a:cs typeface="MS PGothic"/>
                        </a:rPr>
                        <a:t>の</a:t>
                      </a:r>
                      <a:r>
                        <a:rPr sz="850" spc="20" dirty="0">
                          <a:latin typeface="MS PGothic"/>
                          <a:cs typeface="MS PGothic"/>
                        </a:rPr>
                        <a:t>日</a:t>
                      </a:r>
                      <a:r>
                        <a:rPr sz="850" spc="40" dirty="0">
                          <a:latin typeface="MS PGothic"/>
                          <a:cs typeface="MS PGothic"/>
                        </a:rPr>
                        <a:t>以</a:t>
                      </a:r>
                      <a:r>
                        <a:rPr sz="850" spc="20" dirty="0">
                          <a:latin typeface="MS PGothic"/>
                          <a:cs typeface="MS PGothic"/>
                        </a:rPr>
                        <a:t>前</a:t>
                      </a:r>
                      <a:r>
                        <a:rPr sz="850" spc="40" dirty="0">
                          <a:latin typeface="MS PGothic"/>
                          <a:cs typeface="MS PGothic"/>
                        </a:rPr>
                        <a:t>は</a:t>
                      </a:r>
                      <a:r>
                        <a:rPr sz="850" spc="30" dirty="0">
                          <a:latin typeface="MS PGothic"/>
                          <a:cs typeface="MS PGothic"/>
                        </a:rPr>
                        <a:t>評価無し</a:t>
                      </a:r>
                      <a:endParaRPr sz="850">
                        <a:latin typeface="MS PGothic"/>
                        <a:cs typeface="MS PGothic"/>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marL="1954530">
                        <a:lnSpc>
                          <a:spcPts val="660"/>
                        </a:lnSpc>
                      </a:pPr>
                      <a:r>
                        <a:rPr sz="850" spc="40" dirty="0">
                          <a:latin typeface="MS PGothic"/>
                          <a:cs typeface="MS PGothic"/>
                        </a:rPr>
                        <a:t>評</a:t>
                      </a:r>
                      <a:r>
                        <a:rPr sz="850" spc="20" dirty="0">
                          <a:latin typeface="MS PGothic"/>
                          <a:cs typeface="MS PGothic"/>
                        </a:rPr>
                        <a:t>価</a:t>
                      </a:r>
                      <a:r>
                        <a:rPr sz="850" spc="25" dirty="0">
                          <a:latin typeface="MS PGothic"/>
                          <a:cs typeface="MS PGothic"/>
                        </a:rPr>
                        <a:t>を</a:t>
                      </a:r>
                      <a:r>
                        <a:rPr sz="850" spc="30" dirty="0">
                          <a:latin typeface="MS PGothic"/>
                          <a:cs typeface="MS PGothic"/>
                        </a:rPr>
                        <a:t>受け</a:t>
                      </a:r>
                      <a:r>
                        <a:rPr sz="850" spc="20" dirty="0">
                          <a:latin typeface="MS PGothic"/>
                          <a:cs typeface="MS PGothic"/>
                        </a:rPr>
                        <a:t>て</a:t>
                      </a:r>
                      <a:r>
                        <a:rPr sz="850" spc="30" dirty="0">
                          <a:latin typeface="MS PGothic"/>
                          <a:cs typeface="MS PGothic"/>
                        </a:rPr>
                        <a:t>い</a:t>
                      </a:r>
                      <a:r>
                        <a:rPr sz="850" spc="40" dirty="0">
                          <a:latin typeface="MS PGothic"/>
                          <a:cs typeface="MS PGothic"/>
                        </a:rPr>
                        <a:t>な</a:t>
                      </a:r>
                      <a:r>
                        <a:rPr sz="850" spc="20" dirty="0">
                          <a:latin typeface="MS PGothic"/>
                          <a:cs typeface="MS PGothic"/>
                        </a:rPr>
                        <a:t>い</a:t>
                      </a:r>
                      <a:r>
                        <a:rPr sz="850" spc="40" dirty="0">
                          <a:latin typeface="MS PGothic"/>
                          <a:cs typeface="MS PGothic"/>
                        </a:rPr>
                        <a:t>者</a:t>
                      </a:r>
                      <a:r>
                        <a:rPr sz="850" spc="15" dirty="0">
                          <a:latin typeface="MS PGothic"/>
                          <a:cs typeface="MS PGothic"/>
                        </a:rPr>
                        <a:t>とレ</a:t>
                      </a:r>
                      <a:r>
                        <a:rPr sz="850" spc="30" dirty="0">
                          <a:latin typeface="MS PGothic"/>
                          <a:cs typeface="MS PGothic"/>
                        </a:rPr>
                        <a:t>ベル</a:t>
                      </a:r>
                      <a:r>
                        <a:rPr sz="850" spc="10" dirty="0">
                          <a:latin typeface="MS PGothic"/>
                          <a:cs typeface="MS PGothic"/>
                        </a:rPr>
                        <a:t>１</a:t>
                      </a:r>
                      <a:r>
                        <a:rPr sz="850" spc="40" dirty="0">
                          <a:latin typeface="MS PGothic"/>
                          <a:cs typeface="MS PGothic"/>
                        </a:rPr>
                        <a:t>は</a:t>
                      </a:r>
                      <a:r>
                        <a:rPr sz="850" spc="20" dirty="0">
                          <a:latin typeface="MS PGothic"/>
                          <a:cs typeface="MS PGothic"/>
                        </a:rPr>
                        <a:t>同</a:t>
                      </a:r>
                      <a:r>
                        <a:rPr sz="850" spc="40" dirty="0">
                          <a:latin typeface="MS PGothic"/>
                          <a:cs typeface="MS PGothic"/>
                        </a:rPr>
                        <a:t>等</a:t>
                      </a:r>
                      <a:r>
                        <a:rPr sz="850" spc="20" dirty="0">
                          <a:latin typeface="MS PGothic"/>
                          <a:cs typeface="MS PGothic"/>
                        </a:rPr>
                        <a:t>と審</a:t>
                      </a:r>
                      <a:r>
                        <a:rPr sz="850" spc="40" dirty="0">
                          <a:latin typeface="MS PGothic"/>
                          <a:cs typeface="MS PGothic"/>
                        </a:rPr>
                        <a:t>査</a:t>
                      </a:r>
                      <a:r>
                        <a:rPr sz="850" spc="15" dirty="0">
                          <a:latin typeface="MS PGothic"/>
                          <a:cs typeface="MS PGothic"/>
                        </a:rPr>
                        <a:t>し</a:t>
                      </a:r>
                      <a:r>
                        <a:rPr sz="850" spc="35" dirty="0">
                          <a:latin typeface="MS PGothic"/>
                          <a:cs typeface="MS PGothic"/>
                        </a:rPr>
                        <a:t>ま</a:t>
                      </a:r>
                      <a:endParaRPr sz="850">
                        <a:latin typeface="MS PGothic"/>
                        <a:cs typeface="MS PGothic"/>
                      </a:endParaRPr>
                    </a:p>
                    <a:p>
                      <a:pPr marL="1954530">
                        <a:lnSpc>
                          <a:spcPts val="990"/>
                        </a:lnSpc>
                        <a:spcBef>
                          <a:spcPts val="55"/>
                        </a:spcBef>
                      </a:pPr>
                      <a:r>
                        <a:rPr sz="850" spc="30" dirty="0">
                          <a:latin typeface="MS PGothic"/>
                          <a:cs typeface="MS PGothic"/>
                        </a:rPr>
                        <a:t>す</a:t>
                      </a:r>
                      <a:r>
                        <a:rPr sz="850" spc="20" dirty="0">
                          <a:latin typeface="MS PGothic"/>
                          <a:cs typeface="MS PGothic"/>
                        </a:rPr>
                        <a:t>の</a:t>
                      </a:r>
                      <a:r>
                        <a:rPr sz="850" spc="40" dirty="0">
                          <a:latin typeface="MS PGothic"/>
                          <a:cs typeface="MS PGothic"/>
                        </a:rPr>
                        <a:t>で</a:t>
                      </a:r>
                      <a:r>
                        <a:rPr sz="850" spc="20" dirty="0">
                          <a:latin typeface="MS PGothic"/>
                          <a:cs typeface="MS PGothic"/>
                        </a:rPr>
                        <a:t>、評</a:t>
                      </a:r>
                      <a:r>
                        <a:rPr sz="850" spc="40" dirty="0">
                          <a:latin typeface="MS PGothic"/>
                          <a:cs typeface="MS PGothic"/>
                        </a:rPr>
                        <a:t>価</a:t>
                      </a:r>
                      <a:r>
                        <a:rPr sz="850" spc="20" dirty="0">
                          <a:latin typeface="MS PGothic"/>
                          <a:cs typeface="MS PGothic"/>
                        </a:rPr>
                        <a:t>無</a:t>
                      </a:r>
                      <a:r>
                        <a:rPr sz="850" spc="25" dirty="0">
                          <a:latin typeface="MS PGothic"/>
                          <a:cs typeface="MS PGothic"/>
                        </a:rPr>
                        <a:t>し</a:t>
                      </a:r>
                      <a:r>
                        <a:rPr sz="850" spc="40" dirty="0">
                          <a:latin typeface="MS PGothic"/>
                          <a:cs typeface="MS PGothic"/>
                        </a:rPr>
                        <a:t>か</a:t>
                      </a:r>
                      <a:r>
                        <a:rPr sz="850" spc="5" dirty="0">
                          <a:latin typeface="MS PGothic"/>
                          <a:cs typeface="MS PGothic"/>
                        </a:rPr>
                        <a:t>ら</a:t>
                      </a:r>
                      <a:r>
                        <a:rPr sz="850" spc="25" dirty="0">
                          <a:latin typeface="MS PGothic"/>
                          <a:cs typeface="MS PGothic"/>
                        </a:rPr>
                        <a:t>レ</a:t>
                      </a:r>
                      <a:r>
                        <a:rPr sz="850" spc="30" dirty="0">
                          <a:latin typeface="MS PGothic"/>
                          <a:cs typeface="MS PGothic"/>
                        </a:rPr>
                        <a:t>ベル</a:t>
                      </a:r>
                      <a:r>
                        <a:rPr sz="850" spc="10" dirty="0">
                          <a:latin typeface="MS PGothic"/>
                          <a:cs typeface="MS PGothic"/>
                        </a:rPr>
                        <a:t>１</a:t>
                      </a:r>
                      <a:r>
                        <a:rPr sz="850" spc="15" dirty="0">
                          <a:latin typeface="MS PGothic"/>
                          <a:cs typeface="MS PGothic"/>
                        </a:rPr>
                        <a:t>と</a:t>
                      </a:r>
                      <a:r>
                        <a:rPr sz="850" spc="40" dirty="0">
                          <a:latin typeface="MS PGothic"/>
                          <a:cs typeface="MS PGothic"/>
                        </a:rPr>
                        <a:t>な</a:t>
                      </a:r>
                      <a:r>
                        <a:rPr sz="850" spc="5" dirty="0">
                          <a:latin typeface="MS PGothic"/>
                          <a:cs typeface="MS PGothic"/>
                        </a:rPr>
                        <a:t>っ</a:t>
                      </a:r>
                      <a:r>
                        <a:rPr sz="850" spc="30" dirty="0">
                          <a:latin typeface="MS PGothic"/>
                          <a:cs typeface="MS PGothic"/>
                        </a:rPr>
                        <a:t>た</a:t>
                      </a:r>
                      <a:r>
                        <a:rPr sz="850" spc="40" dirty="0">
                          <a:latin typeface="MS PGothic"/>
                          <a:cs typeface="MS PGothic"/>
                        </a:rPr>
                        <a:t>場</a:t>
                      </a:r>
                      <a:r>
                        <a:rPr sz="850" spc="20" dirty="0">
                          <a:latin typeface="MS PGothic"/>
                          <a:cs typeface="MS PGothic"/>
                        </a:rPr>
                        <a:t>合、</a:t>
                      </a:r>
                      <a:r>
                        <a:rPr sz="850" spc="25" dirty="0">
                          <a:latin typeface="MS PGothic"/>
                          <a:cs typeface="MS PGothic"/>
                        </a:rPr>
                        <a:t>レ</a:t>
                      </a:r>
                      <a:r>
                        <a:rPr sz="850" spc="20" dirty="0">
                          <a:latin typeface="MS PGothic"/>
                          <a:cs typeface="MS PGothic"/>
                        </a:rPr>
                        <a:t>ベ</a:t>
                      </a:r>
                      <a:r>
                        <a:rPr sz="850" spc="40" dirty="0">
                          <a:latin typeface="MS PGothic"/>
                          <a:cs typeface="MS PGothic"/>
                        </a:rPr>
                        <a:t>ル</a:t>
                      </a:r>
                      <a:endParaRPr sz="850">
                        <a:latin typeface="MS PGothic"/>
                        <a:cs typeface="MS P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marL="1954530">
                        <a:lnSpc>
                          <a:spcPts val="1010"/>
                        </a:lnSpc>
                      </a:pPr>
                      <a:r>
                        <a:rPr sz="850" spc="40" dirty="0">
                          <a:latin typeface="MS PGothic"/>
                          <a:cs typeface="MS PGothic"/>
                        </a:rPr>
                        <a:t>向</a:t>
                      </a:r>
                      <a:r>
                        <a:rPr sz="850" spc="20" dirty="0">
                          <a:latin typeface="MS PGothic"/>
                          <a:cs typeface="MS PGothic"/>
                        </a:rPr>
                        <a:t>上</a:t>
                      </a:r>
                      <a:r>
                        <a:rPr sz="850" spc="40" dirty="0">
                          <a:latin typeface="MS PGothic"/>
                          <a:cs typeface="MS PGothic"/>
                        </a:rPr>
                        <a:t>の</a:t>
                      </a:r>
                      <a:r>
                        <a:rPr sz="850" spc="20" dirty="0">
                          <a:latin typeface="MS PGothic"/>
                          <a:cs typeface="MS PGothic"/>
                        </a:rPr>
                        <a:t>有</a:t>
                      </a:r>
                      <a:r>
                        <a:rPr sz="850" spc="40" dirty="0">
                          <a:latin typeface="MS PGothic"/>
                          <a:cs typeface="MS PGothic"/>
                        </a:rPr>
                        <a:t>無</a:t>
                      </a:r>
                      <a:r>
                        <a:rPr sz="850" spc="25" dirty="0">
                          <a:latin typeface="MS PGothic"/>
                          <a:cs typeface="MS PGothic"/>
                        </a:rPr>
                        <a:t>に</a:t>
                      </a:r>
                      <a:r>
                        <a:rPr sz="850" spc="20" dirty="0">
                          <a:latin typeface="MS PGothic"/>
                          <a:cs typeface="MS PGothic"/>
                        </a:rPr>
                        <a:t>「</a:t>
                      </a:r>
                      <a:r>
                        <a:rPr sz="850" spc="40" dirty="0">
                          <a:latin typeface="MS PGothic"/>
                          <a:cs typeface="MS PGothic"/>
                        </a:rPr>
                        <a:t>○</a:t>
                      </a:r>
                      <a:r>
                        <a:rPr sz="850" spc="20" dirty="0">
                          <a:latin typeface="MS PGothic"/>
                          <a:cs typeface="MS PGothic"/>
                        </a:rPr>
                        <a:t>」</a:t>
                      </a:r>
                      <a:r>
                        <a:rPr sz="850" spc="25" dirty="0">
                          <a:latin typeface="MS PGothic"/>
                          <a:cs typeface="MS PGothic"/>
                        </a:rPr>
                        <a:t>を</a:t>
                      </a:r>
                      <a:r>
                        <a:rPr sz="850" spc="20" dirty="0">
                          <a:latin typeface="MS PGothic"/>
                          <a:cs typeface="MS PGothic"/>
                        </a:rPr>
                        <a:t>記</a:t>
                      </a:r>
                      <a:r>
                        <a:rPr sz="850" spc="40" dirty="0">
                          <a:latin typeface="MS PGothic"/>
                          <a:cs typeface="MS PGothic"/>
                        </a:rPr>
                        <a:t>入</a:t>
                      </a:r>
                      <a:r>
                        <a:rPr sz="850" spc="15" dirty="0">
                          <a:latin typeface="MS PGothic"/>
                          <a:cs typeface="MS PGothic"/>
                        </a:rPr>
                        <a:t>す</a:t>
                      </a:r>
                      <a:r>
                        <a:rPr sz="850" spc="35" dirty="0">
                          <a:latin typeface="MS PGothic"/>
                          <a:cs typeface="MS PGothic"/>
                        </a:rPr>
                        <a:t>る</a:t>
                      </a:r>
                      <a:r>
                        <a:rPr sz="850" spc="20" dirty="0">
                          <a:latin typeface="MS PGothic"/>
                          <a:cs typeface="MS PGothic"/>
                        </a:rPr>
                        <a:t>こ</a:t>
                      </a:r>
                      <a:r>
                        <a:rPr sz="850" spc="25" dirty="0">
                          <a:latin typeface="MS PGothic"/>
                          <a:cs typeface="MS PGothic"/>
                        </a:rPr>
                        <a:t>と</a:t>
                      </a:r>
                      <a:r>
                        <a:rPr sz="850" spc="20" dirty="0">
                          <a:latin typeface="MS PGothic"/>
                          <a:cs typeface="MS PGothic"/>
                        </a:rPr>
                        <a:t>は</a:t>
                      </a:r>
                      <a:r>
                        <a:rPr sz="850" spc="30" dirty="0">
                          <a:latin typeface="MS PGothic"/>
                          <a:cs typeface="MS PGothic"/>
                        </a:rPr>
                        <a:t>で</a:t>
                      </a:r>
                      <a:r>
                        <a:rPr sz="850" spc="25" dirty="0">
                          <a:latin typeface="MS PGothic"/>
                          <a:cs typeface="MS PGothic"/>
                        </a:rPr>
                        <a:t>きま</a:t>
                      </a:r>
                      <a:r>
                        <a:rPr sz="850" spc="40" dirty="0">
                          <a:latin typeface="MS PGothic"/>
                          <a:cs typeface="MS PGothic"/>
                        </a:rPr>
                        <a:t>せ</a:t>
                      </a:r>
                      <a:r>
                        <a:rPr sz="850" spc="15" dirty="0">
                          <a:latin typeface="MS PGothic"/>
                          <a:cs typeface="MS PGothic"/>
                        </a:rPr>
                        <a:t>ん</a:t>
                      </a:r>
                      <a:r>
                        <a:rPr sz="850" spc="25" dirty="0">
                          <a:latin typeface="MS PGothic"/>
                          <a:cs typeface="MS PGothic"/>
                        </a:rPr>
                        <a:t>。</a:t>
                      </a:r>
                      <a:endParaRPr sz="850">
                        <a:latin typeface="MS PGothic"/>
                        <a:cs typeface="MS P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marL="1954530">
                        <a:lnSpc>
                          <a:spcPct val="100000"/>
                        </a:lnSpc>
                        <a:spcBef>
                          <a:spcPts val="385"/>
                        </a:spcBef>
                      </a:pPr>
                      <a:r>
                        <a:rPr sz="850" spc="20" dirty="0">
                          <a:latin typeface="MS PGothic"/>
                          <a:cs typeface="MS PGothic"/>
                        </a:rPr>
                        <a:t>１</a:t>
                      </a:r>
                      <a:r>
                        <a:rPr sz="850" spc="30" dirty="0">
                          <a:latin typeface="MS PGothic"/>
                          <a:cs typeface="MS PGothic"/>
                        </a:rPr>
                        <a:t>以上</a:t>
                      </a:r>
                      <a:r>
                        <a:rPr sz="850" spc="25" dirty="0">
                          <a:latin typeface="MS PGothic"/>
                          <a:cs typeface="MS PGothic"/>
                        </a:rPr>
                        <a:t>レ</a:t>
                      </a:r>
                      <a:r>
                        <a:rPr sz="850" spc="20" dirty="0">
                          <a:latin typeface="MS PGothic"/>
                          <a:cs typeface="MS PGothic"/>
                        </a:rPr>
                        <a:t>ベ</a:t>
                      </a:r>
                      <a:r>
                        <a:rPr sz="850" spc="30" dirty="0">
                          <a:latin typeface="MS PGothic"/>
                          <a:cs typeface="MS PGothic"/>
                        </a:rPr>
                        <a:t>ル</a:t>
                      </a:r>
                      <a:r>
                        <a:rPr sz="850" spc="15" dirty="0">
                          <a:latin typeface="MS PGothic"/>
                          <a:cs typeface="MS PGothic"/>
                        </a:rPr>
                        <a:t>ア</a:t>
                      </a:r>
                      <a:r>
                        <a:rPr sz="850" spc="20" dirty="0">
                          <a:latin typeface="MS PGothic"/>
                          <a:cs typeface="MS PGothic"/>
                        </a:rPr>
                        <a:t>ッ</a:t>
                      </a:r>
                      <a:r>
                        <a:rPr sz="850" spc="30" dirty="0">
                          <a:latin typeface="MS PGothic"/>
                          <a:cs typeface="MS PGothic"/>
                        </a:rPr>
                        <a:t>プ</a:t>
                      </a:r>
                      <a:r>
                        <a:rPr sz="850" spc="15" dirty="0">
                          <a:latin typeface="MS PGothic"/>
                          <a:cs typeface="MS PGothic"/>
                        </a:rPr>
                        <a:t>と</a:t>
                      </a:r>
                      <a:r>
                        <a:rPr sz="850" spc="25" dirty="0">
                          <a:latin typeface="MS PGothic"/>
                          <a:cs typeface="MS PGothic"/>
                        </a:rPr>
                        <a:t>し</a:t>
                      </a:r>
                      <a:r>
                        <a:rPr sz="850" spc="20" dirty="0">
                          <a:latin typeface="MS PGothic"/>
                          <a:cs typeface="MS PGothic"/>
                        </a:rPr>
                        <a:t>て</a:t>
                      </a:r>
                      <a:r>
                        <a:rPr sz="850" spc="30" dirty="0">
                          <a:latin typeface="MS PGothic"/>
                          <a:cs typeface="MS PGothic"/>
                        </a:rPr>
                        <a:t>評価</a:t>
                      </a:r>
                      <a:r>
                        <a:rPr sz="850" spc="40" dirty="0">
                          <a:latin typeface="MS PGothic"/>
                          <a:cs typeface="MS PGothic"/>
                        </a:rPr>
                        <a:t>の</a:t>
                      </a:r>
                      <a:r>
                        <a:rPr sz="850" spc="20" dirty="0">
                          <a:latin typeface="MS PGothic"/>
                          <a:cs typeface="MS PGothic"/>
                        </a:rPr>
                        <a:t>対</a:t>
                      </a:r>
                      <a:r>
                        <a:rPr sz="850" spc="40" dirty="0">
                          <a:latin typeface="MS PGothic"/>
                          <a:cs typeface="MS PGothic"/>
                        </a:rPr>
                        <a:t>象</a:t>
                      </a:r>
                      <a:r>
                        <a:rPr sz="850" spc="15" dirty="0">
                          <a:latin typeface="MS PGothic"/>
                          <a:cs typeface="MS PGothic"/>
                        </a:rPr>
                        <a:t>と</a:t>
                      </a:r>
                      <a:r>
                        <a:rPr sz="850" spc="20" dirty="0">
                          <a:latin typeface="MS PGothic"/>
                          <a:cs typeface="MS PGothic"/>
                        </a:rPr>
                        <a:t>な</a:t>
                      </a:r>
                      <a:r>
                        <a:rPr sz="850" spc="35" dirty="0">
                          <a:latin typeface="MS PGothic"/>
                          <a:cs typeface="MS PGothic"/>
                        </a:rPr>
                        <a:t>る</a:t>
                      </a:r>
                      <a:r>
                        <a:rPr sz="850" spc="40" dirty="0">
                          <a:latin typeface="MS PGothic"/>
                          <a:cs typeface="MS PGothic"/>
                        </a:rPr>
                        <a:t>の</a:t>
                      </a:r>
                      <a:r>
                        <a:rPr sz="850" spc="20" dirty="0">
                          <a:latin typeface="MS PGothic"/>
                          <a:cs typeface="MS PGothic"/>
                        </a:rPr>
                        <a:t>は</a:t>
                      </a:r>
                      <a:r>
                        <a:rPr sz="850" spc="30" dirty="0">
                          <a:latin typeface="MS PGothic"/>
                          <a:cs typeface="MS PGothic"/>
                        </a:rPr>
                        <a:t>レ</a:t>
                      </a:r>
                      <a:endParaRPr sz="850">
                        <a:latin typeface="MS PGothic"/>
                        <a:cs typeface="MS PGothic"/>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marL="136525" algn="ctr">
                        <a:lnSpc>
                          <a:spcPts val="770"/>
                        </a:lnSpc>
                      </a:pPr>
                      <a:r>
                        <a:rPr sz="850" spc="35" dirty="0">
                          <a:latin typeface="MS PGothic"/>
                          <a:cs typeface="MS PGothic"/>
                        </a:rPr>
                        <a:t>ベ</a:t>
                      </a:r>
                      <a:r>
                        <a:rPr sz="850" spc="20" dirty="0">
                          <a:latin typeface="MS PGothic"/>
                          <a:cs typeface="MS PGothic"/>
                        </a:rPr>
                        <a:t>ル２</a:t>
                      </a:r>
                      <a:r>
                        <a:rPr sz="850" spc="30" dirty="0">
                          <a:latin typeface="MS PGothic"/>
                          <a:cs typeface="MS PGothic"/>
                        </a:rPr>
                        <a:t>以上の評</a:t>
                      </a:r>
                      <a:r>
                        <a:rPr sz="850" spc="40" dirty="0">
                          <a:latin typeface="MS PGothic"/>
                          <a:cs typeface="MS PGothic"/>
                        </a:rPr>
                        <a:t>価</a:t>
                      </a:r>
                      <a:r>
                        <a:rPr sz="850" spc="5" dirty="0">
                          <a:latin typeface="MS PGothic"/>
                          <a:cs typeface="MS PGothic"/>
                        </a:rPr>
                        <a:t>を</a:t>
                      </a:r>
                      <a:r>
                        <a:rPr sz="850" spc="40" dirty="0">
                          <a:latin typeface="MS PGothic"/>
                          <a:cs typeface="MS PGothic"/>
                        </a:rPr>
                        <a:t>受</a:t>
                      </a:r>
                      <a:r>
                        <a:rPr sz="850" spc="20" dirty="0">
                          <a:latin typeface="MS PGothic"/>
                          <a:cs typeface="MS PGothic"/>
                        </a:rPr>
                        <a:t>け</a:t>
                      </a:r>
                      <a:r>
                        <a:rPr sz="850" spc="30" dirty="0">
                          <a:latin typeface="MS PGothic"/>
                          <a:cs typeface="MS PGothic"/>
                        </a:rPr>
                        <a:t>て</a:t>
                      </a:r>
                      <a:r>
                        <a:rPr sz="850" spc="40" dirty="0">
                          <a:latin typeface="MS PGothic"/>
                          <a:cs typeface="MS PGothic"/>
                        </a:rPr>
                        <a:t>か</a:t>
                      </a:r>
                      <a:r>
                        <a:rPr sz="850" spc="5" dirty="0">
                          <a:latin typeface="MS PGothic"/>
                          <a:cs typeface="MS PGothic"/>
                        </a:rPr>
                        <a:t>ら</a:t>
                      </a:r>
                      <a:r>
                        <a:rPr sz="850" spc="30" dirty="0">
                          <a:latin typeface="MS PGothic"/>
                          <a:cs typeface="MS PGothic"/>
                        </a:rPr>
                        <a:t>で</a:t>
                      </a:r>
                      <a:r>
                        <a:rPr sz="850" spc="40" dirty="0">
                          <a:latin typeface="MS PGothic"/>
                          <a:cs typeface="MS PGothic"/>
                        </a:rPr>
                        <a:t>す</a:t>
                      </a:r>
                      <a:r>
                        <a:rPr sz="850" spc="25" dirty="0">
                          <a:latin typeface="MS PGothic"/>
                          <a:cs typeface="MS PGothic"/>
                        </a:rPr>
                        <a:t>。</a:t>
                      </a:r>
                      <a:endParaRPr sz="850">
                        <a:latin typeface="MS PGothic"/>
                        <a:cs typeface="MS P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8">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R="149225">
                        <a:lnSpc>
                          <a:spcPct val="100000"/>
                        </a:lnSpc>
                      </a:pPr>
                      <a:endParaRPr sz="8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gridSpan="2">
                  <a:txBody>
                    <a:bodyPr/>
                    <a:lstStyle/>
                    <a:p>
                      <a:pPr>
                        <a:lnSpc>
                          <a:spcPct val="100000"/>
                        </a:lnSpc>
                      </a:pPr>
                      <a:endParaRPr sz="950">
                        <a:latin typeface="Times New Roman"/>
                        <a:cs typeface="Times New Roman"/>
                      </a:endParaRPr>
                    </a:p>
                    <a:p>
                      <a:pPr marL="77470">
                        <a:lnSpc>
                          <a:spcPts val="615"/>
                        </a:lnSpc>
                      </a:pPr>
                      <a:r>
                        <a:rPr sz="800" spc="-10" dirty="0">
                          <a:latin typeface="MS PGothic"/>
                          <a:cs typeface="MS PGothic"/>
                        </a:rPr>
                        <a:t>項</a:t>
                      </a:r>
                      <a:r>
                        <a:rPr sz="800" spc="-20" dirty="0">
                          <a:latin typeface="MS PGothic"/>
                          <a:cs typeface="MS PGothic"/>
                        </a:rPr>
                        <a:t>番</a:t>
                      </a:r>
                      <a:r>
                        <a:rPr sz="800" spc="-10" dirty="0">
                          <a:latin typeface="MS PGothic"/>
                          <a:cs typeface="MS PGothic"/>
                        </a:rPr>
                        <a:t>６２</a:t>
                      </a:r>
                      <a:r>
                        <a:rPr sz="800" spc="5" dirty="0">
                          <a:latin typeface="MS PGothic"/>
                          <a:cs typeface="MS PGothic"/>
                        </a:rPr>
                        <a:t>「</a:t>
                      </a:r>
                      <a:r>
                        <a:rPr sz="800" spc="-25" dirty="0">
                          <a:latin typeface="MS PGothic"/>
                          <a:cs typeface="MS PGothic"/>
                        </a:rPr>
                        <a:t>技</a:t>
                      </a:r>
                      <a:r>
                        <a:rPr sz="800" spc="-5" dirty="0">
                          <a:latin typeface="MS PGothic"/>
                          <a:cs typeface="MS PGothic"/>
                        </a:rPr>
                        <a:t>能</a:t>
                      </a:r>
                      <a:r>
                        <a:rPr sz="800" spc="-25" dirty="0">
                          <a:latin typeface="MS PGothic"/>
                          <a:cs typeface="MS PGothic"/>
                        </a:rPr>
                        <a:t>レ</a:t>
                      </a:r>
                      <a:endParaRPr sz="800">
                        <a:latin typeface="MS PGothic"/>
                        <a:cs typeface="MS PGothic"/>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a:lnSpc>
                          <a:spcPct val="100000"/>
                        </a:lnSpc>
                      </a:pPr>
                      <a:endParaRPr sz="950">
                        <a:latin typeface="Times New Roman"/>
                        <a:cs typeface="Times New Roman"/>
                      </a:endParaRPr>
                    </a:p>
                    <a:p>
                      <a:pPr marL="59055">
                        <a:lnSpc>
                          <a:spcPts val="615"/>
                        </a:lnSpc>
                      </a:pPr>
                      <a:r>
                        <a:rPr sz="800" spc="-10" dirty="0">
                          <a:latin typeface="MS PGothic"/>
                          <a:cs typeface="MS PGothic"/>
                        </a:rPr>
                        <a:t>項</a:t>
                      </a:r>
                      <a:r>
                        <a:rPr sz="800" spc="-20" dirty="0">
                          <a:latin typeface="MS PGothic"/>
                          <a:cs typeface="MS PGothic"/>
                        </a:rPr>
                        <a:t>番</a:t>
                      </a:r>
                      <a:r>
                        <a:rPr sz="800" spc="-5" dirty="0">
                          <a:latin typeface="MS PGothic"/>
                          <a:cs typeface="MS PGothic"/>
                        </a:rPr>
                        <a:t>６２</a:t>
                      </a:r>
                      <a:r>
                        <a:rPr sz="800" spc="-10" dirty="0">
                          <a:latin typeface="MS PGothic"/>
                          <a:cs typeface="MS PGothic"/>
                        </a:rPr>
                        <a:t>「控</a:t>
                      </a:r>
                      <a:r>
                        <a:rPr sz="800" spc="-25" dirty="0">
                          <a:latin typeface="MS PGothic"/>
                          <a:cs typeface="MS PGothic"/>
                        </a:rPr>
                        <a:t>除</a:t>
                      </a:r>
                      <a:endParaRPr sz="800">
                        <a:latin typeface="MS PGothic"/>
                        <a:cs typeface="MS PGothic"/>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30124">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6985" marR="149225">
                        <a:lnSpc>
                          <a:spcPct val="100000"/>
                        </a:lnSpc>
                        <a:spcBef>
                          <a:spcPts val="520"/>
                        </a:spcBef>
                      </a:pPr>
                      <a:r>
                        <a:rPr sz="800" spc="-10" dirty="0">
                          <a:latin typeface="MS PGothic"/>
                          <a:cs typeface="MS PGothic"/>
                        </a:rPr>
                        <a:t>項</a:t>
                      </a:r>
                      <a:r>
                        <a:rPr sz="800" spc="-20" dirty="0">
                          <a:latin typeface="MS PGothic"/>
                          <a:cs typeface="MS PGothic"/>
                        </a:rPr>
                        <a:t>番</a:t>
                      </a:r>
                      <a:r>
                        <a:rPr sz="800" spc="-5" dirty="0">
                          <a:latin typeface="MS PGothic"/>
                          <a:cs typeface="MS PGothic"/>
                        </a:rPr>
                        <a:t>６２</a:t>
                      </a:r>
                      <a:r>
                        <a:rPr sz="800" spc="-20" dirty="0">
                          <a:latin typeface="MS PGothic"/>
                          <a:cs typeface="MS PGothic"/>
                        </a:rPr>
                        <a:t>の</a:t>
                      </a:r>
                      <a:r>
                        <a:rPr sz="800" dirty="0">
                          <a:latin typeface="MS PGothic"/>
                          <a:cs typeface="MS PGothic"/>
                        </a:rPr>
                        <a:t>「</a:t>
                      </a:r>
                      <a:r>
                        <a:rPr sz="800" spc="-20" dirty="0">
                          <a:latin typeface="MS PGothic"/>
                          <a:cs typeface="MS PGothic"/>
                        </a:rPr>
                        <a:t>技</a:t>
                      </a:r>
                      <a:r>
                        <a:rPr sz="800" spc="-10" dirty="0">
                          <a:latin typeface="MS PGothic"/>
                          <a:cs typeface="MS PGothic"/>
                        </a:rPr>
                        <a:t>能</a:t>
                      </a:r>
                      <a:r>
                        <a:rPr sz="800" spc="-25" dirty="0">
                          <a:latin typeface="MS PGothic"/>
                          <a:cs typeface="MS PGothic"/>
                        </a:rPr>
                        <a:t>者</a:t>
                      </a:r>
                      <a:r>
                        <a:rPr sz="800" spc="-20" dirty="0">
                          <a:latin typeface="MS PGothic"/>
                          <a:cs typeface="MS PGothic"/>
                        </a:rPr>
                        <a:t>数</a:t>
                      </a:r>
                      <a:r>
                        <a:rPr sz="800" spc="-10" dirty="0">
                          <a:latin typeface="MS PGothic"/>
                          <a:cs typeface="MS PGothic"/>
                        </a:rPr>
                        <a:t>」と</a:t>
                      </a:r>
                      <a:r>
                        <a:rPr sz="800" spc="-25" dirty="0">
                          <a:latin typeface="MS PGothic"/>
                          <a:cs typeface="MS PGothic"/>
                        </a:rPr>
                        <a:t>一</a:t>
                      </a:r>
                      <a:endParaRPr sz="800">
                        <a:latin typeface="MS PGothic"/>
                        <a:cs typeface="MS PGothic"/>
                      </a:endParaRPr>
                    </a:p>
                  </a:txBody>
                  <a:tcPr marL="0" marR="0" marT="66040" marB="0">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gridSpan="2">
                  <a:txBody>
                    <a:bodyPr/>
                    <a:lstStyle/>
                    <a:p>
                      <a:pPr marL="77470">
                        <a:lnSpc>
                          <a:spcPct val="100000"/>
                        </a:lnSpc>
                        <a:spcBef>
                          <a:spcPts val="350"/>
                        </a:spcBef>
                      </a:pPr>
                      <a:r>
                        <a:rPr sz="800" spc="-15" dirty="0">
                          <a:latin typeface="MS PGothic"/>
                          <a:cs typeface="MS PGothic"/>
                        </a:rPr>
                        <a:t>ベ</a:t>
                      </a:r>
                      <a:r>
                        <a:rPr sz="800" spc="-25" dirty="0">
                          <a:latin typeface="MS PGothic"/>
                          <a:cs typeface="MS PGothic"/>
                        </a:rPr>
                        <a:t>ル</a:t>
                      </a:r>
                      <a:r>
                        <a:rPr sz="800" spc="-5" dirty="0">
                          <a:latin typeface="MS PGothic"/>
                          <a:cs typeface="MS PGothic"/>
                        </a:rPr>
                        <a:t>向</a:t>
                      </a:r>
                      <a:r>
                        <a:rPr sz="800" spc="-10" dirty="0">
                          <a:latin typeface="MS PGothic"/>
                          <a:cs typeface="MS PGothic"/>
                        </a:rPr>
                        <a:t>上</a:t>
                      </a:r>
                      <a:r>
                        <a:rPr sz="800" spc="-20" dirty="0">
                          <a:latin typeface="MS PGothic"/>
                          <a:cs typeface="MS PGothic"/>
                        </a:rPr>
                        <a:t>者</a:t>
                      </a:r>
                      <a:r>
                        <a:rPr sz="800" spc="-10" dirty="0">
                          <a:latin typeface="MS PGothic"/>
                          <a:cs typeface="MS PGothic"/>
                        </a:rPr>
                        <a:t>数」</a:t>
                      </a:r>
                      <a:r>
                        <a:rPr sz="800" spc="-20" dirty="0">
                          <a:latin typeface="MS PGothic"/>
                          <a:cs typeface="MS PGothic"/>
                        </a:rPr>
                        <a:t>と</a:t>
                      </a:r>
                      <a:endParaRPr sz="800">
                        <a:latin typeface="MS PGothic"/>
                        <a:cs typeface="MS PGothic"/>
                      </a:endParaRPr>
                    </a:p>
                  </a:txBody>
                  <a:tcPr marL="0" marR="0" marT="44450" marB="0">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59055">
                        <a:lnSpc>
                          <a:spcPct val="100000"/>
                        </a:lnSpc>
                        <a:spcBef>
                          <a:spcPts val="350"/>
                        </a:spcBef>
                      </a:pPr>
                      <a:r>
                        <a:rPr sz="800" spc="-10" dirty="0">
                          <a:latin typeface="MS PGothic"/>
                          <a:cs typeface="MS PGothic"/>
                        </a:rPr>
                        <a:t>対</a:t>
                      </a:r>
                      <a:r>
                        <a:rPr sz="800" spc="-20" dirty="0">
                          <a:latin typeface="MS PGothic"/>
                          <a:cs typeface="MS PGothic"/>
                        </a:rPr>
                        <a:t>象</a:t>
                      </a:r>
                      <a:r>
                        <a:rPr sz="800" spc="-10" dirty="0">
                          <a:latin typeface="MS PGothic"/>
                          <a:cs typeface="MS PGothic"/>
                        </a:rPr>
                        <a:t>者数」と</a:t>
                      </a:r>
                      <a:r>
                        <a:rPr sz="800" spc="-25" dirty="0">
                          <a:latin typeface="MS PGothic"/>
                          <a:cs typeface="MS PGothic"/>
                        </a:rPr>
                        <a:t>一</a:t>
                      </a:r>
                      <a:endParaRPr sz="800">
                        <a:latin typeface="MS PGothic"/>
                        <a:cs typeface="MS PGothic"/>
                      </a:endParaRPr>
                    </a:p>
                  </a:txBody>
                  <a:tcPr marL="0" marR="0" marT="4445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239267">
                <a:tc>
                  <a:txBody>
                    <a:bodyPr/>
                    <a:lstStyle/>
                    <a:p>
                      <a:pPr marR="140335">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gridSpan="2">
                  <a:txBody>
                    <a:bodyPr/>
                    <a:lstStyle/>
                    <a:p>
                      <a:pPr marL="6985" marR="149225">
                        <a:lnSpc>
                          <a:spcPts val="735"/>
                        </a:lnSpc>
                      </a:pPr>
                      <a:r>
                        <a:rPr sz="800" spc="-10" dirty="0">
                          <a:latin typeface="MS PGothic"/>
                          <a:cs typeface="MS PGothic"/>
                        </a:rPr>
                        <a:t>致しま</a:t>
                      </a:r>
                      <a:r>
                        <a:rPr sz="800" spc="-30" dirty="0">
                          <a:latin typeface="MS PGothic"/>
                          <a:cs typeface="MS PGothic"/>
                        </a:rPr>
                        <a:t>す</a:t>
                      </a:r>
                      <a:r>
                        <a:rPr sz="800" spc="-20" dirty="0">
                          <a:latin typeface="MS PGothic"/>
                          <a:cs typeface="MS PGothic"/>
                        </a:rPr>
                        <a:t>。</a:t>
                      </a:r>
                      <a:endParaRPr sz="800">
                        <a:latin typeface="MS PGothic"/>
                        <a:cs typeface="MS PGothic"/>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gridSpan="2">
                  <a:txBody>
                    <a:bodyPr/>
                    <a:lstStyle/>
                    <a:p>
                      <a:pPr marL="77470">
                        <a:lnSpc>
                          <a:spcPts val="595"/>
                        </a:lnSpc>
                      </a:pPr>
                      <a:r>
                        <a:rPr sz="800" spc="-10" dirty="0">
                          <a:latin typeface="MS PGothic"/>
                          <a:cs typeface="MS PGothic"/>
                        </a:rPr>
                        <a:t>一</a:t>
                      </a:r>
                      <a:r>
                        <a:rPr sz="800" spc="-20" dirty="0">
                          <a:latin typeface="MS PGothic"/>
                          <a:cs typeface="MS PGothic"/>
                        </a:rPr>
                        <a:t>致し</a:t>
                      </a:r>
                      <a:r>
                        <a:rPr sz="800" spc="-10" dirty="0">
                          <a:latin typeface="MS PGothic"/>
                          <a:cs typeface="MS PGothic"/>
                        </a:rPr>
                        <a:t>ま</a:t>
                      </a:r>
                      <a:r>
                        <a:rPr sz="800" spc="-15" dirty="0">
                          <a:latin typeface="MS PGothic"/>
                          <a:cs typeface="MS PGothic"/>
                        </a:rPr>
                        <a:t>す</a:t>
                      </a:r>
                      <a:r>
                        <a:rPr sz="800" spc="-20" dirty="0">
                          <a:latin typeface="MS PGothic"/>
                          <a:cs typeface="MS PGothic"/>
                        </a:rPr>
                        <a:t>。</a:t>
                      </a:r>
                      <a:endParaRPr sz="800">
                        <a:latin typeface="MS PGothic"/>
                        <a:cs typeface="MS PGothic"/>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59055">
                        <a:lnSpc>
                          <a:spcPts val="595"/>
                        </a:lnSpc>
                      </a:pPr>
                      <a:r>
                        <a:rPr sz="800" spc="-10" dirty="0">
                          <a:latin typeface="MS PGothic"/>
                          <a:cs typeface="MS PGothic"/>
                        </a:rPr>
                        <a:t>致しま</a:t>
                      </a:r>
                      <a:r>
                        <a:rPr sz="800" spc="-30" dirty="0">
                          <a:latin typeface="MS PGothic"/>
                          <a:cs typeface="MS PGothic"/>
                        </a:rPr>
                        <a:t>す</a:t>
                      </a:r>
                      <a:r>
                        <a:rPr sz="800" spc="-20" dirty="0">
                          <a:latin typeface="MS PGothic"/>
                          <a:cs typeface="MS PGothic"/>
                        </a:rPr>
                        <a:t>。</a:t>
                      </a:r>
                      <a:endParaRPr sz="800">
                        <a:latin typeface="MS PGothic"/>
                        <a:cs typeface="MS PGothic"/>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8"/>
                  </a:ext>
                </a:extLst>
              </a:tr>
              <a:tr h="239267">
                <a:tc>
                  <a:txBody>
                    <a:bodyPr/>
                    <a:lstStyle/>
                    <a:p>
                      <a:pPr marL="86360" marR="140335">
                        <a:lnSpc>
                          <a:spcPct val="100000"/>
                        </a:lnSpc>
                        <a:spcBef>
                          <a:spcPts val="459"/>
                        </a:spcBef>
                      </a:pPr>
                      <a:r>
                        <a:rPr sz="750" spc="25" dirty="0">
                          <a:latin typeface="Yu Gothic"/>
                          <a:cs typeface="Yu Gothic"/>
                        </a:rPr>
                        <a:t>合</a:t>
                      </a:r>
                      <a:r>
                        <a:rPr sz="750" spc="35" dirty="0">
                          <a:latin typeface="Yu Gothic"/>
                          <a:cs typeface="Yu Gothic"/>
                        </a:rPr>
                        <a:t>計</a:t>
                      </a:r>
                      <a:endParaRPr sz="750">
                        <a:latin typeface="Yu Gothic"/>
                        <a:cs typeface="Yu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R="11430" algn="r">
                        <a:lnSpc>
                          <a:spcPct val="100000"/>
                        </a:lnSpc>
                        <a:spcBef>
                          <a:spcPts val="459"/>
                        </a:spcBef>
                      </a:pPr>
                      <a:r>
                        <a:rPr sz="750" spc="15" dirty="0">
                          <a:latin typeface="Yu Gothic"/>
                          <a:cs typeface="Yu Gothic"/>
                        </a:rPr>
                        <a:t>3（</a:t>
                      </a:r>
                      <a:r>
                        <a:rPr sz="750" spc="25" dirty="0">
                          <a:latin typeface="Yu Gothic"/>
                          <a:cs typeface="Yu Gothic"/>
                        </a:rPr>
                        <a:t>人</a:t>
                      </a:r>
                      <a:r>
                        <a:rPr sz="750" spc="35" dirty="0">
                          <a:latin typeface="Yu Gothic"/>
                          <a:cs typeface="Yu Gothic"/>
                        </a:rPr>
                        <a:t>）</a:t>
                      </a:r>
                      <a:endParaRPr sz="750">
                        <a:latin typeface="Yu Gothic"/>
                        <a:cs typeface="Yu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3">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hMerge="1">
                  <a:txBody>
                    <a:bodyPr/>
                    <a:lstStyle/>
                    <a:p>
                      <a:endParaRPr/>
                    </a:p>
                  </a:txBody>
                  <a:tcPr marL="0" marR="0" marT="0" marB="0"/>
                </a:tc>
                <a:tc hMerge="1">
                  <a:txBody>
                    <a:bodyPr/>
                    <a:lstStyle/>
                    <a:p>
                      <a:endParaRPr/>
                    </a:p>
                  </a:txBody>
                  <a:tcPr marL="0" marR="0" marT="0" marB="0"/>
                </a:tc>
                <a:tc gridSpan="2">
                  <a:txBody>
                    <a:bodyPr/>
                    <a:lstStyle/>
                    <a:p>
                      <a:pPr marL="494030">
                        <a:lnSpc>
                          <a:spcPct val="100000"/>
                        </a:lnSpc>
                        <a:spcBef>
                          <a:spcPts val="459"/>
                        </a:spcBef>
                      </a:pPr>
                      <a:r>
                        <a:rPr sz="750" spc="15" dirty="0">
                          <a:latin typeface="Yu Gothic"/>
                          <a:cs typeface="Yu Gothic"/>
                        </a:rPr>
                        <a:t>1（</a:t>
                      </a:r>
                      <a:r>
                        <a:rPr sz="750" spc="25" dirty="0">
                          <a:latin typeface="Yu Gothic"/>
                          <a:cs typeface="Yu Gothic"/>
                        </a:rPr>
                        <a:t>人</a:t>
                      </a:r>
                      <a:r>
                        <a:rPr sz="750" spc="35" dirty="0">
                          <a:latin typeface="Yu Gothic"/>
                          <a:cs typeface="Yu Gothic"/>
                        </a:rPr>
                        <a:t>）</a:t>
                      </a:r>
                      <a:endParaRPr sz="750">
                        <a:latin typeface="Yu Gothic"/>
                        <a:cs typeface="Yu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361315">
                        <a:lnSpc>
                          <a:spcPct val="100000"/>
                        </a:lnSpc>
                        <a:spcBef>
                          <a:spcPts val="459"/>
                        </a:spcBef>
                      </a:pPr>
                      <a:r>
                        <a:rPr sz="750" spc="15" dirty="0">
                          <a:latin typeface="Yu Gothic"/>
                          <a:cs typeface="Yu Gothic"/>
                        </a:rPr>
                        <a:t>0（</a:t>
                      </a:r>
                      <a:r>
                        <a:rPr sz="750" spc="25" dirty="0">
                          <a:latin typeface="Yu Gothic"/>
                          <a:cs typeface="Yu Gothic"/>
                        </a:rPr>
                        <a:t>人</a:t>
                      </a:r>
                      <a:r>
                        <a:rPr sz="750" spc="35" dirty="0">
                          <a:latin typeface="Yu Gothic"/>
                          <a:cs typeface="Yu Gothic"/>
                        </a:rPr>
                        <a:t>）</a:t>
                      </a:r>
                      <a:endParaRPr sz="750">
                        <a:latin typeface="Yu Gothic"/>
                        <a:cs typeface="Yu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9"/>
                  </a:ext>
                </a:extLst>
              </a:tr>
            </a:tbl>
          </a:graphicData>
        </a:graphic>
      </p:graphicFrame>
      <p:pic>
        <p:nvPicPr>
          <p:cNvPr id="20" name="object 20"/>
          <p:cNvPicPr/>
          <p:nvPr/>
        </p:nvPicPr>
        <p:blipFill>
          <a:blip r:embed="rId4" cstate="print"/>
          <a:stretch>
            <a:fillRect/>
          </a:stretch>
        </p:blipFill>
        <p:spPr>
          <a:xfrm>
            <a:off x="963167" y="3144011"/>
            <a:ext cx="143256" cy="249936"/>
          </a:xfrm>
          <a:prstGeom prst="rect">
            <a:avLst/>
          </a:prstGeom>
        </p:spPr>
      </p:pic>
      <p:sp>
        <p:nvSpPr>
          <p:cNvPr id="21" name="object 21"/>
          <p:cNvSpPr/>
          <p:nvPr/>
        </p:nvSpPr>
        <p:spPr>
          <a:xfrm>
            <a:off x="1185672" y="6557771"/>
            <a:ext cx="1313815" cy="241300"/>
          </a:xfrm>
          <a:custGeom>
            <a:avLst/>
            <a:gdLst/>
            <a:ahLst/>
            <a:cxnLst/>
            <a:rect l="l" t="t" r="r" b="b"/>
            <a:pathLst>
              <a:path w="1313814" h="241300">
                <a:moveTo>
                  <a:pt x="38100" y="185927"/>
                </a:moveTo>
                <a:lnTo>
                  <a:pt x="0" y="190500"/>
                </a:lnTo>
                <a:lnTo>
                  <a:pt x="1524" y="196595"/>
                </a:lnTo>
                <a:lnTo>
                  <a:pt x="1524" y="201167"/>
                </a:lnTo>
                <a:lnTo>
                  <a:pt x="4571" y="207263"/>
                </a:lnTo>
                <a:lnTo>
                  <a:pt x="4571" y="210312"/>
                </a:lnTo>
                <a:lnTo>
                  <a:pt x="9143" y="216407"/>
                </a:lnTo>
                <a:lnTo>
                  <a:pt x="9143" y="217931"/>
                </a:lnTo>
                <a:lnTo>
                  <a:pt x="22859" y="231648"/>
                </a:lnTo>
                <a:lnTo>
                  <a:pt x="24384" y="231648"/>
                </a:lnTo>
                <a:lnTo>
                  <a:pt x="24384" y="233172"/>
                </a:lnTo>
                <a:lnTo>
                  <a:pt x="30480" y="236219"/>
                </a:lnTo>
                <a:lnTo>
                  <a:pt x="33528" y="236219"/>
                </a:lnTo>
                <a:lnTo>
                  <a:pt x="39624" y="239267"/>
                </a:lnTo>
                <a:lnTo>
                  <a:pt x="44196" y="239267"/>
                </a:lnTo>
                <a:lnTo>
                  <a:pt x="53340" y="240791"/>
                </a:lnTo>
                <a:lnTo>
                  <a:pt x="60959" y="240791"/>
                </a:lnTo>
                <a:lnTo>
                  <a:pt x="60959" y="202691"/>
                </a:lnTo>
                <a:lnTo>
                  <a:pt x="48768" y="202691"/>
                </a:lnTo>
                <a:lnTo>
                  <a:pt x="42671" y="199643"/>
                </a:lnTo>
                <a:lnTo>
                  <a:pt x="41147" y="198119"/>
                </a:lnTo>
                <a:lnTo>
                  <a:pt x="38862" y="193548"/>
                </a:lnTo>
                <a:lnTo>
                  <a:pt x="38100" y="193548"/>
                </a:lnTo>
                <a:lnTo>
                  <a:pt x="38100" y="185927"/>
                </a:lnTo>
                <a:close/>
              </a:path>
              <a:path w="1313814" h="241300">
                <a:moveTo>
                  <a:pt x="45719" y="201167"/>
                </a:moveTo>
                <a:lnTo>
                  <a:pt x="48768" y="202691"/>
                </a:lnTo>
                <a:lnTo>
                  <a:pt x="51815" y="202691"/>
                </a:lnTo>
                <a:lnTo>
                  <a:pt x="45719" y="201167"/>
                </a:lnTo>
                <a:close/>
              </a:path>
              <a:path w="1313814" h="241300">
                <a:moveTo>
                  <a:pt x="42062" y="198729"/>
                </a:moveTo>
                <a:lnTo>
                  <a:pt x="42671" y="199643"/>
                </a:lnTo>
                <a:lnTo>
                  <a:pt x="45720" y="201167"/>
                </a:lnTo>
                <a:lnTo>
                  <a:pt x="42062" y="198729"/>
                </a:lnTo>
                <a:close/>
              </a:path>
              <a:path w="1313814" h="241300">
                <a:moveTo>
                  <a:pt x="41147" y="198119"/>
                </a:moveTo>
                <a:lnTo>
                  <a:pt x="42671" y="199643"/>
                </a:lnTo>
                <a:lnTo>
                  <a:pt x="42062" y="198729"/>
                </a:lnTo>
                <a:lnTo>
                  <a:pt x="41147" y="198119"/>
                </a:lnTo>
                <a:close/>
              </a:path>
              <a:path w="1313814" h="241300">
                <a:moveTo>
                  <a:pt x="39624" y="195072"/>
                </a:moveTo>
                <a:lnTo>
                  <a:pt x="41147" y="198119"/>
                </a:lnTo>
                <a:lnTo>
                  <a:pt x="42062" y="198729"/>
                </a:lnTo>
                <a:lnTo>
                  <a:pt x="39624" y="195072"/>
                </a:lnTo>
                <a:close/>
              </a:path>
              <a:path w="1313814" h="241300">
                <a:moveTo>
                  <a:pt x="38100" y="188975"/>
                </a:moveTo>
                <a:lnTo>
                  <a:pt x="38100" y="192024"/>
                </a:lnTo>
                <a:lnTo>
                  <a:pt x="39624" y="195072"/>
                </a:lnTo>
                <a:lnTo>
                  <a:pt x="38100" y="188975"/>
                </a:lnTo>
                <a:close/>
              </a:path>
              <a:path w="1313814" h="241300">
                <a:moveTo>
                  <a:pt x="38100" y="192024"/>
                </a:moveTo>
                <a:lnTo>
                  <a:pt x="38100" y="193548"/>
                </a:lnTo>
                <a:lnTo>
                  <a:pt x="38862" y="193548"/>
                </a:lnTo>
                <a:lnTo>
                  <a:pt x="38100" y="192024"/>
                </a:lnTo>
                <a:close/>
              </a:path>
              <a:path w="1313814" h="241300">
                <a:moveTo>
                  <a:pt x="38100" y="76200"/>
                </a:moveTo>
                <a:lnTo>
                  <a:pt x="0" y="76200"/>
                </a:lnTo>
                <a:lnTo>
                  <a:pt x="0" y="187451"/>
                </a:lnTo>
                <a:lnTo>
                  <a:pt x="25400" y="187451"/>
                </a:lnTo>
                <a:lnTo>
                  <a:pt x="38100" y="185927"/>
                </a:lnTo>
                <a:lnTo>
                  <a:pt x="38100" y="76200"/>
                </a:lnTo>
                <a:close/>
              </a:path>
              <a:path w="1313814" h="241300">
                <a:moveTo>
                  <a:pt x="124968" y="0"/>
                </a:moveTo>
                <a:lnTo>
                  <a:pt x="44196" y="0"/>
                </a:lnTo>
                <a:lnTo>
                  <a:pt x="42671" y="1524"/>
                </a:lnTo>
                <a:lnTo>
                  <a:pt x="39624" y="1524"/>
                </a:lnTo>
                <a:lnTo>
                  <a:pt x="33528" y="3048"/>
                </a:lnTo>
                <a:lnTo>
                  <a:pt x="33528" y="4572"/>
                </a:lnTo>
                <a:lnTo>
                  <a:pt x="30480" y="4572"/>
                </a:lnTo>
                <a:lnTo>
                  <a:pt x="24384" y="7619"/>
                </a:lnTo>
                <a:lnTo>
                  <a:pt x="24384" y="9143"/>
                </a:lnTo>
                <a:lnTo>
                  <a:pt x="22859" y="9143"/>
                </a:lnTo>
                <a:lnTo>
                  <a:pt x="21336" y="10667"/>
                </a:lnTo>
                <a:lnTo>
                  <a:pt x="16764" y="13715"/>
                </a:lnTo>
                <a:lnTo>
                  <a:pt x="16764" y="15239"/>
                </a:lnTo>
                <a:lnTo>
                  <a:pt x="15240" y="15239"/>
                </a:lnTo>
                <a:lnTo>
                  <a:pt x="15240" y="16763"/>
                </a:lnTo>
                <a:lnTo>
                  <a:pt x="7619" y="24383"/>
                </a:lnTo>
                <a:lnTo>
                  <a:pt x="6096" y="30479"/>
                </a:lnTo>
                <a:lnTo>
                  <a:pt x="38100" y="47243"/>
                </a:lnTo>
                <a:lnTo>
                  <a:pt x="41147" y="42672"/>
                </a:lnTo>
                <a:lnTo>
                  <a:pt x="45719" y="38100"/>
                </a:lnTo>
                <a:lnTo>
                  <a:pt x="47243" y="38100"/>
                </a:lnTo>
                <a:lnTo>
                  <a:pt x="51815" y="36575"/>
                </a:lnTo>
                <a:lnTo>
                  <a:pt x="124968" y="36575"/>
                </a:lnTo>
                <a:lnTo>
                  <a:pt x="124968" y="0"/>
                </a:lnTo>
                <a:close/>
              </a:path>
              <a:path w="1313814" h="241300">
                <a:moveTo>
                  <a:pt x="42671" y="41148"/>
                </a:moveTo>
                <a:lnTo>
                  <a:pt x="41147" y="42672"/>
                </a:lnTo>
                <a:lnTo>
                  <a:pt x="39624" y="45719"/>
                </a:lnTo>
                <a:lnTo>
                  <a:pt x="42671" y="41148"/>
                </a:lnTo>
                <a:close/>
              </a:path>
              <a:path w="1313814" h="241300">
                <a:moveTo>
                  <a:pt x="49783" y="37591"/>
                </a:moveTo>
                <a:lnTo>
                  <a:pt x="47243" y="38100"/>
                </a:lnTo>
                <a:lnTo>
                  <a:pt x="45719" y="38100"/>
                </a:lnTo>
                <a:lnTo>
                  <a:pt x="42671" y="41148"/>
                </a:lnTo>
                <a:lnTo>
                  <a:pt x="49783" y="37591"/>
                </a:lnTo>
                <a:close/>
              </a:path>
              <a:path w="1313814" h="241300">
                <a:moveTo>
                  <a:pt x="51815" y="36575"/>
                </a:moveTo>
                <a:lnTo>
                  <a:pt x="47243" y="38100"/>
                </a:lnTo>
                <a:lnTo>
                  <a:pt x="49783" y="37591"/>
                </a:lnTo>
                <a:lnTo>
                  <a:pt x="51815" y="36575"/>
                </a:lnTo>
                <a:close/>
              </a:path>
              <a:path w="1313814" h="241300">
                <a:moveTo>
                  <a:pt x="54864" y="36575"/>
                </a:moveTo>
                <a:lnTo>
                  <a:pt x="51815" y="36575"/>
                </a:lnTo>
                <a:lnTo>
                  <a:pt x="49783" y="37591"/>
                </a:lnTo>
                <a:lnTo>
                  <a:pt x="54864" y="36575"/>
                </a:lnTo>
                <a:close/>
              </a:path>
              <a:path w="1313814" h="241300">
                <a:moveTo>
                  <a:pt x="274320" y="0"/>
                </a:moveTo>
                <a:lnTo>
                  <a:pt x="163068" y="0"/>
                </a:lnTo>
                <a:lnTo>
                  <a:pt x="163068" y="36575"/>
                </a:lnTo>
                <a:lnTo>
                  <a:pt x="274320" y="36575"/>
                </a:lnTo>
                <a:lnTo>
                  <a:pt x="274320" y="0"/>
                </a:lnTo>
                <a:close/>
              </a:path>
              <a:path w="1313814" h="241300">
                <a:moveTo>
                  <a:pt x="423672" y="0"/>
                </a:moveTo>
                <a:lnTo>
                  <a:pt x="312419" y="0"/>
                </a:lnTo>
                <a:lnTo>
                  <a:pt x="312419" y="36575"/>
                </a:lnTo>
                <a:lnTo>
                  <a:pt x="423672" y="36575"/>
                </a:lnTo>
                <a:lnTo>
                  <a:pt x="423672" y="0"/>
                </a:lnTo>
                <a:close/>
              </a:path>
              <a:path w="1313814" h="241300">
                <a:moveTo>
                  <a:pt x="573023" y="0"/>
                </a:moveTo>
                <a:lnTo>
                  <a:pt x="461772" y="0"/>
                </a:lnTo>
                <a:lnTo>
                  <a:pt x="461772" y="36575"/>
                </a:lnTo>
                <a:lnTo>
                  <a:pt x="573023" y="36575"/>
                </a:lnTo>
                <a:lnTo>
                  <a:pt x="573023" y="0"/>
                </a:lnTo>
                <a:close/>
              </a:path>
              <a:path w="1313814" h="241300">
                <a:moveTo>
                  <a:pt x="722375" y="0"/>
                </a:moveTo>
                <a:lnTo>
                  <a:pt x="611123" y="0"/>
                </a:lnTo>
                <a:lnTo>
                  <a:pt x="611123" y="36575"/>
                </a:lnTo>
                <a:lnTo>
                  <a:pt x="722375" y="36575"/>
                </a:lnTo>
                <a:lnTo>
                  <a:pt x="722375" y="0"/>
                </a:lnTo>
                <a:close/>
              </a:path>
              <a:path w="1313814" h="241300">
                <a:moveTo>
                  <a:pt x="871728" y="0"/>
                </a:moveTo>
                <a:lnTo>
                  <a:pt x="760476" y="0"/>
                </a:lnTo>
                <a:lnTo>
                  <a:pt x="760476" y="36575"/>
                </a:lnTo>
                <a:lnTo>
                  <a:pt x="871728" y="36575"/>
                </a:lnTo>
                <a:lnTo>
                  <a:pt x="871728" y="0"/>
                </a:lnTo>
                <a:close/>
              </a:path>
              <a:path w="1313814" h="241300">
                <a:moveTo>
                  <a:pt x="1021079" y="0"/>
                </a:moveTo>
                <a:lnTo>
                  <a:pt x="909828" y="0"/>
                </a:lnTo>
                <a:lnTo>
                  <a:pt x="909828" y="36575"/>
                </a:lnTo>
                <a:lnTo>
                  <a:pt x="1021079" y="36575"/>
                </a:lnTo>
                <a:lnTo>
                  <a:pt x="1021079" y="0"/>
                </a:lnTo>
                <a:close/>
              </a:path>
              <a:path w="1313814" h="241300">
                <a:moveTo>
                  <a:pt x="1170431" y="0"/>
                </a:moveTo>
                <a:lnTo>
                  <a:pt x="1059180" y="0"/>
                </a:lnTo>
                <a:lnTo>
                  <a:pt x="1059180" y="36575"/>
                </a:lnTo>
                <a:lnTo>
                  <a:pt x="1170431" y="36575"/>
                </a:lnTo>
                <a:lnTo>
                  <a:pt x="1170431" y="0"/>
                </a:lnTo>
                <a:close/>
              </a:path>
              <a:path w="1313814" h="241300">
                <a:moveTo>
                  <a:pt x="1312926" y="47243"/>
                </a:moveTo>
                <a:lnTo>
                  <a:pt x="1275588" y="47243"/>
                </a:lnTo>
                <a:lnTo>
                  <a:pt x="1275588" y="59436"/>
                </a:lnTo>
                <a:lnTo>
                  <a:pt x="1313688" y="59436"/>
                </a:lnTo>
                <a:lnTo>
                  <a:pt x="1313688" y="50291"/>
                </a:lnTo>
                <a:lnTo>
                  <a:pt x="1312926" y="47243"/>
                </a:lnTo>
                <a:close/>
              </a:path>
              <a:path w="1313814" h="241300">
                <a:moveTo>
                  <a:pt x="1274064" y="45719"/>
                </a:moveTo>
                <a:lnTo>
                  <a:pt x="1275588" y="51815"/>
                </a:lnTo>
                <a:lnTo>
                  <a:pt x="1275588" y="48767"/>
                </a:lnTo>
                <a:lnTo>
                  <a:pt x="1274064" y="45719"/>
                </a:lnTo>
                <a:close/>
              </a:path>
              <a:path w="1313814" h="241300">
                <a:moveTo>
                  <a:pt x="1269492" y="0"/>
                </a:moveTo>
                <a:lnTo>
                  <a:pt x="1208532" y="0"/>
                </a:lnTo>
                <a:lnTo>
                  <a:pt x="1208532" y="36575"/>
                </a:lnTo>
                <a:lnTo>
                  <a:pt x="1261872" y="36575"/>
                </a:lnTo>
                <a:lnTo>
                  <a:pt x="1266444" y="38100"/>
                </a:lnTo>
                <a:lnTo>
                  <a:pt x="1267967" y="38100"/>
                </a:lnTo>
                <a:lnTo>
                  <a:pt x="1272540" y="42672"/>
                </a:lnTo>
                <a:lnTo>
                  <a:pt x="1275588" y="48767"/>
                </a:lnTo>
                <a:lnTo>
                  <a:pt x="1275588" y="47243"/>
                </a:lnTo>
                <a:lnTo>
                  <a:pt x="1312926" y="47243"/>
                </a:lnTo>
                <a:lnTo>
                  <a:pt x="1312164" y="44195"/>
                </a:lnTo>
                <a:lnTo>
                  <a:pt x="1312164" y="39624"/>
                </a:lnTo>
                <a:lnTo>
                  <a:pt x="1309116" y="33527"/>
                </a:lnTo>
                <a:lnTo>
                  <a:pt x="1309116" y="32003"/>
                </a:lnTo>
                <a:lnTo>
                  <a:pt x="1307592" y="30479"/>
                </a:lnTo>
                <a:lnTo>
                  <a:pt x="1304544" y="24383"/>
                </a:lnTo>
                <a:lnTo>
                  <a:pt x="1304544" y="22860"/>
                </a:lnTo>
                <a:lnTo>
                  <a:pt x="1298448" y="16763"/>
                </a:lnTo>
                <a:lnTo>
                  <a:pt x="1298448" y="15239"/>
                </a:lnTo>
                <a:lnTo>
                  <a:pt x="1296923" y="15239"/>
                </a:lnTo>
                <a:lnTo>
                  <a:pt x="1296923" y="13715"/>
                </a:lnTo>
                <a:lnTo>
                  <a:pt x="1290828" y="10667"/>
                </a:lnTo>
                <a:lnTo>
                  <a:pt x="1290828" y="9143"/>
                </a:lnTo>
                <a:lnTo>
                  <a:pt x="1289304" y="9143"/>
                </a:lnTo>
                <a:lnTo>
                  <a:pt x="1287780" y="7619"/>
                </a:lnTo>
                <a:lnTo>
                  <a:pt x="1283208" y="4572"/>
                </a:lnTo>
                <a:lnTo>
                  <a:pt x="1280160" y="4572"/>
                </a:lnTo>
                <a:lnTo>
                  <a:pt x="1280160" y="3048"/>
                </a:lnTo>
                <a:lnTo>
                  <a:pt x="1272540" y="1524"/>
                </a:lnTo>
                <a:lnTo>
                  <a:pt x="1271016" y="1524"/>
                </a:lnTo>
                <a:lnTo>
                  <a:pt x="1269492" y="0"/>
                </a:lnTo>
                <a:close/>
              </a:path>
              <a:path w="1313814" h="241300">
                <a:moveTo>
                  <a:pt x="1269492" y="41148"/>
                </a:moveTo>
                <a:lnTo>
                  <a:pt x="1274064" y="45719"/>
                </a:lnTo>
                <a:lnTo>
                  <a:pt x="1272540" y="42672"/>
                </a:lnTo>
                <a:lnTo>
                  <a:pt x="1269492" y="41148"/>
                </a:lnTo>
                <a:close/>
              </a:path>
              <a:path w="1313814" h="241300">
                <a:moveTo>
                  <a:pt x="1263395" y="37337"/>
                </a:moveTo>
                <a:lnTo>
                  <a:pt x="1271016" y="41148"/>
                </a:lnTo>
                <a:lnTo>
                  <a:pt x="1267967" y="38100"/>
                </a:lnTo>
                <a:lnTo>
                  <a:pt x="1266444" y="38100"/>
                </a:lnTo>
                <a:lnTo>
                  <a:pt x="1263395" y="37337"/>
                </a:lnTo>
                <a:close/>
              </a:path>
              <a:path w="1313814" h="241300">
                <a:moveTo>
                  <a:pt x="1261872" y="36575"/>
                </a:moveTo>
                <a:lnTo>
                  <a:pt x="1263395" y="37337"/>
                </a:lnTo>
                <a:lnTo>
                  <a:pt x="1266444" y="38100"/>
                </a:lnTo>
                <a:lnTo>
                  <a:pt x="1261872" y="36575"/>
                </a:lnTo>
                <a:close/>
              </a:path>
              <a:path w="1313814" h="241300">
                <a:moveTo>
                  <a:pt x="1261872" y="36575"/>
                </a:moveTo>
                <a:lnTo>
                  <a:pt x="1260348" y="36575"/>
                </a:lnTo>
                <a:lnTo>
                  <a:pt x="1263395" y="37337"/>
                </a:lnTo>
                <a:lnTo>
                  <a:pt x="1261872" y="36575"/>
                </a:lnTo>
                <a:close/>
              </a:path>
              <a:path w="1313814" h="241300">
                <a:moveTo>
                  <a:pt x="1275588" y="192024"/>
                </a:moveTo>
                <a:lnTo>
                  <a:pt x="1274064" y="195072"/>
                </a:lnTo>
                <a:lnTo>
                  <a:pt x="1303020" y="219455"/>
                </a:lnTo>
                <a:lnTo>
                  <a:pt x="1303020" y="217931"/>
                </a:lnTo>
                <a:lnTo>
                  <a:pt x="1304544" y="217931"/>
                </a:lnTo>
                <a:lnTo>
                  <a:pt x="1304544" y="216407"/>
                </a:lnTo>
                <a:lnTo>
                  <a:pt x="1307592" y="210312"/>
                </a:lnTo>
                <a:lnTo>
                  <a:pt x="1309116" y="208787"/>
                </a:lnTo>
                <a:lnTo>
                  <a:pt x="1309116" y="207263"/>
                </a:lnTo>
                <a:lnTo>
                  <a:pt x="1312164" y="201167"/>
                </a:lnTo>
                <a:lnTo>
                  <a:pt x="1312164" y="196595"/>
                </a:lnTo>
                <a:lnTo>
                  <a:pt x="1312672" y="193548"/>
                </a:lnTo>
                <a:lnTo>
                  <a:pt x="1275588" y="193548"/>
                </a:lnTo>
                <a:lnTo>
                  <a:pt x="1275588" y="192024"/>
                </a:lnTo>
                <a:close/>
              </a:path>
              <a:path w="1313814" h="241300">
                <a:moveTo>
                  <a:pt x="1275588" y="188975"/>
                </a:moveTo>
                <a:lnTo>
                  <a:pt x="1274064" y="195072"/>
                </a:lnTo>
                <a:lnTo>
                  <a:pt x="1275588" y="192024"/>
                </a:lnTo>
                <a:lnTo>
                  <a:pt x="1275588" y="188975"/>
                </a:lnTo>
                <a:close/>
              </a:path>
              <a:path w="1313814" h="241300">
                <a:moveTo>
                  <a:pt x="1313688" y="96012"/>
                </a:moveTo>
                <a:lnTo>
                  <a:pt x="1275588" y="96012"/>
                </a:lnTo>
                <a:lnTo>
                  <a:pt x="1275588" y="193548"/>
                </a:lnTo>
                <a:lnTo>
                  <a:pt x="1312672" y="193548"/>
                </a:lnTo>
                <a:lnTo>
                  <a:pt x="1313688" y="187451"/>
                </a:lnTo>
                <a:lnTo>
                  <a:pt x="1313688" y="96012"/>
                </a:lnTo>
                <a:close/>
              </a:path>
              <a:path w="1313814" h="241300">
                <a:moveTo>
                  <a:pt x="1255776" y="202691"/>
                </a:moveTo>
                <a:lnTo>
                  <a:pt x="1143000" y="202691"/>
                </a:lnTo>
                <a:lnTo>
                  <a:pt x="1143000" y="240791"/>
                </a:lnTo>
                <a:lnTo>
                  <a:pt x="1255776" y="240791"/>
                </a:lnTo>
                <a:lnTo>
                  <a:pt x="1255776" y="202691"/>
                </a:lnTo>
                <a:close/>
              </a:path>
              <a:path w="1313814" h="241300">
                <a:moveTo>
                  <a:pt x="1106423" y="202691"/>
                </a:moveTo>
                <a:lnTo>
                  <a:pt x="993647" y="202691"/>
                </a:lnTo>
                <a:lnTo>
                  <a:pt x="993647" y="240791"/>
                </a:lnTo>
                <a:lnTo>
                  <a:pt x="1106423" y="240791"/>
                </a:lnTo>
                <a:lnTo>
                  <a:pt x="1106423" y="202691"/>
                </a:lnTo>
                <a:close/>
              </a:path>
              <a:path w="1313814" h="241300">
                <a:moveTo>
                  <a:pt x="957072" y="202691"/>
                </a:moveTo>
                <a:lnTo>
                  <a:pt x="844296" y="202691"/>
                </a:lnTo>
                <a:lnTo>
                  <a:pt x="844296" y="240791"/>
                </a:lnTo>
                <a:lnTo>
                  <a:pt x="957072" y="240791"/>
                </a:lnTo>
                <a:lnTo>
                  <a:pt x="957072" y="202691"/>
                </a:lnTo>
                <a:close/>
              </a:path>
              <a:path w="1313814" h="241300">
                <a:moveTo>
                  <a:pt x="807720" y="202691"/>
                </a:moveTo>
                <a:lnTo>
                  <a:pt x="694944" y="202691"/>
                </a:lnTo>
                <a:lnTo>
                  <a:pt x="694944" y="240791"/>
                </a:lnTo>
                <a:lnTo>
                  <a:pt x="807720" y="240791"/>
                </a:lnTo>
                <a:lnTo>
                  <a:pt x="807720" y="202691"/>
                </a:lnTo>
                <a:close/>
              </a:path>
              <a:path w="1313814" h="241300">
                <a:moveTo>
                  <a:pt x="658367" y="202691"/>
                </a:moveTo>
                <a:lnTo>
                  <a:pt x="545591" y="202691"/>
                </a:lnTo>
                <a:lnTo>
                  <a:pt x="545591" y="240791"/>
                </a:lnTo>
                <a:lnTo>
                  <a:pt x="658367" y="240791"/>
                </a:lnTo>
                <a:lnTo>
                  <a:pt x="658367" y="202691"/>
                </a:lnTo>
                <a:close/>
              </a:path>
              <a:path w="1313814" h="241300">
                <a:moveTo>
                  <a:pt x="509016" y="202691"/>
                </a:moveTo>
                <a:lnTo>
                  <a:pt x="396240" y="202691"/>
                </a:lnTo>
                <a:lnTo>
                  <a:pt x="396240" y="240791"/>
                </a:lnTo>
                <a:lnTo>
                  <a:pt x="509016" y="240791"/>
                </a:lnTo>
                <a:lnTo>
                  <a:pt x="509016" y="202691"/>
                </a:lnTo>
                <a:close/>
              </a:path>
              <a:path w="1313814" h="241300">
                <a:moveTo>
                  <a:pt x="359664" y="202691"/>
                </a:moveTo>
                <a:lnTo>
                  <a:pt x="246888" y="202691"/>
                </a:lnTo>
                <a:lnTo>
                  <a:pt x="246888" y="240791"/>
                </a:lnTo>
                <a:lnTo>
                  <a:pt x="359664" y="240791"/>
                </a:lnTo>
                <a:lnTo>
                  <a:pt x="359664" y="202691"/>
                </a:lnTo>
                <a:close/>
              </a:path>
              <a:path w="1313814" h="241300">
                <a:moveTo>
                  <a:pt x="210312" y="202691"/>
                </a:moveTo>
                <a:lnTo>
                  <a:pt x="97536" y="202691"/>
                </a:lnTo>
                <a:lnTo>
                  <a:pt x="97536" y="240791"/>
                </a:lnTo>
                <a:lnTo>
                  <a:pt x="210312" y="240791"/>
                </a:lnTo>
                <a:lnTo>
                  <a:pt x="210312" y="202691"/>
                </a:lnTo>
                <a:close/>
              </a:path>
            </a:pathLst>
          </a:custGeom>
          <a:solidFill>
            <a:srgbClr val="000000"/>
          </a:solidFill>
        </p:spPr>
        <p:txBody>
          <a:bodyPr wrap="square" lIns="0" tIns="0" rIns="0" bIns="0" rtlCol="0"/>
          <a:lstStyle/>
          <a:p>
            <a:endParaRPr/>
          </a:p>
        </p:txBody>
      </p:sp>
      <p:sp>
        <p:nvSpPr>
          <p:cNvPr id="22" name="object 22"/>
          <p:cNvSpPr/>
          <p:nvPr/>
        </p:nvSpPr>
        <p:spPr>
          <a:xfrm>
            <a:off x="5070348" y="6557771"/>
            <a:ext cx="1579245" cy="250190"/>
          </a:xfrm>
          <a:custGeom>
            <a:avLst/>
            <a:gdLst/>
            <a:ahLst/>
            <a:cxnLst/>
            <a:rect l="l" t="t" r="r" b="b"/>
            <a:pathLst>
              <a:path w="1579245" h="250190">
                <a:moveTo>
                  <a:pt x="77724" y="211836"/>
                </a:moveTo>
                <a:lnTo>
                  <a:pt x="51816" y="211836"/>
                </a:lnTo>
                <a:lnTo>
                  <a:pt x="45720" y="210312"/>
                </a:lnTo>
                <a:lnTo>
                  <a:pt x="41148" y="205740"/>
                </a:lnTo>
                <a:lnTo>
                  <a:pt x="40386" y="204216"/>
                </a:lnTo>
                <a:lnTo>
                  <a:pt x="38100" y="199644"/>
                </a:lnTo>
                <a:lnTo>
                  <a:pt x="39624" y="204216"/>
                </a:lnTo>
                <a:lnTo>
                  <a:pt x="38404" y="201168"/>
                </a:lnTo>
                <a:lnTo>
                  <a:pt x="37795" y="199644"/>
                </a:lnTo>
                <a:lnTo>
                  <a:pt x="37185" y="196596"/>
                </a:lnTo>
                <a:lnTo>
                  <a:pt x="36880" y="195072"/>
                </a:lnTo>
                <a:lnTo>
                  <a:pt x="36576" y="193548"/>
                </a:lnTo>
                <a:lnTo>
                  <a:pt x="36576" y="83820"/>
                </a:lnTo>
                <a:lnTo>
                  <a:pt x="0" y="83820"/>
                </a:lnTo>
                <a:lnTo>
                  <a:pt x="0" y="195072"/>
                </a:lnTo>
                <a:lnTo>
                  <a:pt x="24384" y="195072"/>
                </a:lnTo>
                <a:lnTo>
                  <a:pt x="0" y="198120"/>
                </a:lnTo>
                <a:lnTo>
                  <a:pt x="0" y="205740"/>
                </a:lnTo>
                <a:lnTo>
                  <a:pt x="1524" y="207264"/>
                </a:lnTo>
                <a:lnTo>
                  <a:pt x="3048" y="214884"/>
                </a:lnTo>
                <a:lnTo>
                  <a:pt x="3048" y="216408"/>
                </a:lnTo>
                <a:lnTo>
                  <a:pt x="4572" y="216408"/>
                </a:lnTo>
                <a:lnTo>
                  <a:pt x="4572" y="217932"/>
                </a:lnTo>
                <a:lnTo>
                  <a:pt x="7620" y="224028"/>
                </a:lnTo>
                <a:lnTo>
                  <a:pt x="10668" y="227076"/>
                </a:lnTo>
                <a:lnTo>
                  <a:pt x="13716" y="231648"/>
                </a:lnTo>
                <a:lnTo>
                  <a:pt x="15240" y="233172"/>
                </a:lnTo>
                <a:lnTo>
                  <a:pt x="15240" y="234696"/>
                </a:lnTo>
                <a:lnTo>
                  <a:pt x="16764" y="234696"/>
                </a:lnTo>
                <a:lnTo>
                  <a:pt x="21336" y="239268"/>
                </a:lnTo>
                <a:lnTo>
                  <a:pt x="22860" y="239268"/>
                </a:lnTo>
                <a:lnTo>
                  <a:pt x="24384" y="240792"/>
                </a:lnTo>
                <a:lnTo>
                  <a:pt x="25908" y="240792"/>
                </a:lnTo>
                <a:lnTo>
                  <a:pt x="30480" y="243840"/>
                </a:lnTo>
                <a:lnTo>
                  <a:pt x="32004" y="245364"/>
                </a:lnTo>
                <a:lnTo>
                  <a:pt x="35052" y="245364"/>
                </a:lnTo>
                <a:lnTo>
                  <a:pt x="41148" y="248412"/>
                </a:lnTo>
                <a:lnTo>
                  <a:pt x="44196" y="248412"/>
                </a:lnTo>
                <a:lnTo>
                  <a:pt x="53340" y="249936"/>
                </a:lnTo>
                <a:lnTo>
                  <a:pt x="77724" y="249936"/>
                </a:lnTo>
                <a:lnTo>
                  <a:pt x="77724" y="211836"/>
                </a:lnTo>
                <a:close/>
              </a:path>
              <a:path w="1579245" h="250190">
                <a:moveTo>
                  <a:pt x="118872" y="0"/>
                </a:moveTo>
                <a:lnTo>
                  <a:pt x="51816" y="0"/>
                </a:lnTo>
                <a:lnTo>
                  <a:pt x="44196" y="1524"/>
                </a:lnTo>
                <a:lnTo>
                  <a:pt x="41148" y="1524"/>
                </a:lnTo>
                <a:lnTo>
                  <a:pt x="35052" y="3048"/>
                </a:lnTo>
                <a:lnTo>
                  <a:pt x="33528" y="4572"/>
                </a:lnTo>
                <a:lnTo>
                  <a:pt x="30480" y="4572"/>
                </a:lnTo>
                <a:lnTo>
                  <a:pt x="24384" y="9144"/>
                </a:lnTo>
                <a:lnTo>
                  <a:pt x="22860" y="9144"/>
                </a:lnTo>
                <a:lnTo>
                  <a:pt x="22860" y="10668"/>
                </a:lnTo>
                <a:lnTo>
                  <a:pt x="16764" y="15240"/>
                </a:lnTo>
                <a:lnTo>
                  <a:pt x="15240" y="16764"/>
                </a:lnTo>
                <a:lnTo>
                  <a:pt x="13716" y="16764"/>
                </a:lnTo>
                <a:lnTo>
                  <a:pt x="10668" y="22860"/>
                </a:lnTo>
                <a:lnTo>
                  <a:pt x="9144" y="22860"/>
                </a:lnTo>
                <a:lnTo>
                  <a:pt x="9144" y="24384"/>
                </a:lnTo>
                <a:lnTo>
                  <a:pt x="7620" y="25908"/>
                </a:lnTo>
                <a:lnTo>
                  <a:pt x="4572" y="30480"/>
                </a:lnTo>
                <a:lnTo>
                  <a:pt x="4572" y="32004"/>
                </a:lnTo>
                <a:lnTo>
                  <a:pt x="3048" y="33528"/>
                </a:lnTo>
                <a:lnTo>
                  <a:pt x="3048" y="35052"/>
                </a:lnTo>
                <a:lnTo>
                  <a:pt x="1524" y="41148"/>
                </a:lnTo>
                <a:lnTo>
                  <a:pt x="36576" y="51816"/>
                </a:lnTo>
                <a:lnTo>
                  <a:pt x="39624" y="45720"/>
                </a:lnTo>
                <a:lnTo>
                  <a:pt x="41656" y="42672"/>
                </a:lnTo>
                <a:lnTo>
                  <a:pt x="42672" y="41148"/>
                </a:lnTo>
                <a:lnTo>
                  <a:pt x="41148" y="44196"/>
                </a:lnTo>
                <a:lnTo>
                  <a:pt x="45720" y="39624"/>
                </a:lnTo>
                <a:lnTo>
                  <a:pt x="48768" y="38100"/>
                </a:lnTo>
                <a:lnTo>
                  <a:pt x="56388" y="36576"/>
                </a:lnTo>
                <a:lnTo>
                  <a:pt x="118872" y="36576"/>
                </a:lnTo>
                <a:lnTo>
                  <a:pt x="118872" y="0"/>
                </a:lnTo>
                <a:close/>
              </a:path>
              <a:path w="1579245" h="250190">
                <a:moveTo>
                  <a:pt x="227076" y="211836"/>
                </a:moveTo>
                <a:lnTo>
                  <a:pt x="115824" y="211836"/>
                </a:lnTo>
                <a:lnTo>
                  <a:pt x="115824" y="249936"/>
                </a:lnTo>
                <a:lnTo>
                  <a:pt x="227076" y="249936"/>
                </a:lnTo>
                <a:lnTo>
                  <a:pt x="227076" y="211836"/>
                </a:lnTo>
                <a:close/>
              </a:path>
              <a:path w="1579245" h="250190">
                <a:moveTo>
                  <a:pt x="268224" y="0"/>
                </a:moveTo>
                <a:lnTo>
                  <a:pt x="155448" y="0"/>
                </a:lnTo>
                <a:lnTo>
                  <a:pt x="155448" y="36576"/>
                </a:lnTo>
                <a:lnTo>
                  <a:pt x="268224" y="36576"/>
                </a:lnTo>
                <a:lnTo>
                  <a:pt x="268224" y="0"/>
                </a:lnTo>
                <a:close/>
              </a:path>
              <a:path w="1579245" h="250190">
                <a:moveTo>
                  <a:pt x="376428" y="211836"/>
                </a:moveTo>
                <a:lnTo>
                  <a:pt x="265176" y="211836"/>
                </a:lnTo>
                <a:lnTo>
                  <a:pt x="265176" y="249936"/>
                </a:lnTo>
                <a:lnTo>
                  <a:pt x="376428" y="249936"/>
                </a:lnTo>
                <a:lnTo>
                  <a:pt x="376428" y="211836"/>
                </a:lnTo>
                <a:close/>
              </a:path>
              <a:path w="1579245" h="250190">
                <a:moveTo>
                  <a:pt x="417576" y="0"/>
                </a:moveTo>
                <a:lnTo>
                  <a:pt x="304800" y="0"/>
                </a:lnTo>
                <a:lnTo>
                  <a:pt x="304800" y="36576"/>
                </a:lnTo>
                <a:lnTo>
                  <a:pt x="417576" y="36576"/>
                </a:lnTo>
                <a:lnTo>
                  <a:pt x="417576" y="0"/>
                </a:lnTo>
                <a:close/>
              </a:path>
              <a:path w="1579245" h="250190">
                <a:moveTo>
                  <a:pt x="525780" y="211836"/>
                </a:moveTo>
                <a:lnTo>
                  <a:pt x="414528" y="211836"/>
                </a:lnTo>
                <a:lnTo>
                  <a:pt x="414528" y="249936"/>
                </a:lnTo>
                <a:lnTo>
                  <a:pt x="525780" y="249936"/>
                </a:lnTo>
                <a:lnTo>
                  <a:pt x="525780" y="211836"/>
                </a:lnTo>
                <a:close/>
              </a:path>
              <a:path w="1579245" h="250190">
                <a:moveTo>
                  <a:pt x="566928" y="0"/>
                </a:moveTo>
                <a:lnTo>
                  <a:pt x="454152" y="0"/>
                </a:lnTo>
                <a:lnTo>
                  <a:pt x="454152" y="36576"/>
                </a:lnTo>
                <a:lnTo>
                  <a:pt x="566928" y="36576"/>
                </a:lnTo>
                <a:lnTo>
                  <a:pt x="566928" y="0"/>
                </a:lnTo>
                <a:close/>
              </a:path>
              <a:path w="1579245" h="250190">
                <a:moveTo>
                  <a:pt x="675132" y="211836"/>
                </a:moveTo>
                <a:lnTo>
                  <a:pt x="563880" y="211836"/>
                </a:lnTo>
                <a:lnTo>
                  <a:pt x="563880" y="249936"/>
                </a:lnTo>
                <a:lnTo>
                  <a:pt x="675132" y="249936"/>
                </a:lnTo>
                <a:lnTo>
                  <a:pt x="675132" y="211836"/>
                </a:lnTo>
                <a:close/>
              </a:path>
              <a:path w="1579245" h="250190">
                <a:moveTo>
                  <a:pt x="716280" y="0"/>
                </a:moveTo>
                <a:lnTo>
                  <a:pt x="603504" y="0"/>
                </a:lnTo>
                <a:lnTo>
                  <a:pt x="603504" y="36576"/>
                </a:lnTo>
                <a:lnTo>
                  <a:pt x="716280" y="36576"/>
                </a:lnTo>
                <a:lnTo>
                  <a:pt x="716280" y="0"/>
                </a:lnTo>
                <a:close/>
              </a:path>
              <a:path w="1579245" h="250190">
                <a:moveTo>
                  <a:pt x="829056" y="246888"/>
                </a:moveTo>
                <a:lnTo>
                  <a:pt x="818388" y="210312"/>
                </a:lnTo>
                <a:lnTo>
                  <a:pt x="813816" y="211836"/>
                </a:lnTo>
                <a:lnTo>
                  <a:pt x="713232" y="211836"/>
                </a:lnTo>
                <a:lnTo>
                  <a:pt x="713232" y="249936"/>
                </a:lnTo>
                <a:lnTo>
                  <a:pt x="813816" y="249936"/>
                </a:lnTo>
                <a:lnTo>
                  <a:pt x="821436" y="248412"/>
                </a:lnTo>
                <a:lnTo>
                  <a:pt x="824484" y="248412"/>
                </a:lnTo>
                <a:lnTo>
                  <a:pt x="829056" y="246888"/>
                </a:lnTo>
                <a:close/>
              </a:path>
              <a:path w="1579245" h="250190">
                <a:moveTo>
                  <a:pt x="865632" y="88392"/>
                </a:moveTo>
                <a:lnTo>
                  <a:pt x="829056" y="88392"/>
                </a:lnTo>
                <a:lnTo>
                  <a:pt x="829056" y="195072"/>
                </a:lnTo>
                <a:lnTo>
                  <a:pt x="827532" y="199644"/>
                </a:lnTo>
                <a:lnTo>
                  <a:pt x="865632" y="202692"/>
                </a:lnTo>
                <a:lnTo>
                  <a:pt x="865632" y="88392"/>
                </a:lnTo>
                <a:close/>
              </a:path>
              <a:path w="1579245" h="250190">
                <a:moveTo>
                  <a:pt x="865632" y="44196"/>
                </a:moveTo>
                <a:lnTo>
                  <a:pt x="864108" y="42672"/>
                </a:lnTo>
                <a:lnTo>
                  <a:pt x="864108" y="41148"/>
                </a:lnTo>
                <a:lnTo>
                  <a:pt x="862584" y="35052"/>
                </a:lnTo>
                <a:lnTo>
                  <a:pt x="862584" y="33528"/>
                </a:lnTo>
                <a:lnTo>
                  <a:pt x="861060" y="32004"/>
                </a:lnTo>
                <a:lnTo>
                  <a:pt x="858012" y="25908"/>
                </a:lnTo>
                <a:lnTo>
                  <a:pt x="856488" y="24384"/>
                </a:lnTo>
                <a:lnTo>
                  <a:pt x="856488" y="22860"/>
                </a:lnTo>
                <a:lnTo>
                  <a:pt x="854964" y="22860"/>
                </a:lnTo>
                <a:lnTo>
                  <a:pt x="851916" y="16764"/>
                </a:lnTo>
                <a:lnTo>
                  <a:pt x="850392" y="16764"/>
                </a:lnTo>
                <a:lnTo>
                  <a:pt x="850392" y="15240"/>
                </a:lnTo>
                <a:lnTo>
                  <a:pt x="848868" y="15240"/>
                </a:lnTo>
                <a:lnTo>
                  <a:pt x="842772" y="9144"/>
                </a:lnTo>
                <a:lnTo>
                  <a:pt x="841248" y="9144"/>
                </a:lnTo>
                <a:lnTo>
                  <a:pt x="835152" y="4572"/>
                </a:lnTo>
                <a:lnTo>
                  <a:pt x="832104" y="4572"/>
                </a:lnTo>
                <a:lnTo>
                  <a:pt x="830580" y="3048"/>
                </a:lnTo>
                <a:lnTo>
                  <a:pt x="824484" y="1524"/>
                </a:lnTo>
                <a:lnTo>
                  <a:pt x="821436" y="1524"/>
                </a:lnTo>
                <a:lnTo>
                  <a:pt x="812292" y="0"/>
                </a:lnTo>
                <a:lnTo>
                  <a:pt x="752856" y="0"/>
                </a:lnTo>
                <a:lnTo>
                  <a:pt x="752856" y="36576"/>
                </a:lnTo>
                <a:lnTo>
                  <a:pt x="812292" y="36576"/>
                </a:lnTo>
                <a:lnTo>
                  <a:pt x="816864" y="38100"/>
                </a:lnTo>
                <a:lnTo>
                  <a:pt x="819912" y="39624"/>
                </a:lnTo>
                <a:lnTo>
                  <a:pt x="824484" y="44196"/>
                </a:lnTo>
                <a:lnTo>
                  <a:pt x="822960" y="41148"/>
                </a:lnTo>
                <a:lnTo>
                  <a:pt x="824484" y="42672"/>
                </a:lnTo>
                <a:lnTo>
                  <a:pt x="827532" y="48768"/>
                </a:lnTo>
                <a:lnTo>
                  <a:pt x="829056" y="53340"/>
                </a:lnTo>
                <a:lnTo>
                  <a:pt x="847344" y="51816"/>
                </a:lnTo>
                <a:lnTo>
                  <a:pt x="865632" y="50292"/>
                </a:lnTo>
                <a:lnTo>
                  <a:pt x="865632" y="45720"/>
                </a:lnTo>
                <a:lnTo>
                  <a:pt x="865632" y="44196"/>
                </a:lnTo>
                <a:close/>
              </a:path>
              <a:path w="1579245" h="250190">
                <a:moveTo>
                  <a:pt x="932688" y="204216"/>
                </a:moveTo>
                <a:lnTo>
                  <a:pt x="932408" y="202857"/>
                </a:lnTo>
                <a:lnTo>
                  <a:pt x="932256" y="202946"/>
                </a:lnTo>
                <a:lnTo>
                  <a:pt x="932688" y="204216"/>
                </a:lnTo>
                <a:close/>
              </a:path>
              <a:path w="1579245" h="250190">
                <a:moveTo>
                  <a:pt x="932688" y="202692"/>
                </a:moveTo>
                <a:lnTo>
                  <a:pt x="932180" y="201676"/>
                </a:lnTo>
                <a:lnTo>
                  <a:pt x="931164" y="196596"/>
                </a:lnTo>
                <a:lnTo>
                  <a:pt x="931164" y="193548"/>
                </a:lnTo>
                <a:lnTo>
                  <a:pt x="931164" y="83820"/>
                </a:lnTo>
                <a:lnTo>
                  <a:pt x="893064" y="83820"/>
                </a:lnTo>
                <a:lnTo>
                  <a:pt x="893064" y="195072"/>
                </a:lnTo>
                <a:lnTo>
                  <a:pt x="918972" y="195072"/>
                </a:lnTo>
                <a:lnTo>
                  <a:pt x="894588" y="198120"/>
                </a:lnTo>
                <a:lnTo>
                  <a:pt x="894588" y="207264"/>
                </a:lnTo>
                <a:lnTo>
                  <a:pt x="897636" y="214884"/>
                </a:lnTo>
                <a:lnTo>
                  <a:pt x="897636" y="216408"/>
                </a:lnTo>
                <a:lnTo>
                  <a:pt x="899160" y="217932"/>
                </a:lnTo>
                <a:lnTo>
                  <a:pt x="900684" y="220980"/>
                </a:lnTo>
                <a:lnTo>
                  <a:pt x="932256" y="202946"/>
                </a:lnTo>
                <a:lnTo>
                  <a:pt x="932370" y="202704"/>
                </a:lnTo>
                <a:lnTo>
                  <a:pt x="932408" y="202857"/>
                </a:lnTo>
                <a:lnTo>
                  <a:pt x="932688" y="202692"/>
                </a:lnTo>
                <a:close/>
              </a:path>
              <a:path w="1579245" h="250190">
                <a:moveTo>
                  <a:pt x="1011936" y="0"/>
                </a:moveTo>
                <a:lnTo>
                  <a:pt x="946404" y="0"/>
                </a:lnTo>
                <a:lnTo>
                  <a:pt x="938784" y="1524"/>
                </a:lnTo>
                <a:lnTo>
                  <a:pt x="935736" y="1524"/>
                </a:lnTo>
                <a:lnTo>
                  <a:pt x="928116" y="3048"/>
                </a:lnTo>
                <a:lnTo>
                  <a:pt x="928116" y="4572"/>
                </a:lnTo>
                <a:lnTo>
                  <a:pt x="925068" y="4572"/>
                </a:lnTo>
                <a:lnTo>
                  <a:pt x="918972" y="9144"/>
                </a:lnTo>
                <a:lnTo>
                  <a:pt x="917448" y="9144"/>
                </a:lnTo>
                <a:lnTo>
                  <a:pt x="911352" y="15240"/>
                </a:lnTo>
                <a:lnTo>
                  <a:pt x="909828" y="15240"/>
                </a:lnTo>
                <a:lnTo>
                  <a:pt x="909828" y="16764"/>
                </a:lnTo>
                <a:lnTo>
                  <a:pt x="908304" y="16764"/>
                </a:lnTo>
                <a:lnTo>
                  <a:pt x="903732" y="22860"/>
                </a:lnTo>
                <a:lnTo>
                  <a:pt x="902208" y="24384"/>
                </a:lnTo>
                <a:lnTo>
                  <a:pt x="902208" y="25908"/>
                </a:lnTo>
                <a:lnTo>
                  <a:pt x="899160" y="30480"/>
                </a:lnTo>
                <a:lnTo>
                  <a:pt x="897636" y="32004"/>
                </a:lnTo>
                <a:lnTo>
                  <a:pt x="897636" y="35052"/>
                </a:lnTo>
                <a:lnTo>
                  <a:pt x="896112" y="41148"/>
                </a:lnTo>
                <a:lnTo>
                  <a:pt x="931164" y="51816"/>
                </a:lnTo>
                <a:lnTo>
                  <a:pt x="931926" y="48768"/>
                </a:lnTo>
                <a:lnTo>
                  <a:pt x="932688" y="45732"/>
                </a:lnTo>
                <a:lnTo>
                  <a:pt x="931164" y="48768"/>
                </a:lnTo>
                <a:lnTo>
                  <a:pt x="934212" y="42672"/>
                </a:lnTo>
                <a:lnTo>
                  <a:pt x="932688" y="45732"/>
                </a:lnTo>
                <a:lnTo>
                  <a:pt x="934212" y="44196"/>
                </a:lnTo>
                <a:lnTo>
                  <a:pt x="935723" y="42672"/>
                </a:lnTo>
                <a:lnTo>
                  <a:pt x="937260" y="41148"/>
                </a:lnTo>
                <a:lnTo>
                  <a:pt x="934212" y="44196"/>
                </a:lnTo>
                <a:lnTo>
                  <a:pt x="940295" y="39636"/>
                </a:lnTo>
                <a:lnTo>
                  <a:pt x="943356" y="38100"/>
                </a:lnTo>
                <a:lnTo>
                  <a:pt x="938771" y="39636"/>
                </a:lnTo>
                <a:lnTo>
                  <a:pt x="946404" y="36576"/>
                </a:lnTo>
                <a:lnTo>
                  <a:pt x="943356" y="38100"/>
                </a:lnTo>
                <a:lnTo>
                  <a:pt x="949452" y="36576"/>
                </a:lnTo>
                <a:lnTo>
                  <a:pt x="1011936" y="36576"/>
                </a:lnTo>
                <a:lnTo>
                  <a:pt x="1011936" y="0"/>
                </a:lnTo>
                <a:close/>
              </a:path>
              <a:path w="1579245" h="250190">
                <a:moveTo>
                  <a:pt x="1059180" y="211836"/>
                </a:moveTo>
                <a:lnTo>
                  <a:pt x="947928" y="211836"/>
                </a:lnTo>
                <a:lnTo>
                  <a:pt x="944880" y="248412"/>
                </a:lnTo>
                <a:lnTo>
                  <a:pt x="947928" y="249936"/>
                </a:lnTo>
                <a:lnTo>
                  <a:pt x="1059180" y="249936"/>
                </a:lnTo>
                <a:lnTo>
                  <a:pt x="1059180" y="211836"/>
                </a:lnTo>
                <a:close/>
              </a:path>
              <a:path w="1579245" h="250190">
                <a:moveTo>
                  <a:pt x="1161288" y="0"/>
                </a:moveTo>
                <a:lnTo>
                  <a:pt x="1050036" y="0"/>
                </a:lnTo>
                <a:lnTo>
                  <a:pt x="1050036" y="36576"/>
                </a:lnTo>
                <a:lnTo>
                  <a:pt x="1161288" y="36576"/>
                </a:lnTo>
                <a:lnTo>
                  <a:pt x="1161288" y="0"/>
                </a:lnTo>
                <a:close/>
              </a:path>
              <a:path w="1579245" h="250190">
                <a:moveTo>
                  <a:pt x="1208532" y="211836"/>
                </a:moveTo>
                <a:lnTo>
                  <a:pt x="1095756" y="211836"/>
                </a:lnTo>
                <a:lnTo>
                  <a:pt x="1095756" y="249936"/>
                </a:lnTo>
                <a:lnTo>
                  <a:pt x="1208532" y="249936"/>
                </a:lnTo>
                <a:lnTo>
                  <a:pt x="1208532" y="211836"/>
                </a:lnTo>
                <a:close/>
              </a:path>
              <a:path w="1579245" h="250190">
                <a:moveTo>
                  <a:pt x="1310640" y="0"/>
                </a:moveTo>
                <a:lnTo>
                  <a:pt x="1199388" y="0"/>
                </a:lnTo>
                <a:lnTo>
                  <a:pt x="1199388" y="36576"/>
                </a:lnTo>
                <a:lnTo>
                  <a:pt x="1310640" y="36576"/>
                </a:lnTo>
                <a:lnTo>
                  <a:pt x="1310640" y="0"/>
                </a:lnTo>
                <a:close/>
              </a:path>
              <a:path w="1579245" h="250190">
                <a:moveTo>
                  <a:pt x="1357884" y="211836"/>
                </a:moveTo>
                <a:lnTo>
                  <a:pt x="1245108" y="211836"/>
                </a:lnTo>
                <a:lnTo>
                  <a:pt x="1245108" y="249936"/>
                </a:lnTo>
                <a:lnTo>
                  <a:pt x="1357884" y="249936"/>
                </a:lnTo>
                <a:lnTo>
                  <a:pt x="1357884" y="211836"/>
                </a:lnTo>
                <a:close/>
              </a:path>
              <a:path w="1579245" h="250190">
                <a:moveTo>
                  <a:pt x="1459992" y="0"/>
                </a:moveTo>
                <a:lnTo>
                  <a:pt x="1348740" y="0"/>
                </a:lnTo>
                <a:lnTo>
                  <a:pt x="1348740" y="36576"/>
                </a:lnTo>
                <a:lnTo>
                  <a:pt x="1459992" y="36576"/>
                </a:lnTo>
                <a:lnTo>
                  <a:pt x="1459992" y="0"/>
                </a:lnTo>
                <a:close/>
              </a:path>
              <a:path w="1579245" h="250190">
                <a:moveTo>
                  <a:pt x="1507223" y="211836"/>
                </a:moveTo>
                <a:lnTo>
                  <a:pt x="1394447" y="211836"/>
                </a:lnTo>
                <a:lnTo>
                  <a:pt x="1394447" y="249936"/>
                </a:lnTo>
                <a:lnTo>
                  <a:pt x="1507223" y="249936"/>
                </a:lnTo>
                <a:lnTo>
                  <a:pt x="1507223" y="211836"/>
                </a:lnTo>
                <a:close/>
              </a:path>
              <a:path w="1579245" h="250190">
                <a:moveTo>
                  <a:pt x="1578851" y="120396"/>
                </a:moveTo>
                <a:lnTo>
                  <a:pt x="1542275" y="120396"/>
                </a:lnTo>
                <a:lnTo>
                  <a:pt x="1542275" y="195072"/>
                </a:lnTo>
                <a:lnTo>
                  <a:pt x="1540751" y="201168"/>
                </a:lnTo>
                <a:lnTo>
                  <a:pt x="1542275" y="196596"/>
                </a:lnTo>
                <a:lnTo>
                  <a:pt x="1541449" y="200761"/>
                </a:lnTo>
                <a:lnTo>
                  <a:pt x="1537716" y="205740"/>
                </a:lnTo>
                <a:lnTo>
                  <a:pt x="1540751" y="202692"/>
                </a:lnTo>
                <a:lnTo>
                  <a:pt x="1536192" y="208788"/>
                </a:lnTo>
                <a:lnTo>
                  <a:pt x="1537716" y="205740"/>
                </a:lnTo>
                <a:lnTo>
                  <a:pt x="1534668" y="208788"/>
                </a:lnTo>
                <a:lnTo>
                  <a:pt x="1533144" y="210312"/>
                </a:lnTo>
                <a:lnTo>
                  <a:pt x="1534972" y="209397"/>
                </a:lnTo>
                <a:lnTo>
                  <a:pt x="1551432" y="242316"/>
                </a:lnTo>
                <a:lnTo>
                  <a:pt x="1554480" y="240792"/>
                </a:lnTo>
                <a:lnTo>
                  <a:pt x="1556004" y="239268"/>
                </a:lnTo>
                <a:lnTo>
                  <a:pt x="1557528" y="239268"/>
                </a:lnTo>
                <a:lnTo>
                  <a:pt x="1562100" y="234696"/>
                </a:lnTo>
                <a:lnTo>
                  <a:pt x="1563624" y="234696"/>
                </a:lnTo>
                <a:lnTo>
                  <a:pt x="1563624" y="233172"/>
                </a:lnTo>
                <a:lnTo>
                  <a:pt x="1569720" y="227076"/>
                </a:lnTo>
                <a:lnTo>
                  <a:pt x="1569720" y="225552"/>
                </a:lnTo>
                <a:lnTo>
                  <a:pt x="1571244" y="224028"/>
                </a:lnTo>
                <a:lnTo>
                  <a:pt x="1574292" y="217932"/>
                </a:lnTo>
                <a:lnTo>
                  <a:pt x="1574292" y="216408"/>
                </a:lnTo>
                <a:lnTo>
                  <a:pt x="1575816" y="216408"/>
                </a:lnTo>
                <a:lnTo>
                  <a:pt x="1575816" y="214884"/>
                </a:lnTo>
                <a:lnTo>
                  <a:pt x="1577340" y="207264"/>
                </a:lnTo>
                <a:lnTo>
                  <a:pt x="1578851" y="207264"/>
                </a:lnTo>
                <a:lnTo>
                  <a:pt x="1578851" y="204216"/>
                </a:lnTo>
                <a:lnTo>
                  <a:pt x="1578851" y="199644"/>
                </a:lnTo>
                <a:lnTo>
                  <a:pt x="1578851" y="196596"/>
                </a:lnTo>
                <a:lnTo>
                  <a:pt x="1578851" y="120396"/>
                </a:lnTo>
                <a:close/>
              </a:path>
              <a:path w="1579245" h="250190">
                <a:moveTo>
                  <a:pt x="1578851" y="42684"/>
                </a:moveTo>
                <a:lnTo>
                  <a:pt x="1577340" y="41148"/>
                </a:lnTo>
                <a:lnTo>
                  <a:pt x="1575816" y="35052"/>
                </a:lnTo>
                <a:lnTo>
                  <a:pt x="1575816" y="33528"/>
                </a:lnTo>
                <a:lnTo>
                  <a:pt x="1574292" y="32004"/>
                </a:lnTo>
                <a:lnTo>
                  <a:pt x="1574292" y="30480"/>
                </a:lnTo>
                <a:lnTo>
                  <a:pt x="1571244" y="25908"/>
                </a:lnTo>
                <a:lnTo>
                  <a:pt x="1569720" y="24384"/>
                </a:lnTo>
                <a:lnTo>
                  <a:pt x="1569720" y="22860"/>
                </a:lnTo>
                <a:lnTo>
                  <a:pt x="1565148" y="16764"/>
                </a:lnTo>
                <a:lnTo>
                  <a:pt x="1563624" y="16764"/>
                </a:lnTo>
                <a:lnTo>
                  <a:pt x="1563624" y="15240"/>
                </a:lnTo>
                <a:lnTo>
                  <a:pt x="1562100" y="15240"/>
                </a:lnTo>
                <a:lnTo>
                  <a:pt x="1556004" y="9144"/>
                </a:lnTo>
                <a:lnTo>
                  <a:pt x="1554480" y="9144"/>
                </a:lnTo>
                <a:lnTo>
                  <a:pt x="1548371" y="4572"/>
                </a:lnTo>
                <a:lnTo>
                  <a:pt x="1545323" y="4572"/>
                </a:lnTo>
                <a:lnTo>
                  <a:pt x="1543799" y="3048"/>
                </a:lnTo>
                <a:lnTo>
                  <a:pt x="1537716" y="1524"/>
                </a:lnTo>
                <a:lnTo>
                  <a:pt x="1534668" y="1524"/>
                </a:lnTo>
                <a:lnTo>
                  <a:pt x="1525524" y="0"/>
                </a:lnTo>
                <a:lnTo>
                  <a:pt x="1498092" y="0"/>
                </a:lnTo>
                <a:lnTo>
                  <a:pt x="1498092" y="36576"/>
                </a:lnTo>
                <a:lnTo>
                  <a:pt x="1525524" y="36576"/>
                </a:lnTo>
                <a:lnTo>
                  <a:pt x="1530096" y="38100"/>
                </a:lnTo>
                <a:lnTo>
                  <a:pt x="1533144" y="39624"/>
                </a:lnTo>
                <a:lnTo>
                  <a:pt x="1538363" y="43548"/>
                </a:lnTo>
                <a:lnTo>
                  <a:pt x="1541132" y="47244"/>
                </a:lnTo>
                <a:lnTo>
                  <a:pt x="1542275" y="51816"/>
                </a:lnTo>
                <a:lnTo>
                  <a:pt x="1540751" y="48768"/>
                </a:lnTo>
                <a:lnTo>
                  <a:pt x="1542275" y="56388"/>
                </a:lnTo>
                <a:lnTo>
                  <a:pt x="1542275" y="82296"/>
                </a:lnTo>
                <a:lnTo>
                  <a:pt x="1578851" y="82296"/>
                </a:lnTo>
                <a:lnTo>
                  <a:pt x="1578851" y="51816"/>
                </a:lnTo>
                <a:lnTo>
                  <a:pt x="1578851" y="48768"/>
                </a:lnTo>
                <a:lnTo>
                  <a:pt x="1578851" y="42684"/>
                </a:lnTo>
                <a:close/>
              </a:path>
            </a:pathLst>
          </a:custGeom>
          <a:solidFill>
            <a:srgbClr val="000000"/>
          </a:solidFill>
        </p:spPr>
        <p:txBody>
          <a:bodyPr wrap="square" lIns="0" tIns="0" rIns="0" bIns="0" rtlCol="0"/>
          <a:lstStyle/>
          <a:p>
            <a:endParaRPr/>
          </a:p>
        </p:txBody>
      </p:sp>
      <p:grpSp>
        <p:nvGrpSpPr>
          <p:cNvPr id="23" name="object 23"/>
          <p:cNvGrpSpPr/>
          <p:nvPr/>
        </p:nvGrpSpPr>
        <p:grpSpPr>
          <a:xfrm>
            <a:off x="1234439" y="6117335"/>
            <a:ext cx="1207135" cy="360045"/>
            <a:chOff x="1234439" y="6117335"/>
            <a:chExt cx="1207135" cy="360045"/>
          </a:xfrm>
        </p:grpSpPr>
        <p:sp>
          <p:nvSpPr>
            <p:cNvPr id="24" name="object 24"/>
            <p:cNvSpPr/>
            <p:nvPr/>
          </p:nvSpPr>
          <p:spPr>
            <a:xfrm>
              <a:off x="1243583" y="6126479"/>
              <a:ext cx="1188720" cy="340360"/>
            </a:xfrm>
            <a:custGeom>
              <a:avLst/>
              <a:gdLst/>
              <a:ahLst/>
              <a:cxnLst/>
              <a:rect l="l" t="t" r="r" b="b"/>
              <a:pathLst>
                <a:path w="1188720" h="340360">
                  <a:moveTo>
                    <a:pt x="1188720" y="0"/>
                  </a:moveTo>
                  <a:lnTo>
                    <a:pt x="603504" y="0"/>
                  </a:lnTo>
                  <a:lnTo>
                    <a:pt x="693420" y="0"/>
                  </a:lnTo>
                  <a:lnTo>
                    <a:pt x="0" y="0"/>
                  </a:lnTo>
                  <a:lnTo>
                    <a:pt x="0" y="339852"/>
                  </a:lnTo>
                  <a:lnTo>
                    <a:pt x="1188720" y="339852"/>
                  </a:lnTo>
                  <a:lnTo>
                    <a:pt x="1188720" y="0"/>
                  </a:lnTo>
                  <a:close/>
                </a:path>
              </a:pathLst>
            </a:custGeom>
            <a:solidFill>
              <a:srgbClr val="FFFFFF"/>
            </a:solidFill>
          </p:spPr>
          <p:txBody>
            <a:bodyPr wrap="square" lIns="0" tIns="0" rIns="0" bIns="0" rtlCol="0"/>
            <a:lstStyle/>
            <a:p>
              <a:endParaRPr/>
            </a:p>
          </p:txBody>
        </p:sp>
        <p:sp>
          <p:nvSpPr>
            <p:cNvPr id="25" name="object 25"/>
            <p:cNvSpPr/>
            <p:nvPr/>
          </p:nvSpPr>
          <p:spPr>
            <a:xfrm>
              <a:off x="1234439" y="6117335"/>
              <a:ext cx="1207135" cy="360045"/>
            </a:xfrm>
            <a:custGeom>
              <a:avLst/>
              <a:gdLst/>
              <a:ahLst/>
              <a:cxnLst/>
              <a:rect l="l" t="t" r="r" b="b"/>
              <a:pathLst>
                <a:path w="1207135" h="360045">
                  <a:moveTo>
                    <a:pt x="612647" y="0"/>
                  </a:moveTo>
                  <a:lnTo>
                    <a:pt x="0" y="0"/>
                  </a:lnTo>
                  <a:lnTo>
                    <a:pt x="0" y="359663"/>
                  </a:lnTo>
                  <a:lnTo>
                    <a:pt x="1207008" y="359663"/>
                  </a:lnTo>
                  <a:lnTo>
                    <a:pt x="1207008" y="348996"/>
                  </a:lnTo>
                  <a:lnTo>
                    <a:pt x="18287" y="348996"/>
                  </a:lnTo>
                  <a:lnTo>
                    <a:pt x="9143" y="339851"/>
                  </a:lnTo>
                  <a:lnTo>
                    <a:pt x="18287" y="339851"/>
                  </a:lnTo>
                  <a:lnTo>
                    <a:pt x="18287" y="18287"/>
                  </a:lnTo>
                  <a:lnTo>
                    <a:pt x="9143" y="18287"/>
                  </a:lnTo>
                  <a:lnTo>
                    <a:pt x="18287" y="9143"/>
                  </a:lnTo>
                  <a:lnTo>
                    <a:pt x="612647" y="9143"/>
                  </a:lnTo>
                  <a:lnTo>
                    <a:pt x="612647" y="0"/>
                  </a:lnTo>
                  <a:close/>
                </a:path>
                <a:path w="1207135" h="360045">
                  <a:moveTo>
                    <a:pt x="18287" y="339851"/>
                  </a:moveTo>
                  <a:lnTo>
                    <a:pt x="9143" y="339851"/>
                  </a:lnTo>
                  <a:lnTo>
                    <a:pt x="18287" y="348996"/>
                  </a:lnTo>
                  <a:lnTo>
                    <a:pt x="18287" y="339851"/>
                  </a:lnTo>
                  <a:close/>
                </a:path>
                <a:path w="1207135" h="360045">
                  <a:moveTo>
                    <a:pt x="1188720" y="339851"/>
                  </a:moveTo>
                  <a:lnTo>
                    <a:pt x="18287" y="339851"/>
                  </a:lnTo>
                  <a:lnTo>
                    <a:pt x="18287" y="348996"/>
                  </a:lnTo>
                  <a:lnTo>
                    <a:pt x="1188720" y="348996"/>
                  </a:lnTo>
                  <a:lnTo>
                    <a:pt x="1188720" y="339851"/>
                  </a:lnTo>
                  <a:close/>
                </a:path>
                <a:path w="1207135" h="360045">
                  <a:moveTo>
                    <a:pt x="1188720" y="9143"/>
                  </a:moveTo>
                  <a:lnTo>
                    <a:pt x="1188720" y="348996"/>
                  </a:lnTo>
                  <a:lnTo>
                    <a:pt x="1197864" y="339851"/>
                  </a:lnTo>
                  <a:lnTo>
                    <a:pt x="1207008" y="339851"/>
                  </a:lnTo>
                  <a:lnTo>
                    <a:pt x="1207008" y="18287"/>
                  </a:lnTo>
                  <a:lnTo>
                    <a:pt x="1197864" y="18287"/>
                  </a:lnTo>
                  <a:lnTo>
                    <a:pt x="1188720" y="9143"/>
                  </a:lnTo>
                  <a:close/>
                </a:path>
                <a:path w="1207135" h="360045">
                  <a:moveTo>
                    <a:pt x="1207008" y="339851"/>
                  </a:moveTo>
                  <a:lnTo>
                    <a:pt x="1197864" y="339851"/>
                  </a:lnTo>
                  <a:lnTo>
                    <a:pt x="1188720" y="348996"/>
                  </a:lnTo>
                  <a:lnTo>
                    <a:pt x="1207008" y="348996"/>
                  </a:lnTo>
                  <a:lnTo>
                    <a:pt x="1207008" y="339851"/>
                  </a:lnTo>
                  <a:close/>
                </a:path>
                <a:path w="1207135" h="360045">
                  <a:moveTo>
                    <a:pt x="18287" y="9143"/>
                  </a:moveTo>
                  <a:lnTo>
                    <a:pt x="9143" y="18287"/>
                  </a:lnTo>
                  <a:lnTo>
                    <a:pt x="18287" y="18287"/>
                  </a:lnTo>
                  <a:lnTo>
                    <a:pt x="18287" y="9143"/>
                  </a:lnTo>
                  <a:close/>
                </a:path>
                <a:path w="1207135" h="360045">
                  <a:moveTo>
                    <a:pt x="612647" y="9143"/>
                  </a:moveTo>
                  <a:lnTo>
                    <a:pt x="18287" y="9143"/>
                  </a:lnTo>
                  <a:lnTo>
                    <a:pt x="18287" y="18287"/>
                  </a:lnTo>
                  <a:lnTo>
                    <a:pt x="612647" y="18287"/>
                  </a:lnTo>
                  <a:lnTo>
                    <a:pt x="612647" y="9143"/>
                  </a:lnTo>
                  <a:close/>
                </a:path>
                <a:path w="1207135" h="360045">
                  <a:moveTo>
                    <a:pt x="702564" y="0"/>
                  </a:moveTo>
                  <a:lnTo>
                    <a:pt x="612647" y="0"/>
                  </a:lnTo>
                  <a:lnTo>
                    <a:pt x="612647" y="18287"/>
                  </a:lnTo>
                  <a:lnTo>
                    <a:pt x="702564" y="18287"/>
                  </a:lnTo>
                  <a:lnTo>
                    <a:pt x="702564" y="0"/>
                  </a:lnTo>
                  <a:close/>
                </a:path>
                <a:path w="1207135" h="360045">
                  <a:moveTo>
                    <a:pt x="1207008" y="0"/>
                  </a:moveTo>
                  <a:lnTo>
                    <a:pt x="702564" y="0"/>
                  </a:lnTo>
                  <a:lnTo>
                    <a:pt x="702564" y="18287"/>
                  </a:lnTo>
                  <a:lnTo>
                    <a:pt x="1188720" y="18287"/>
                  </a:lnTo>
                  <a:lnTo>
                    <a:pt x="1188720" y="9143"/>
                  </a:lnTo>
                  <a:lnTo>
                    <a:pt x="1207008" y="9143"/>
                  </a:lnTo>
                  <a:lnTo>
                    <a:pt x="1207008" y="0"/>
                  </a:lnTo>
                  <a:close/>
                </a:path>
                <a:path w="1207135" h="360045">
                  <a:moveTo>
                    <a:pt x="1207008" y="9143"/>
                  </a:moveTo>
                  <a:lnTo>
                    <a:pt x="1188720" y="9143"/>
                  </a:lnTo>
                  <a:lnTo>
                    <a:pt x="1197864" y="18287"/>
                  </a:lnTo>
                  <a:lnTo>
                    <a:pt x="1207008" y="18287"/>
                  </a:lnTo>
                  <a:lnTo>
                    <a:pt x="1207008" y="9143"/>
                  </a:lnTo>
                  <a:close/>
                </a:path>
              </a:pathLst>
            </a:custGeom>
            <a:solidFill>
              <a:srgbClr val="525252"/>
            </a:solidFill>
          </p:spPr>
          <p:txBody>
            <a:bodyPr wrap="square" lIns="0" tIns="0" rIns="0" bIns="0" rtlCol="0"/>
            <a:lstStyle/>
            <a:p>
              <a:endParaRPr/>
            </a:p>
          </p:txBody>
        </p:sp>
      </p:grpSp>
      <p:grpSp>
        <p:nvGrpSpPr>
          <p:cNvPr id="26" name="object 26"/>
          <p:cNvGrpSpPr/>
          <p:nvPr/>
        </p:nvGrpSpPr>
        <p:grpSpPr>
          <a:xfrm>
            <a:off x="5108447" y="5913120"/>
            <a:ext cx="1536700" cy="589915"/>
            <a:chOff x="5108447" y="5913120"/>
            <a:chExt cx="1536700" cy="589915"/>
          </a:xfrm>
        </p:grpSpPr>
        <p:sp>
          <p:nvSpPr>
            <p:cNvPr id="27" name="object 27"/>
            <p:cNvSpPr/>
            <p:nvPr/>
          </p:nvSpPr>
          <p:spPr>
            <a:xfrm>
              <a:off x="5117591" y="5923788"/>
              <a:ext cx="784860" cy="570230"/>
            </a:xfrm>
            <a:custGeom>
              <a:avLst/>
              <a:gdLst/>
              <a:ahLst/>
              <a:cxnLst/>
              <a:rect l="l" t="t" r="r" b="b"/>
              <a:pathLst>
                <a:path w="784860" h="570229">
                  <a:moveTo>
                    <a:pt x="784860" y="0"/>
                  </a:moveTo>
                  <a:lnTo>
                    <a:pt x="397763" y="0"/>
                  </a:lnTo>
                  <a:lnTo>
                    <a:pt x="457200" y="0"/>
                  </a:lnTo>
                  <a:lnTo>
                    <a:pt x="0" y="0"/>
                  </a:lnTo>
                  <a:lnTo>
                    <a:pt x="0" y="569976"/>
                  </a:lnTo>
                  <a:lnTo>
                    <a:pt x="784860" y="569976"/>
                  </a:lnTo>
                  <a:lnTo>
                    <a:pt x="784860" y="0"/>
                  </a:lnTo>
                  <a:close/>
                </a:path>
              </a:pathLst>
            </a:custGeom>
            <a:solidFill>
              <a:srgbClr val="FFFFFF"/>
            </a:solidFill>
          </p:spPr>
          <p:txBody>
            <a:bodyPr wrap="square" lIns="0" tIns="0" rIns="0" bIns="0" rtlCol="0"/>
            <a:lstStyle/>
            <a:p>
              <a:endParaRPr/>
            </a:p>
          </p:txBody>
        </p:sp>
        <p:sp>
          <p:nvSpPr>
            <p:cNvPr id="28" name="object 28"/>
            <p:cNvSpPr/>
            <p:nvPr/>
          </p:nvSpPr>
          <p:spPr>
            <a:xfrm>
              <a:off x="5108447" y="5913120"/>
              <a:ext cx="803275" cy="589915"/>
            </a:xfrm>
            <a:custGeom>
              <a:avLst/>
              <a:gdLst/>
              <a:ahLst/>
              <a:cxnLst/>
              <a:rect l="l" t="t" r="r" b="b"/>
              <a:pathLst>
                <a:path w="803275" h="589915">
                  <a:moveTo>
                    <a:pt x="406907" y="0"/>
                  </a:moveTo>
                  <a:lnTo>
                    <a:pt x="0" y="0"/>
                  </a:lnTo>
                  <a:lnTo>
                    <a:pt x="0" y="589788"/>
                  </a:lnTo>
                  <a:lnTo>
                    <a:pt x="803148" y="589788"/>
                  </a:lnTo>
                  <a:lnTo>
                    <a:pt x="803148" y="580643"/>
                  </a:lnTo>
                  <a:lnTo>
                    <a:pt x="18287" y="580643"/>
                  </a:lnTo>
                  <a:lnTo>
                    <a:pt x="9143" y="571500"/>
                  </a:lnTo>
                  <a:lnTo>
                    <a:pt x="18287" y="571500"/>
                  </a:lnTo>
                  <a:lnTo>
                    <a:pt x="18287" y="19812"/>
                  </a:lnTo>
                  <a:lnTo>
                    <a:pt x="9143" y="19812"/>
                  </a:lnTo>
                  <a:lnTo>
                    <a:pt x="18287" y="10667"/>
                  </a:lnTo>
                  <a:lnTo>
                    <a:pt x="406907" y="10667"/>
                  </a:lnTo>
                  <a:lnTo>
                    <a:pt x="406907" y="0"/>
                  </a:lnTo>
                  <a:close/>
                </a:path>
                <a:path w="803275" h="589915">
                  <a:moveTo>
                    <a:pt x="18287" y="571500"/>
                  </a:moveTo>
                  <a:lnTo>
                    <a:pt x="9143" y="571500"/>
                  </a:lnTo>
                  <a:lnTo>
                    <a:pt x="18287" y="580643"/>
                  </a:lnTo>
                  <a:lnTo>
                    <a:pt x="18287" y="571500"/>
                  </a:lnTo>
                  <a:close/>
                </a:path>
                <a:path w="803275" h="589915">
                  <a:moveTo>
                    <a:pt x="784860" y="571500"/>
                  </a:moveTo>
                  <a:lnTo>
                    <a:pt x="18287" y="571500"/>
                  </a:lnTo>
                  <a:lnTo>
                    <a:pt x="18287" y="580643"/>
                  </a:lnTo>
                  <a:lnTo>
                    <a:pt x="784860" y="580643"/>
                  </a:lnTo>
                  <a:lnTo>
                    <a:pt x="784860" y="571500"/>
                  </a:lnTo>
                  <a:close/>
                </a:path>
                <a:path w="803275" h="589915">
                  <a:moveTo>
                    <a:pt x="784860" y="10667"/>
                  </a:moveTo>
                  <a:lnTo>
                    <a:pt x="784860" y="580643"/>
                  </a:lnTo>
                  <a:lnTo>
                    <a:pt x="794003" y="571500"/>
                  </a:lnTo>
                  <a:lnTo>
                    <a:pt x="803148" y="571500"/>
                  </a:lnTo>
                  <a:lnTo>
                    <a:pt x="803148" y="19812"/>
                  </a:lnTo>
                  <a:lnTo>
                    <a:pt x="794003" y="19812"/>
                  </a:lnTo>
                  <a:lnTo>
                    <a:pt x="784860" y="10667"/>
                  </a:lnTo>
                  <a:close/>
                </a:path>
                <a:path w="803275" h="589915">
                  <a:moveTo>
                    <a:pt x="803148" y="571500"/>
                  </a:moveTo>
                  <a:lnTo>
                    <a:pt x="794003" y="571500"/>
                  </a:lnTo>
                  <a:lnTo>
                    <a:pt x="784860" y="580643"/>
                  </a:lnTo>
                  <a:lnTo>
                    <a:pt x="803148" y="580643"/>
                  </a:lnTo>
                  <a:lnTo>
                    <a:pt x="803148" y="571500"/>
                  </a:lnTo>
                  <a:close/>
                </a:path>
                <a:path w="803275" h="589915">
                  <a:moveTo>
                    <a:pt x="18287" y="10667"/>
                  </a:moveTo>
                  <a:lnTo>
                    <a:pt x="9143" y="19812"/>
                  </a:lnTo>
                  <a:lnTo>
                    <a:pt x="18287" y="19812"/>
                  </a:lnTo>
                  <a:lnTo>
                    <a:pt x="18287" y="10667"/>
                  </a:lnTo>
                  <a:close/>
                </a:path>
                <a:path w="803275" h="589915">
                  <a:moveTo>
                    <a:pt x="406907" y="10667"/>
                  </a:moveTo>
                  <a:lnTo>
                    <a:pt x="18287" y="10667"/>
                  </a:lnTo>
                  <a:lnTo>
                    <a:pt x="18287" y="19812"/>
                  </a:lnTo>
                  <a:lnTo>
                    <a:pt x="406907" y="19812"/>
                  </a:lnTo>
                  <a:lnTo>
                    <a:pt x="406907" y="10667"/>
                  </a:lnTo>
                  <a:close/>
                </a:path>
                <a:path w="803275" h="589915">
                  <a:moveTo>
                    <a:pt x="466343" y="0"/>
                  </a:moveTo>
                  <a:lnTo>
                    <a:pt x="406907" y="0"/>
                  </a:lnTo>
                  <a:lnTo>
                    <a:pt x="406907" y="19812"/>
                  </a:lnTo>
                  <a:lnTo>
                    <a:pt x="466343" y="19812"/>
                  </a:lnTo>
                  <a:lnTo>
                    <a:pt x="466343" y="0"/>
                  </a:lnTo>
                  <a:close/>
                </a:path>
                <a:path w="803275" h="589915">
                  <a:moveTo>
                    <a:pt x="803148" y="0"/>
                  </a:moveTo>
                  <a:lnTo>
                    <a:pt x="466343" y="0"/>
                  </a:lnTo>
                  <a:lnTo>
                    <a:pt x="466343" y="19812"/>
                  </a:lnTo>
                  <a:lnTo>
                    <a:pt x="784860" y="19812"/>
                  </a:lnTo>
                  <a:lnTo>
                    <a:pt x="784860" y="10667"/>
                  </a:lnTo>
                  <a:lnTo>
                    <a:pt x="803148" y="10667"/>
                  </a:lnTo>
                  <a:lnTo>
                    <a:pt x="803148" y="0"/>
                  </a:lnTo>
                  <a:close/>
                </a:path>
                <a:path w="803275" h="589915">
                  <a:moveTo>
                    <a:pt x="803148" y="10667"/>
                  </a:moveTo>
                  <a:lnTo>
                    <a:pt x="784860" y="10667"/>
                  </a:lnTo>
                  <a:lnTo>
                    <a:pt x="794003" y="19812"/>
                  </a:lnTo>
                  <a:lnTo>
                    <a:pt x="803148" y="19812"/>
                  </a:lnTo>
                  <a:lnTo>
                    <a:pt x="803148" y="10667"/>
                  </a:lnTo>
                  <a:close/>
                </a:path>
              </a:pathLst>
            </a:custGeom>
            <a:solidFill>
              <a:srgbClr val="525252"/>
            </a:solidFill>
          </p:spPr>
          <p:txBody>
            <a:bodyPr wrap="square" lIns="0" tIns="0" rIns="0" bIns="0" rtlCol="0"/>
            <a:lstStyle/>
            <a:p>
              <a:endParaRPr/>
            </a:p>
          </p:txBody>
        </p:sp>
        <p:sp>
          <p:nvSpPr>
            <p:cNvPr id="29" name="object 29"/>
            <p:cNvSpPr/>
            <p:nvPr/>
          </p:nvSpPr>
          <p:spPr>
            <a:xfrm>
              <a:off x="5964935" y="5923788"/>
              <a:ext cx="670560" cy="570230"/>
            </a:xfrm>
            <a:custGeom>
              <a:avLst/>
              <a:gdLst/>
              <a:ahLst/>
              <a:cxnLst/>
              <a:rect l="l" t="t" r="r" b="b"/>
              <a:pathLst>
                <a:path w="670559" h="570229">
                  <a:moveTo>
                    <a:pt x="670560" y="0"/>
                  </a:moveTo>
                  <a:lnTo>
                    <a:pt x="339851" y="0"/>
                  </a:lnTo>
                  <a:lnTo>
                    <a:pt x="391667" y="0"/>
                  </a:lnTo>
                  <a:lnTo>
                    <a:pt x="0" y="0"/>
                  </a:lnTo>
                  <a:lnTo>
                    <a:pt x="0" y="569976"/>
                  </a:lnTo>
                  <a:lnTo>
                    <a:pt x="670560" y="569976"/>
                  </a:lnTo>
                  <a:lnTo>
                    <a:pt x="670560" y="0"/>
                  </a:lnTo>
                  <a:close/>
                </a:path>
              </a:pathLst>
            </a:custGeom>
            <a:solidFill>
              <a:srgbClr val="FFFFFF"/>
            </a:solidFill>
          </p:spPr>
          <p:txBody>
            <a:bodyPr wrap="square" lIns="0" tIns="0" rIns="0" bIns="0" rtlCol="0"/>
            <a:lstStyle/>
            <a:p>
              <a:endParaRPr/>
            </a:p>
          </p:txBody>
        </p:sp>
        <p:sp>
          <p:nvSpPr>
            <p:cNvPr id="30" name="object 30"/>
            <p:cNvSpPr/>
            <p:nvPr/>
          </p:nvSpPr>
          <p:spPr>
            <a:xfrm>
              <a:off x="5955791" y="5913120"/>
              <a:ext cx="688975" cy="589915"/>
            </a:xfrm>
            <a:custGeom>
              <a:avLst/>
              <a:gdLst/>
              <a:ahLst/>
              <a:cxnLst/>
              <a:rect l="l" t="t" r="r" b="b"/>
              <a:pathLst>
                <a:path w="688975" h="589915">
                  <a:moveTo>
                    <a:pt x="348996" y="0"/>
                  </a:moveTo>
                  <a:lnTo>
                    <a:pt x="0" y="0"/>
                  </a:lnTo>
                  <a:lnTo>
                    <a:pt x="0" y="589788"/>
                  </a:lnTo>
                  <a:lnTo>
                    <a:pt x="688848" y="589788"/>
                  </a:lnTo>
                  <a:lnTo>
                    <a:pt x="688848" y="580643"/>
                  </a:lnTo>
                  <a:lnTo>
                    <a:pt x="18287" y="580643"/>
                  </a:lnTo>
                  <a:lnTo>
                    <a:pt x="9144" y="571500"/>
                  </a:lnTo>
                  <a:lnTo>
                    <a:pt x="18287" y="571500"/>
                  </a:lnTo>
                  <a:lnTo>
                    <a:pt x="18287" y="19812"/>
                  </a:lnTo>
                  <a:lnTo>
                    <a:pt x="9144" y="19812"/>
                  </a:lnTo>
                  <a:lnTo>
                    <a:pt x="18287" y="10667"/>
                  </a:lnTo>
                  <a:lnTo>
                    <a:pt x="348996" y="10667"/>
                  </a:lnTo>
                  <a:lnTo>
                    <a:pt x="348996" y="0"/>
                  </a:lnTo>
                  <a:close/>
                </a:path>
                <a:path w="688975" h="589915">
                  <a:moveTo>
                    <a:pt x="18287" y="571500"/>
                  </a:moveTo>
                  <a:lnTo>
                    <a:pt x="9144" y="571500"/>
                  </a:lnTo>
                  <a:lnTo>
                    <a:pt x="18287" y="580643"/>
                  </a:lnTo>
                  <a:lnTo>
                    <a:pt x="18287" y="571500"/>
                  </a:lnTo>
                  <a:close/>
                </a:path>
                <a:path w="688975" h="589915">
                  <a:moveTo>
                    <a:pt x="670560" y="571500"/>
                  </a:moveTo>
                  <a:lnTo>
                    <a:pt x="18287" y="571500"/>
                  </a:lnTo>
                  <a:lnTo>
                    <a:pt x="18287" y="580643"/>
                  </a:lnTo>
                  <a:lnTo>
                    <a:pt x="670560" y="580643"/>
                  </a:lnTo>
                  <a:lnTo>
                    <a:pt x="670560" y="571500"/>
                  </a:lnTo>
                  <a:close/>
                </a:path>
                <a:path w="688975" h="589915">
                  <a:moveTo>
                    <a:pt x="670560" y="10667"/>
                  </a:moveTo>
                  <a:lnTo>
                    <a:pt x="670560" y="580643"/>
                  </a:lnTo>
                  <a:lnTo>
                    <a:pt x="679704" y="571500"/>
                  </a:lnTo>
                  <a:lnTo>
                    <a:pt x="688848" y="571500"/>
                  </a:lnTo>
                  <a:lnTo>
                    <a:pt x="688848" y="19812"/>
                  </a:lnTo>
                  <a:lnTo>
                    <a:pt x="679704" y="19812"/>
                  </a:lnTo>
                  <a:lnTo>
                    <a:pt x="670560" y="10667"/>
                  </a:lnTo>
                  <a:close/>
                </a:path>
                <a:path w="688975" h="589915">
                  <a:moveTo>
                    <a:pt x="688848" y="571500"/>
                  </a:moveTo>
                  <a:lnTo>
                    <a:pt x="679704" y="571500"/>
                  </a:lnTo>
                  <a:lnTo>
                    <a:pt x="670560" y="580643"/>
                  </a:lnTo>
                  <a:lnTo>
                    <a:pt x="688848" y="580643"/>
                  </a:lnTo>
                  <a:lnTo>
                    <a:pt x="688848" y="571500"/>
                  </a:lnTo>
                  <a:close/>
                </a:path>
                <a:path w="688975" h="589915">
                  <a:moveTo>
                    <a:pt x="18287" y="10667"/>
                  </a:moveTo>
                  <a:lnTo>
                    <a:pt x="9144" y="19812"/>
                  </a:lnTo>
                  <a:lnTo>
                    <a:pt x="18287" y="19812"/>
                  </a:lnTo>
                  <a:lnTo>
                    <a:pt x="18287" y="10667"/>
                  </a:lnTo>
                  <a:close/>
                </a:path>
                <a:path w="688975" h="589915">
                  <a:moveTo>
                    <a:pt x="348996" y="10667"/>
                  </a:moveTo>
                  <a:lnTo>
                    <a:pt x="18287" y="10667"/>
                  </a:lnTo>
                  <a:lnTo>
                    <a:pt x="18287" y="19812"/>
                  </a:lnTo>
                  <a:lnTo>
                    <a:pt x="348996" y="19812"/>
                  </a:lnTo>
                  <a:lnTo>
                    <a:pt x="348996" y="10667"/>
                  </a:lnTo>
                  <a:close/>
                </a:path>
                <a:path w="688975" h="589915">
                  <a:moveTo>
                    <a:pt x="400812" y="0"/>
                  </a:moveTo>
                  <a:lnTo>
                    <a:pt x="348996" y="0"/>
                  </a:lnTo>
                  <a:lnTo>
                    <a:pt x="348996" y="19812"/>
                  </a:lnTo>
                  <a:lnTo>
                    <a:pt x="400812" y="19812"/>
                  </a:lnTo>
                  <a:lnTo>
                    <a:pt x="400812" y="0"/>
                  </a:lnTo>
                  <a:close/>
                </a:path>
                <a:path w="688975" h="589915">
                  <a:moveTo>
                    <a:pt x="688848" y="0"/>
                  </a:moveTo>
                  <a:lnTo>
                    <a:pt x="400812" y="0"/>
                  </a:lnTo>
                  <a:lnTo>
                    <a:pt x="400812" y="19812"/>
                  </a:lnTo>
                  <a:lnTo>
                    <a:pt x="670560" y="19812"/>
                  </a:lnTo>
                  <a:lnTo>
                    <a:pt x="670560" y="10667"/>
                  </a:lnTo>
                  <a:lnTo>
                    <a:pt x="688848" y="10667"/>
                  </a:lnTo>
                  <a:lnTo>
                    <a:pt x="688848" y="0"/>
                  </a:lnTo>
                  <a:close/>
                </a:path>
                <a:path w="688975" h="589915">
                  <a:moveTo>
                    <a:pt x="688848" y="10667"/>
                  </a:moveTo>
                  <a:lnTo>
                    <a:pt x="670560" y="10667"/>
                  </a:lnTo>
                  <a:lnTo>
                    <a:pt x="679704" y="19812"/>
                  </a:lnTo>
                  <a:lnTo>
                    <a:pt x="688848" y="19812"/>
                  </a:lnTo>
                  <a:lnTo>
                    <a:pt x="688848" y="10667"/>
                  </a:lnTo>
                  <a:close/>
                </a:path>
              </a:pathLst>
            </a:custGeom>
            <a:solidFill>
              <a:srgbClr val="525252"/>
            </a:solidFill>
          </p:spPr>
          <p:txBody>
            <a:bodyPr wrap="square" lIns="0" tIns="0" rIns="0" bIns="0" rtlCol="0"/>
            <a:lstStyle/>
            <a:p>
              <a:endParaRPr/>
            </a:p>
          </p:txBody>
        </p:sp>
      </p:grpSp>
      <p:grpSp>
        <p:nvGrpSpPr>
          <p:cNvPr id="31" name="object 31"/>
          <p:cNvGrpSpPr/>
          <p:nvPr/>
        </p:nvGrpSpPr>
        <p:grpSpPr>
          <a:xfrm>
            <a:off x="720851" y="8825483"/>
            <a:ext cx="5992495" cy="1036319"/>
            <a:chOff x="720851" y="8825483"/>
            <a:chExt cx="5992495" cy="1036319"/>
          </a:xfrm>
        </p:grpSpPr>
        <p:sp>
          <p:nvSpPr>
            <p:cNvPr id="32" name="object 32"/>
            <p:cNvSpPr/>
            <p:nvPr/>
          </p:nvSpPr>
          <p:spPr>
            <a:xfrm>
              <a:off x="725423" y="8830055"/>
              <a:ext cx="5983605" cy="1026160"/>
            </a:xfrm>
            <a:custGeom>
              <a:avLst/>
              <a:gdLst/>
              <a:ahLst/>
              <a:cxnLst/>
              <a:rect l="l" t="t" r="r" b="b"/>
              <a:pathLst>
                <a:path w="5983605" h="1026159">
                  <a:moveTo>
                    <a:pt x="5983224" y="0"/>
                  </a:moveTo>
                  <a:lnTo>
                    <a:pt x="3038855" y="0"/>
                  </a:lnTo>
                  <a:lnTo>
                    <a:pt x="3489960" y="0"/>
                  </a:lnTo>
                  <a:lnTo>
                    <a:pt x="0" y="0"/>
                  </a:lnTo>
                  <a:lnTo>
                    <a:pt x="0" y="1025652"/>
                  </a:lnTo>
                  <a:lnTo>
                    <a:pt x="5983224" y="1025652"/>
                  </a:lnTo>
                  <a:lnTo>
                    <a:pt x="5983224" y="0"/>
                  </a:lnTo>
                  <a:close/>
                </a:path>
              </a:pathLst>
            </a:custGeom>
            <a:solidFill>
              <a:srgbClr val="CCFFCC"/>
            </a:solidFill>
          </p:spPr>
          <p:txBody>
            <a:bodyPr wrap="square" lIns="0" tIns="0" rIns="0" bIns="0" rtlCol="0"/>
            <a:lstStyle/>
            <a:p>
              <a:endParaRPr/>
            </a:p>
          </p:txBody>
        </p:sp>
        <p:sp>
          <p:nvSpPr>
            <p:cNvPr id="33" name="object 33"/>
            <p:cNvSpPr/>
            <p:nvPr/>
          </p:nvSpPr>
          <p:spPr>
            <a:xfrm>
              <a:off x="720851" y="8825483"/>
              <a:ext cx="5992495" cy="1036319"/>
            </a:xfrm>
            <a:custGeom>
              <a:avLst/>
              <a:gdLst/>
              <a:ahLst/>
              <a:cxnLst/>
              <a:rect l="l" t="t" r="r" b="b"/>
              <a:pathLst>
                <a:path w="5992495" h="1036320">
                  <a:moveTo>
                    <a:pt x="3043428" y="0"/>
                  </a:moveTo>
                  <a:lnTo>
                    <a:pt x="0" y="0"/>
                  </a:lnTo>
                  <a:lnTo>
                    <a:pt x="0" y="1036320"/>
                  </a:lnTo>
                  <a:lnTo>
                    <a:pt x="5992368" y="1036320"/>
                  </a:lnTo>
                  <a:lnTo>
                    <a:pt x="5992368" y="1030224"/>
                  </a:lnTo>
                  <a:lnTo>
                    <a:pt x="10668" y="1030224"/>
                  </a:lnTo>
                  <a:lnTo>
                    <a:pt x="4571" y="1025652"/>
                  </a:lnTo>
                  <a:lnTo>
                    <a:pt x="10668" y="1025652"/>
                  </a:lnTo>
                  <a:lnTo>
                    <a:pt x="10668" y="9144"/>
                  </a:lnTo>
                  <a:lnTo>
                    <a:pt x="4571" y="9144"/>
                  </a:lnTo>
                  <a:lnTo>
                    <a:pt x="10668" y="4572"/>
                  </a:lnTo>
                  <a:lnTo>
                    <a:pt x="3043428" y="4572"/>
                  </a:lnTo>
                  <a:lnTo>
                    <a:pt x="3043428" y="0"/>
                  </a:lnTo>
                  <a:close/>
                </a:path>
                <a:path w="5992495" h="1036320">
                  <a:moveTo>
                    <a:pt x="10668" y="1025652"/>
                  </a:moveTo>
                  <a:lnTo>
                    <a:pt x="4571" y="1025652"/>
                  </a:lnTo>
                  <a:lnTo>
                    <a:pt x="10668" y="1030224"/>
                  </a:lnTo>
                  <a:lnTo>
                    <a:pt x="10668" y="1025652"/>
                  </a:lnTo>
                  <a:close/>
                </a:path>
                <a:path w="5992495" h="1036320">
                  <a:moveTo>
                    <a:pt x="5983224" y="1025652"/>
                  </a:moveTo>
                  <a:lnTo>
                    <a:pt x="10668" y="1025652"/>
                  </a:lnTo>
                  <a:lnTo>
                    <a:pt x="10668" y="1030224"/>
                  </a:lnTo>
                  <a:lnTo>
                    <a:pt x="5983224" y="1030224"/>
                  </a:lnTo>
                  <a:lnTo>
                    <a:pt x="5983224" y="1025652"/>
                  </a:lnTo>
                  <a:close/>
                </a:path>
                <a:path w="5992495" h="1036320">
                  <a:moveTo>
                    <a:pt x="5983224" y="4572"/>
                  </a:moveTo>
                  <a:lnTo>
                    <a:pt x="5983224" y="1030224"/>
                  </a:lnTo>
                  <a:lnTo>
                    <a:pt x="5987796" y="1025652"/>
                  </a:lnTo>
                  <a:lnTo>
                    <a:pt x="5992368" y="1025652"/>
                  </a:lnTo>
                  <a:lnTo>
                    <a:pt x="5992368" y="9144"/>
                  </a:lnTo>
                  <a:lnTo>
                    <a:pt x="5987796" y="9144"/>
                  </a:lnTo>
                  <a:lnTo>
                    <a:pt x="5983224" y="4572"/>
                  </a:lnTo>
                  <a:close/>
                </a:path>
                <a:path w="5992495" h="1036320">
                  <a:moveTo>
                    <a:pt x="5992368" y="1025652"/>
                  </a:moveTo>
                  <a:lnTo>
                    <a:pt x="5987796" y="1025652"/>
                  </a:lnTo>
                  <a:lnTo>
                    <a:pt x="5983224" y="1030224"/>
                  </a:lnTo>
                  <a:lnTo>
                    <a:pt x="5992368" y="1030224"/>
                  </a:lnTo>
                  <a:lnTo>
                    <a:pt x="5992368" y="1025652"/>
                  </a:lnTo>
                  <a:close/>
                </a:path>
                <a:path w="5992495" h="1036320">
                  <a:moveTo>
                    <a:pt x="10668" y="4572"/>
                  </a:moveTo>
                  <a:lnTo>
                    <a:pt x="4571" y="9144"/>
                  </a:lnTo>
                  <a:lnTo>
                    <a:pt x="10668" y="9144"/>
                  </a:lnTo>
                  <a:lnTo>
                    <a:pt x="10668" y="4572"/>
                  </a:lnTo>
                  <a:close/>
                </a:path>
                <a:path w="5992495" h="1036320">
                  <a:moveTo>
                    <a:pt x="3043428" y="4572"/>
                  </a:moveTo>
                  <a:lnTo>
                    <a:pt x="10668" y="4572"/>
                  </a:lnTo>
                  <a:lnTo>
                    <a:pt x="10668" y="9144"/>
                  </a:lnTo>
                  <a:lnTo>
                    <a:pt x="3043428" y="9144"/>
                  </a:lnTo>
                  <a:lnTo>
                    <a:pt x="3043428" y="4572"/>
                  </a:lnTo>
                  <a:close/>
                </a:path>
                <a:path w="5992495" h="1036320">
                  <a:moveTo>
                    <a:pt x="3494532" y="0"/>
                  </a:moveTo>
                  <a:lnTo>
                    <a:pt x="3043428" y="0"/>
                  </a:lnTo>
                  <a:lnTo>
                    <a:pt x="3043428" y="9144"/>
                  </a:lnTo>
                  <a:lnTo>
                    <a:pt x="3494532" y="9144"/>
                  </a:lnTo>
                  <a:lnTo>
                    <a:pt x="3494532" y="0"/>
                  </a:lnTo>
                  <a:close/>
                </a:path>
                <a:path w="5992495" h="1036320">
                  <a:moveTo>
                    <a:pt x="5992368" y="0"/>
                  </a:moveTo>
                  <a:lnTo>
                    <a:pt x="3494532" y="0"/>
                  </a:lnTo>
                  <a:lnTo>
                    <a:pt x="3494532" y="9144"/>
                  </a:lnTo>
                  <a:lnTo>
                    <a:pt x="5983224" y="9144"/>
                  </a:lnTo>
                  <a:lnTo>
                    <a:pt x="5983224" y="4572"/>
                  </a:lnTo>
                  <a:lnTo>
                    <a:pt x="5992368" y="4572"/>
                  </a:lnTo>
                  <a:lnTo>
                    <a:pt x="5992368" y="0"/>
                  </a:lnTo>
                  <a:close/>
                </a:path>
                <a:path w="5992495" h="1036320">
                  <a:moveTo>
                    <a:pt x="5992368" y="4572"/>
                  </a:moveTo>
                  <a:lnTo>
                    <a:pt x="5983224" y="4572"/>
                  </a:lnTo>
                  <a:lnTo>
                    <a:pt x="5987796" y="9144"/>
                  </a:lnTo>
                  <a:lnTo>
                    <a:pt x="5992368" y="9144"/>
                  </a:lnTo>
                  <a:lnTo>
                    <a:pt x="5992368" y="4572"/>
                  </a:lnTo>
                  <a:close/>
                </a:path>
              </a:pathLst>
            </a:custGeom>
            <a:solidFill>
              <a:srgbClr val="000000"/>
            </a:solidFill>
          </p:spPr>
          <p:txBody>
            <a:bodyPr wrap="square" lIns="0" tIns="0" rIns="0" bIns="0" rtlCol="0"/>
            <a:lstStyle/>
            <a:p>
              <a:endParaRPr/>
            </a:p>
          </p:txBody>
        </p:sp>
      </p:grpSp>
      <p:sp>
        <p:nvSpPr>
          <p:cNvPr id="34" name="object 34"/>
          <p:cNvSpPr txBox="1"/>
          <p:nvPr/>
        </p:nvSpPr>
        <p:spPr>
          <a:xfrm>
            <a:off x="740130" y="6994756"/>
            <a:ext cx="5918200" cy="2778125"/>
          </a:xfrm>
          <a:prstGeom prst="rect">
            <a:avLst/>
          </a:prstGeom>
        </p:spPr>
        <p:txBody>
          <a:bodyPr vert="horz" wrap="square" lIns="0" tIns="43815" rIns="0" bIns="0" rtlCol="0">
            <a:spAutoFit/>
          </a:bodyPr>
          <a:lstStyle/>
          <a:p>
            <a:pPr marL="52069">
              <a:lnSpc>
                <a:spcPct val="100000"/>
              </a:lnSpc>
              <a:spcBef>
                <a:spcPts val="345"/>
              </a:spcBef>
            </a:pPr>
            <a:r>
              <a:rPr sz="750" spc="25" dirty="0">
                <a:latin typeface="Yu Gothic"/>
                <a:cs typeface="Yu Gothic"/>
              </a:rPr>
              <a:t>記</a:t>
            </a:r>
            <a:r>
              <a:rPr sz="750" spc="35" dirty="0">
                <a:latin typeface="Yu Gothic"/>
                <a:cs typeface="Yu Gothic"/>
              </a:rPr>
              <a:t>載</a:t>
            </a:r>
            <a:r>
              <a:rPr sz="750" spc="25" dirty="0">
                <a:latin typeface="Yu Gothic"/>
                <a:cs typeface="Yu Gothic"/>
              </a:rPr>
              <a:t>要</a:t>
            </a:r>
            <a:r>
              <a:rPr sz="750" spc="35" dirty="0">
                <a:latin typeface="Yu Gothic"/>
                <a:cs typeface="Yu Gothic"/>
              </a:rPr>
              <a:t>領</a:t>
            </a:r>
            <a:endParaRPr sz="750">
              <a:latin typeface="Yu Gothic"/>
              <a:cs typeface="Yu Gothic"/>
            </a:endParaRPr>
          </a:p>
          <a:p>
            <a:pPr marL="52069">
              <a:lnSpc>
                <a:spcPct val="100000"/>
              </a:lnSpc>
              <a:spcBef>
                <a:spcPts val="250"/>
              </a:spcBef>
            </a:pPr>
            <a:r>
              <a:rPr sz="750" spc="25" dirty="0">
                <a:latin typeface="Yu Gothic"/>
                <a:cs typeface="Yu Gothic"/>
              </a:rPr>
              <a:t>１ </a:t>
            </a:r>
            <a:r>
              <a:rPr sz="750" spc="235" dirty="0">
                <a:latin typeface="Yu Gothic"/>
                <a:cs typeface="Yu Gothic"/>
              </a:rPr>
              <a:t> </a:t>
            </a:r>
            <a:r>
              <a:rPr sz="750" spc="25" dirty="0">
                <a:latin typeface="Yu Gothic"/>
                <a:cs typeface="Yu Gothic"/>
              </a:rPr>
              <a:t>この</a:t>
            </a:r>
            <a:r>
              <a:rPr sz="750" spc="35" dirty="0">
                <a:latin typeface="Yu Gothic"/>
                <a:cs typeface="Yu Gothic"/>
              </a:rPr>
              <a:t>表</a:t>
            </a:r>
            <a:r>
              <a:rPr sz="750" spc="25" dirty="0">
                <a:latin typeface="Yu Gothic"/>
                <a:cs typeface="Yu Gothic"/>
              </a:rPr>
              <a:t>は、</a:t>
            </a:r>
            <a:r>
              <a:rPr sz="750" spc="35" dirty="0">
                <a:latin typeface="Yu Gothic"/>
                <a:cs typeface="Yu Gothic"/>
              </a:rPr>
              <a:t>審</a:t>
            </a:r>
            <a:r>
              <a:rPr sz="750" spc="25" dirty="0">
                <a:latin typeface="Yu Gothic"/>
                <a:cs typeface="Yu Gothic"/>
              </a:rPr>
              <a:t>査基</a:t>
            </a:r>
            <a:r>
              <a:rPr sz="750" spc="35" dirty="0">
                <a:latin typeface="Yu Gothic"/>
                <a:cs typeface="Yu Gothic"/>
              </a:rPr>
              <a:t>準</a:t>
            </a:r>
            <a:r>
              <a:rPr sz="750" spc="25" dirty="0">
                <a:latin typeface="Yu Gothic"/>
                <a:cs typeface="Yu Gothic"/>
              </a:rPr>
              <a:t>日</a:t>
            </a:r>
            <a:r>
              <a:rPr sz="750" spc="35" dirty="0">
                <a:latin typeface="Yu Gothic"/>
                <a:cs typeface="Yu Gothic"/>
              </a:rPr>
              <a:t>に</a:t>
            </a:r>
            <a:r>
              <a:rPr sz="750" spc="25" dirty="0">
                <a:latin typeface="Yu Gothic"/>
                <a:cs typeface="Yu Gothic"/>
              </a:rPr>
              <a:t>おけ</a:t>
            </a:r>
            <a:r>
              <a:rPr sz="750" spc="35" dirty="0">
                <a:latin typeface="Yu Gothic"/>
                <a:cs typeface="Yu Gothic"/>
              </a:rPr>
              <a:t>る</a:t>
            </a:r>
            <a:r>
              <a:rPr sz="750" spc="25" dirty="0">
                <a:latin typeface="Yu Gothic"/>
                <a:cs typeface="Yu Gothic"/>
              </a:rPr>
              <a:t>許可</a:t>
            </a:r>
            <a:r>
              <a:rPr sz="750" spc="35" dirty="0">
                <a:latin typeface="Yu Gothic"/>
                <a:cs typeface="Yu Gothic"/>
              </a:rPr>
              <a:t>を</a:t>
            </a:r>
            <a:r>
              <a:rPr sz="750" spc="25" dirty="0">
                <a:latin typeface="Yu Gothic"/>
                <a:cs typeface="Yu Gothic"/>
              </a:rPr>
              <a:t>受け</a:t>
            </a:r>
            <a:r>
              <a:rPr sz="750" spc="35" dirty="0">
                <a:latin typeface="Yu Gothic"/>
                <a:cs typeface="Yu Gothic"/>
              </a:rPr>
              <a:t>た</a:t>
            </a:r>
            <a:r>
              <a:rPr sz="750" spc="25" dirty="0">
                <a:latin typeface="Yu Gothic"/>
                <a:cs typeface="Yu Gothic"/>
              </a:rPr>
              <a:t>建設</a:t>
            </a:r>
            <a:r>
              <a:rPr sz="750" spc="35" dirty="0">
                <a:latin typeface="Yu Gothic"/>
                <a:cs typeface="Yu Gothic"/>
              </a:rPr>
              <a:t>業</a:t>
            </a:r>
            <a:r>
              <a:rPr sz="750" spc="25" dirty="0">
                <a:latin typeface="Yu Gothic"/>
                <a:cs typeface="Yu Gothic"/>
              </a:rPr>
              <a:t>に従</a:t>
            </a:r>
            <a:r>
              <a:rPr sz="750" spc="35" dirty="0">
                <a:latin typeface="Yu Gothic"/>
                <a:cs typeface="Yu Gothic"/>
              </a:rPr>
              <a:t>事</a:t>
            </a:r>
            <a:r>
              <a:rPr sz="750" spc="25" dirty="0">
                <a:latin typeface="Yu Gothic"/>
                <a:cs typeface="Yu Gothic"/>
              </a:rPr>
              <a:t>する</a:t>
            </a:r>
            <a:r>
              <a:rPr sz="750" spc="35" dirty="0">
                <a:latin typeface="Yu Gothic"/>
                <a:cs typeface="Yu Gothic"/>
              </a:rPr>
              <a:t>職</a:t>
            </a:r>
            <a:r>
              <a:rPr sz="750" spc="25" dirty="0">
                <a:latin typeface="Yu Gothic"/>
                <a:cs typeface="Yu Gothic"/>
              </a:rPr>
              <a:t>員の</a:t>
            </a:r>
            <a:r>
              <a:rPr sz="750" spc="35" dirty="0">
                <a:latin typeface="Yu Gothic"/>
                <a:cs typeface="Yu Gothic"/>
              </a:rPr>
              <a:t>う</a:t>
            </a:r>
            <a:r>
              <a:rPr sz="750" spc="25" dirty="0">
                <a:latin typeface="Yu Gothic"/>
                <a:cs typeface="Yu Gothic"/>
              </a:rPr>
              <a:t>ち、</a:t>
            </a:r>
            <a:r>
              <a:rPr sz="750" spc="35" dirty="0">
                <a:latin typeface="Yu Gothic"/>
                <a:cs typeface="Yu Gothic"/>
              </a:rPr>
              <a:t>審</a:t>
            </a:r>
            <a:r>
              <a:rPr sz="750" spc="25" dirty="0">
                <a:latin typeface="Yu Gothic"/>
                <a:cs typeface="Yu Gothic"/>
              </a:rPr>
              <a:t>査基</a:t>
            </a:r>
            <a:r>
              <a:rPr sz="750" spc="35" dirty="0">
                <a:latin typeface="Yu Gothic"/>
                <a:cs typeface="Yu Gothic"/>
              </a:rPr>
              <a:t>準</a:t>
            </a:r>
            <a:r>
              <a:rPr sz="750" spc="25" dirty="0">
                <a:latin typeface="Yu Gothic"/>
                <a:cs typeface="Yu Gothic"/>
              </a:rPr>
              <a:t>日</a:t>
            </a:r>
            <a:r>
              <a:rPr sz="750" spc="35" dirty="0">
                <a:latin typeface="Yu Gothic"/>
                <a:cs typeface="Yu Gothic"/>
              </a:rPr>
              <a:t>以</a:t>
            </a:r>
            <a:r>
              <a:rPr sz="750" spc="25" dirty="0">
                <a:latin typeface="Yu Gothic"/>
                <a:cs typeface="Yu Gothic"/>
              </a:rPr>
              <a:t>前三</a:t>
            </a:r>
            <a:r>
              <a:rPr sz="750" spc="35" dirty="0">
                <a:latin typeface="Yu Gothic"/>
                <a:cs typeface="Yu Gothic"/>
              </a:rPr>
              <a:t>年</a:t>
            </a:r>
            <a:r>
              <a:rPr sz="750" spc="25" dirty="0">
                <a:latin typeface="Yu Gothic"/>
                <a:cs typeface="Yu Gothic"/>
              </a:rPr>
              <a:t>間に</a:t>
            </a:r>
            <a:r>
              <a:rPr sz="750" spc="35" dirty="0">
                <a:latin typeface="Yu Gothic"/>
                <a:cs typeface="Yu Gothic"/>
              </a:rPr>
              <a:t>、</a:t>
            </a:r>
            <a:r>
              <a:rPr sz="750" spc="25" dirty="0">
                <a:latin typeface="Yu Gothic"/>
                <a:cs typeface="Yu Gothic"/>
              </a:rPr>
              <a:t>建設</a:t>
            </a:r>
            <a:r>
              <a:rPr sz="750" spc="35" dirty="0">
                <a:latin typeface="Yu Gothic"/>
                <a:cs typeface="Yu Gothic"/>
              </a:rPr>
              <a:t>工</a:t>
            </a:r>
            <a:r>
              <a:rPr sz="750" spc="25" dirty="0">
                <a:latin typeface="Yu Gothic"/>
                <a:cs typeface="Yu Gothic"/>
              </a:rPr>
              <a:t>事の</a:t>
            </a:r>
            <a:r>
              <a:rPr sz="750" spc="35" dirty="0">
                <a:latin typeface="Yu Gothic"/>
                <a:cs typeface="Yu Gothic"/>
              </a:rPr>
              <a:t>施工</a:t>
            </a:r>
            <a:endParaRPr sz="750">
              <a:latin typeface="Yu Gothic"/>
              <a:cs typeface="Yu Gothic"/>
            </a:endParaRPr>
          </a:p>
          <a:p>
            <a:pPr marL="52069">
              <a:lnSpc>
                <a:spcPct val="100000"/>
              </a:lnSpc>
              <a:spcBef>
                <a:spcPts val="275"/>
              </a:spcBef>
            </a:pPr>
            <a:r>
              <a:rPr sz="750" spc="10" dirty="0">
                <a:latin typeface="Yu Gothic"/>
                <a:cs typeface="Yu Gothic"/>
              </a:rPr>
              <a:t>   </a:t>
            </a:r>
            <a:r>
              <a:rPr sz="750" spc="-90" dirty="0">
                <a:latin typeface="Yu Gothic"/>
                <a:cs typeface="Yu Gothic"/>
              </a:rPr>
              <a:t> </a:t>
            </a:r>
            <a:r>
              <a:rPr sz="750" spc="10" dirty="0">
                <a:latin typeface="Yu Gothic"/>
                <a:cs typeface="Yu Gothic"/>
              </a:rPr>
              <a:t> </a:t>
            </a:r>
            <a:r>
              <a:rPr sz="750" dirty="0">
                <a:latin typeface="Yu Gothic"/>
                <a:cs typeface="Yu Gothic"/>
              </a:rPr>
              <a:t>  </a:t>
            </a:r>
            <a:r>
              <a:rPr sz="750" spc="-85" dirty="0">
                <a:latin typeface="Yu Gothic"/>
                <a:cs typeface="Yu Gothic"/>
              </a:rPr>
              <a:t> </a:t>
            </a:r>
            <a:r>
              <a:rPr sz="750" spc="25" dirty="0">
                <a:latin typeface="Yu Gothic"/>
                <a:cs typeface="Yu Gothic"/>
              </a:rPr>
              <a:t>に従</a:t>
            </a:r>
            <a:r>
              <a:rPr sz="750" spc="35" dirty="0">
                <a:latin typeface="Yu Gothic"/>
                <a:cs typeface="Yu Gothic"/>
              </a:rPr>
              <a:t>事</a:t>
            </a:r>
            <a:r>
              <a:rPr sz="750" spc="25" dirty="0">
                <a:latin typeface="Yu Gothic"/>
                <a:cs typeface="Yu Gothic"/>
              </a:rPr>
              <a:t>した</a:t>
            </a:r>
            <a:r>
              <a:rPr sz="750" spc="35" dirty="0">
                <a:latin typeface="Yu Gothic"/>
                <a:cs typeface="Yu Gothic"/>
              </a:rPr>
              <a:t>者</a:t>
            </a:r>
            <a:r>
              <a:rPr sz="750" spc="25" dirty="0">
                <a:latin typeface="Yu Gothic"/>
                <a:cs typeface="Yu Gothic"/>
              </a:rPr>
              <a:t>であ</a:t>
            </a:r>
            <a:r>
              <a:rPr sz="750" spc="35" dirty="0">
                <a:latin typeface="Yu Gothic"/>
                <a:cs typeface="Yu Gothic"/>
              </a:rPr>
              <a:t>っ</a:t>
            </a:r>
            <a:r>
              <a:rPr sz="750" spc="25" dirty="0">
                <a:latin typeface="Yu Gothic"/>
                <a:cs typeface="Yu Gothic"/>
              </a:rPr>
              <a:t>て</a:t>
            </a:r>
            <a:r>
              <a:rPr sz="750" spc="35" dirty="0">
                <a:latin typeface="Yu Gothic"/>
                <a:cs typeface="Yu Gothic"/>
              </a:rPr>
              <a:t>、</a:t>
            </a:r>
            <a:r>
              <a:rPr sz="750" spc="25" dirty="0">
                <a:latin typeface="Yu Gothic"/>
                <a:cs typeface="Yu Gothic"/>
              </a:rPr>
              <a:t>建設</a:t>
            </a:r>
            <a:r>
              <a:rPr sz="750" spc="35" dirty="0">
                <a:latin typeface="Yu Gothic"/>
                <a:cs typeface="Yu Gothic"/>
              </a:rPr>
              <a:t>業</a:t>
            </a:r>
            <a:r>
              <a:rPr sz="750" spc="25" dirty="0">
                <a:latin typeface="Yu Gothic"/>
                <a:cs typeface="Yu Gothic"/>
              </a:rPr>
              <a:t>法施</a:t>
            </a:r>
            <a:r>
              <a:rPr sz="750" spc="35" dirty="0">
                <a:latin typeface="Yu Gothic"/>
                <a:cs typeface="Yu Gothic"/>
              </a:rPr>
              <a:t>行</a:t>
            </a:r>
            <a:r>
              <a:rPr sz="750" spc="25" dirty="0">
                <a:latin typeface="Yu Gothic"/>
                <a:cs typeface="Yu Gothic"/>
              </a:rPr>
              <a:t>規則</a:t>
            </a:r>
            <a:r>
              <a:rPr sz="750" spc="35" dirty="0">
                <a:latin typeface="Yu Gothic"/>
                <a:cs typeface="Yu Gothic"/>
              </a:rPr>
              <a:t>第</a:t>
            </a:r>
            <a:r>
              <a:rPr sz="750" spc="25" dirty="0">
                <a:latin typeface="Yu Gothic"/>
                <a:cs typeface="Yu Gothic"/>
              </a:rPr>
              <a:t>十四</a:t>
            </a:r>
            <a:r>
              <a:rPr sz="750" spc="35" dirty="0">
                <a:latin typeface="Yu Gothic"/>
                <a:cs typeface="Yu Gothic"/>
              </a:rPr>
              <a:t>条</a:t>
            </a:r>
            <a:r>
              <a:rPr sz="750" spc="25" dirty="0">
                <a:latin typeface="Yu Gothic"/>
                <a:cs typeface="Yu Gothic"/>
              </a:rPr>
              <a:t>の二</a:t>
            </a:r>
            <a:r>
              <a:rPr sz="750" spc="35" dirty="0">
                <a:latin typeface="Yu Gothic"/>
                <a:cs typeface="Yu Gothic"/>
              </a:rPr>
              <a:t>第</a:t>
            </a:r>
            <a:r>
              <a:rPr sz="750" spc="25" dirty="0">
                <a:latin typeface="Yu Gothic"/>
                <a:cs typeface="Yu Gothic"/>
              </a:rPr>
              <a:t>二号</a:t>
            </a:r>
            <a:r>
              <a:rPr sz="750" spc="35" dirty="0">
                <a:latin typeface="Yu Gothic"/>
                <a:cs typeface="Yu Gothic"/>
              </a:rPr>
              <a:t>チ</a:t>
            </a:r>
            <a:r>
              <a:rPr sz="750" spc="25" dirty="0">
                <a:latin typeface="Yu Gothic"/>
                <a:cs typeface="Yu Gothic"/>
              </a:rPr>
              <a:t>又は</a:t>
            </a:r>
            <a:r>
              <a:rPr sz="750" spc="35" dirty="0">
                <a:latin typeface="Yu Gothic"/>
                <a:cs typeface="Yu Gothic"/>
              </a:rPr>
              <a:t>同</a:t>
            </a:r>
            <a:r>
              <a:rPr sz="750" spc="25" dirty="0">
                <a:latin typeface="Yu Gothic"/>
                <a:cs typeface="Yu Gothic"/>
              </a:rPr>
              <a:t>条第</a:t>
            </a:r>
            <a:r>
              <a:rPr sz="750" spc="35" dirty="0">
                <a:latin typeface="Yu Gothic"/>
                <a:cs typeface="Yu Gothic"/>
              </a:rPr>
              <a:t>四</a:t>
            </a:r>
            <a:r>
              <a:rPr sz="750" spc="25" dirty="0">
                <a:latin typeface="Yu Gothic"/>
                <a:cs typeface="Yu Gothic"/>
              </a:rPr>
              <a:t>号チ</a:t>
            </a:r>
            <a:r>
              <a:rPr sz="750" spc="35" dirty="0">
                <a:latin typeface="Yu Gothic"/>
                <a:cs typeface="Yu Gothic"/>
              </a:rPr>
              <a:t>に</a:t>
            </a:r>
            <a:r>
              <a:rPr sz="750" spc="25" dirty="0">
                <a:latin typeface="Yu Gothic"/>
                <a:cs typeface="Yu Gothic"/>
              </a:rPr>
              <a:t>規</a:t>
            </a:r>
            <a:r>
              <a:rPr sz="750" spc="35" dirty="0">
                <a:latin typeface="Yu Gothic"/>
                <a:cs typeface="Yu Gothic"/>
              </a:rPr>
              <a:t>定</a:t>
            </a:r>
            <a:r>
              <a:rPr sz="750" spc="25" dirty="0">
                <a:latin typeface="Yu Gothic"/>
                <a:cs typeface="Yu Gothic"/>
              </a:rPr>
              <a:t>する</a:t>
            </a:r>
            <a:r>
              <a:rPr sz="750" spc="35" dirty="0">
                <a:latin typeface="Yu Gothic"/>
                <a:cs typeface="Yu Gothic"/>
              </a:rPr>
              <a:t>建</a:t>
            </a:r>
            <a:r>
              <a:rPr sz="750" spc="25" dirty="0">
                <a:latin typeface="Yu Gothic"/>
                <a:cs typeface="Yu Gothic"/>
              </a:rPr>
              <a:t>設工</a:t>
            </a:r>
            <a:r>
              <a:rPr sz="750" spc="35" dirty="0">
                <a:latin typeface="Yu Gothic"/>
                <a:cs typeface="Yu Gothic"/>
              </a:rPr>
              <a:t>事</a:t>
            </a:r>
            <a:r>
              <a:rPr sz="750" spc="25" dirty="0">
                <a:latin typeface="Yu Gothic"/>
                <a:cs typeface="Yu Gothic"/>
              </a:rPr>
              <a:t>に従</a:t>
            </a:r>
            <a:r>
              <a:rPr sz="750" spc="35" dirty="0">
                <a:latin typeface="Yu Gothic"/>
                <a:cs typeface="Yu Gothic"/>
              </a:rPr>
              <a:t>事</a:t>
            </a:r>
            <a:r>
              <a:rPr sz="750" spc="25" dirty="0">
                <a:latin typeface="Yu Gothic"/>
                <a:cs typeface="Yu Gothic"/>
              </a:rPr>
              <a:t>する</a:t>
            </a:r>
            <a:r>
              <a:rPr sz="750" spc="35" dirty="0">
                <a:latin typeface="Yu Gothic"/>
                <a:cs typeface="Yu Gothic"/>
              </a:rPr>
              <a:t>者に</a:t>
            </a:r>
            <a:endParaRPr sz="750">
              <a:latin typeface="Yu Gothic"/>
              <a:cs typeface="Yu Gothic"/>
            </a:endParaRPr>
          </a:p>
          <a:p>
            <a:pPr marL="52069">
              <a:lnSpc>
                <a:spcPct val="100000"/>
              </a:lnSpc>
              <a:spcBef>
                <a:spcPts val="229"/>
              </a:spcBef>
            </a:pPr>
            <a:r>
              <a:rPr sz="750" spc="10" dirty="0">
                <a:latin typeface="Yu Gothic"/>
                <a:cs typeface="Yu Gothic"/>
              </a:rPr>
              <a:t>   </a:t>
            </a:r>
            <a:r>
              <a:rPr sz="750" spc="-90" dirty="0">
                <a:latin typeface="Yu Gothic"/>
                <a:cs typeface="Yu Gothic"/>
              </a:rPr>
              <a:t> </a:t>
            </a:r>
            <a:r>
              <a:rPr sz="750" spc="10" dirty="0">
                <a:latin typeface="Yu Gothic"/>
                <a:cs typeface="Yu Gothic"/>
              </a:rPr>
              <a:t> </a:t>
            </a:r>
            <a:r>
              <a:rPr sz="750" dirty="0">
                <a:latin typeface="Yu Gothic"/>
                <a:cs typeface="Yu Gothic"/>
              </a:rPr>
              <a:t>  </a:t>
            </a:r>
            <a:r>
              <a:rPr sz="750" spc="-85" dirty="0">
                <a:latin typeface="Yu Gothic"/>
                <a:cs typeface="Yu Gothic"/>
              </a:rPr>
              <a:t> </a:t>
            </a:r>
            <a:r>
              <a:rPr sz="750" spc="25" dirty="0">
                <a:latin typeface="Yu Gothic"/>
                <a:cs typeface="Yu Gothic"/>
              </a:rPr>
              <a:t>該当</a:t>
            </a:r>
            <a:r>
              <a:rPr sz="750" spc="35" dirty="0">
                <a:latin typeface="Yu Gothic"/>
                <a:cs typeface="Yu Gothic"/>
              </a:rPr>
              <a:t>す</a:t>
            </a:r>
            <a:r>
              <a:rPr sz="750" spc="25" dirty="0">
                <a:latin typeface="Yu Gothic"/>
                <a:cs typeface="Yu Gothic"/>
              </a:rPr>
              <a:t>る者</a:t>
            </a:r>
            <a:r>
              <a:rPr sz="750" spc="35" dirty="0">
                <a:latin typeface="Yu Gothic"/>
                <a:cs typeface="Yu Gothic"/>
              </a:rPr>
              <a:t>（</a:t>
            </a:r>
            <a:r>
              <a:rPr sz="750" spc="25" dirty="0">
                <a:latin typeface="Yu Gothic"/>
                <a:cs typeface="Yu Gothic"/>
              </a:rPr>
              <a:t>ただ</a:t>
            </a:r>
            <a:r>
              <a:rPr sz="750" spc="35" dirty="0">
                <a:latin typeface="Yu Gothic"/>
                <a:cs typeface="Yu Gothic"/>
              </a:rPr>
              <a:t>し</a:t>
            </a:r>
            <a:r>
              <a:rPr sz="750" spc="25" dirty="0">
                <a:latin typeface="Yu Gothic"/>
                <a:cs typeface="Yu Gothic"/>
              </a:rPr>
              <a:t>、</a:t>
            </a:r>
            <a:r>
              <a:rPr sz="750" spc="35" dirty="0">
                <a:latin typeface="Yu Gothic"/>
                <a:cs typeface="Yu Gothic"/>
              </a:rPr>
              <a:t>建</a:t>
            </a:r>
            <a:r>
              <a:rPr sz="750" spc="25" dirty="0">
                <a:latin typeface="Yu Gothic"/>
                <a:cs typeface="Yu Gothic"/>
              </a:rPr>
              <a:t>設工</a:t>
            </a:r>
            <a:r>
              <a:rPr sz="750" spc="35" dirty="0">
                <a:latin typeface="Yu Gothic"/>
                <a:cs typeface="Yu Gothic"/>
              </a:rPr>
              <a:t>事</a:t>
            </a:r>
            <a:r>
              <a:rPr sz="750" spc="25" dirty="0">
                <a:latin typeface="Yu Gothic"/>
                <a:cs typeface="Yu Gothic"/>
              </a:rPr>
              <a:t>の施</a:t>
            </a:r>
            <a:r>
              <a:rPr sz="750" spc="35" dirty="0">
                <a:latin typeface="Yu Gothic"/>
                <a:cs typeface="Yu Gothic"/>
              </a:rPr>
              <a:t>工</a:t>
            </a:r>
            <a:r>
              <a:rPr sz="750" spc="25" dirty="0">
                <a:latin typeface="Yu Gothic"/>
                <a:cs typeface="Yu Gothic"/>
              </a:rPr>
              <a:t>の管</a:t>
            </a:r>
            <a:r>
              <a:rPr sz="750" spc="35" dirty="0">
                <a:latin typeface="Yu Gothic"/>
                <a:cs typeface="Yu Gothic"/>
              </a:rPr>
              <a:t>理</a:t>
            </a:r>
            <a:r>
              <a:rPr sz="750" spc="25" dirty="0">
                <a:latin typeface="Yu Gothic"/>
                <a:cs typeface="Yu Gothic"/>
              </a:rPr>
              <a:t>のみ</a:t>
            </a:r>
            <a:r>
              <a:rPr sz="750" spc="35" dirty="0">
                <a:latin typeface="Yu Gothic"/>
                <a:cs typeface="Yu Gothic"/>
              </a:rPr>
              <a:t>に</a:t>
            </a:r>
            <a:r>
              <a:rPr sz="750" spc="25" dirty="0">
                <a:latin typeface="Yu Gothic"/>
                <a:cs typeface="Yu Gothic"/>
              </a:rPr>
              <a:t>従事</a:t>
            </a:r>
            <a:r>
              <a:rPr sz="750" spc="35" dirty="0">
                <a:latin typeface="Yu Gothic"/>
                <a:cs typeface="Yu Gothic"/>
              </a:rPr>
              <a:t>し</a:t>
            </a:r>
            <a:r>
              <a:rPr sz="750" spc="25" dirty="0">
                <a:latin typeface="Yu Gothic"/>
                <a:cs typeface="Yu Gothic"/>
              </a:rPr>
              <a:t>た者</a:t>
            </a:r>
            <a:r>
              <a:rPr sz="750" spc="35" dirty="0">
                <a:latin typeface="Yu Gothic"/>
                <a:cs typeface="Yu Gothic"/>
              </a:rPr>
              <a:t>は</a:t>
            </a:r>
            <a:r>
              <a:rPr sz="750" spc="25" dirty="0">
                <a:latin typeface="Yu Gothic"/>
                <a:cs typeface="Yu Gothic"/>
              </a:rPr>
              <a:t>除く</a:t>
            </a:r>
            <a:r>
              <a:rPr sz="750" spc="35" dirty="0">
                <a:latin typeface="Yu Gothic"/>
                <a:cs typeface="Yu Gothic"/>
              </a:rPr>
              <a:t>。</a:t>
            </a:r>
            <a:r>
              <a:rPr sz="750" spc="25" dirty="0">
                <a:latin typeface="Yu Gothic"/>
                <a:cs typeface="Yu Gothic"/>
              </a:rPr>
              <a:t>）に</a:t>
            </a:r>
            <a:r>
              <a:rPr sz="750" spc="35" dirty="0">
                <a:latin typeface="Yu Gothic"/>
                <a:cs typeface="Yu Gothic"/>
              </a:rPr>
              <a:t>つ</a:t>
            </a:r>
            <a:r>
              <a:rPr sz="750" spc="25" dirty="0">
                <a:latin typeface="Yu Gothic"/>
                <a:cs typeface="Yu Gothic"/>
              </a:rPr>
              <a:t>いて</a:t>
            </a:r>
            <a:r>
              <a:rPr sz="750" spc="35" dirty="0">
                <a:latin typeface="Yu Gothic"/>
                <a:cs typeface="Yu Gothic"/>
              </a:rPr>
              <a:t>作</a:t>
            </a:r>
            <a:r>
              <a:rPr sz="750" spc="25" dirty="0">
                <a:latin typeface="Yu Gothic"/>
                <a:cs typeface="Yu Gothic"/>
              </a:rPr>
              <a:t>成</a:t>
            </a:r>
            <a:r>
              <a:rPr sz="750" spc="35" dirty="0">
                <a:latin typeface="Yu Gothic"/>
                <a:cs typeface="Yu Gothic"/>
              </a:rPr>
              <a:t>す</a:t>
            </a:r>
            <a:r>
              <a:rPr sz="750" spc="25" dirty="0">
                <a:latin typeface="Yu Gothic"/>
                <a:cs typeface="Yu Gothic"/>
              </a:rPr>
              <a:t>るこ</a:t>
            </a:r>
            <a:r>
              <a:rPr sz="750" spc="35" dirty="0">
                <a:latin typeface="Yu Gothic"/>
                <a:cs typeface="Yu Gothic"/>
              </a:rPr>
              <a:t>と。</a:t>
            </a:r>
            <a:endParaRPr sz="750">
              <a:latin typeface="Yu Gothic"/>
              <a:cs typeface="Yu Gothic"/>
            </a:endParaRPr>
          </a:p>
          <a:p>
            <a:pPr marL="52069">
              <a:lnSpc>
                <a:spcPct val="100000"/>
              </a:lnSpc>
              <a:spcBef>
                <a:spcPts val="250"/>
              </a:spcBef>
            </a:pPr>
            <a:r>
              <a:rPr sz="750" spc="25" dirty="0">
                <a:latin typeface="Yu Gothic"/>
                <a:cs typeface="Yu Gothic"/>
              </a:rPr>
              <a:t>２ </a:t>
            </a:r>
            <a:r>
              <a:rPr sz="750" spc="260" dirty="0">
                <a:latin typeface="Yu Gothic"/>
                <a:cs typeface="Yu Gothic"/>
              </a:rPr>
              <a:t> </a:t>
            </a:r>
            <a:r>
              <a:rPr sz="750" spc="15" dirty="0">
                <a:latin typeface="Yu Gothic"/>
                <a:cs typeface="Yu Gothic"/>
              </a:rPr>
              <a:t>｢</a:t>
            </a:r>
            <a:r>
              <a:rPr sz="750" spc="25" dirty="0">
                <a:latin typeface="Yu Gothic"/>
                <a:cs typeface="Yu Gothic"/>
              </a:rPr>
              <a:t>評</a:t>
            </a:r>
            <a:r>
              <a:rPr sz="750" spc="35" dirty="0">
                <a:latin typeface="Yu Gothic"/>
                <a:cs typeface="Yu Gothic"/>
              </a:rPr>
              <a:t>価</a:t>
            </a:r>
            <a:r>
              <a:rPr sz="750" spc="25" dirty="0">
                <a:latin typeface="Yu Gothic"/>
                <a:cs typeface="Yu Gothic"/>
              </a:rPr>
              <a:t>日</a:t>
            </a:r>
            <a:r>
              <a:rPr sz="750" spc="20" dirty="0">
                <a:latin typeface="Yu Gothic"/>
                <a:cs typeface="Yu Gothic"/>
              </a:rPr>
              <a:t>｣</a:t>
            </a:r>
            <a:r>
              <a:rPr sz="750" spc="25" dirty="0">
                <a:latin typeface="Yu Gothic"/>
                <a:cs typeface="Yu Gothic"/>
              </a:rPr>
              <a:t>の欄</a:t>
            </a:r>
            <a:r>
              <a:rPr sz="750" spc="35" dirty="0">
                <a:latin typeface="Yu Gothic"/>
                <a:cs typeface="Yu Gothic"/>
              </a:rPr>
              <a:t>に</a:t>
            </a:r>
            <a:r>
              <a:rPr sz="750" spc="25" dirty="0">
                <a:latin typeface="Yu Gothic"/>
                <a:cs typeface="Yu Gothic"/>
              </a:rPr>
              <a:t>は、</a:t>
            </a:r>
            <a:r>
              <a:rPr sz="750" spc="35" dirty="0">
                <a:latin typeface="Yu Gothic"/>
                <a:cs typeface="Yu Gothic"/>
              </a:rPr>
              <a:t>技</a:t>
            </a:r>
            <a:r>
              <a:rPr sz="750" spc="25" dirty="0">
                <a:latin typeface="Yu Gothic"/>
                <a:cs typeface="Yu Gothic"/>
              </a:rPr>
              <a:t>能者</a:t>
            </a:r>
            <a:r>
              <a:rPr sz="750" spc="35" dirty="0">
                <a:latin typeface="Yu Gothic"/>
                <a:cs typeface="Yu Gothic"/>
              </a:rPr>
              <a:t>が</a:t>
            </a:r>
            <a:r>
              <a:rPr sz="750" spc="25" dirty="0">
                <a:latin typeface="Yu Gothic"/>
                <a:cs typeface="Yu Gothic"/>
              </a:rPr>
              <a:t>審査</a:t>
            </a:r>
            <a:r>
              <a:rPr sz="750" spc="35" dirty="0">
                <a:latin typeface="Yu Gothic"/>
                <a:cs typeface="Yu Gothic"/>
              </a:rPr>
              <a:t>基</a:t>
            </a:r>
            <a:r>
              <a:rPr sz="750" spc="25" dirty="0">
                <a:latin typeface="Yu Gothic"/>
                <a:cs typeface="Yu Gothic"/>
              </a:rPr>
              <a:t>準日</a:t>
            </a:r>
            <a:r>
              <a:rPr sz="750" spc="35" dirty="0">
                <a:latin typeface="Yu Gothic"/>
                <a:cs typeface="Yu Gothic"/>
              </a:rPr>
              <a:t>以</a:t>
            </a:r>
            <a:r>
              <a:rPr sz="750" spc="25" dirty="0">
                <a:latin typeface="Yu Gothic"/>
                <a:cs typeface="Yu Gothic"/>
              </a:rPr>
              <a:t>前に</a:t>
            </a:r>
            <a:r>
              <a:rPr sz="750" spc="35" dirty="0">
                <a:latin typeface="Yu Gothic"/>
                <a:cs typeface="Yu Gothic"/>
              </a:rPr>
              <a:t>お</a:t>
            </a:r>
            <a:r>
              <a:rPr sz="750" spc="25" dirty="0">
                <a:latin typeface="Yu Gothic"/>
                <a:cs typeface="Yu Gothic"/>
              </a:rPr>
              <a:t>い</a:t>
            </a:r>
            <a:r>
              <a:rPr sz="750" spc="35" dirty="0">
                <a:latin typeface="Yu Gothic"/>
                <a:cs typeface="Yu Gothic"/>
              </a:rPr>
              <a:t>て</a:t>
            </a:r>
            <a:r>
              <a:rPr sz="750" spc="25" dirty="0">
                <a:latin typeface="Yu Gothic"/>
                <a:cs typeface="Yu Gothic"/>
              </a:rPr>
              <a:t>認定</a:t>
            </a:r>
            <a:r>
              <a:rPr sz="750" spc="35" dirty="0">
                <a:latin typeface="Yu Gothic"/>
                <a:cs typeface="Yu Gothic"/>
              </a:rPr>
              <a:t>能</a:t>
            </a:r>
            <a:r>
              <a:rPr sz="750" spc="25" dirty="0">
                <a:latin typeface="Yu Gothic"/>
                <a:cs typeface="Yu Gothic"/>
              </a:rPr>
              <a:t>力評</a:t>
            </a:r>
            <a:r>
              <a:rPr sz="750" spc="35" dirty="0">
                <a:latin typeface="Yu Gothic"/>
                <a:cs typeface="Yu Gothic"/>
              </a:rPr>
              <a:t>価</a:t>
            </a:r>
            <a:r>
              <a:rPr sz="750" spc="25" dirty="0">
                <a:latin typeface="Yu Gothic"/>
                <a:cs typeface="Yu Gothic"/>
              </a:rPr>
              <a:t>基準</a:t>
            </a:r>
            <a:r>
              <a:rPr sz="750" spc="35" dirty="0">
                <a:latin typeface="Yu Gothic"/>
                <a:cs typeface="Yu Gothic"/>
              </a:rPr>
              <a:t>に</a:t>
            </a:r>
            <a:r>
              <a:rPr sz="750" spc="25" dirty="0">
                <a:latin typeface="Yu Gothic"/>
                <a:cs typeface="Yu Gothic"/>
              </a:rPr>
              <a:t>より</a:t>
            </a:r>
            <a:r>
              <a:rPr sz="750" spc="35" dirty="0">
                <a:latin typeface="Yu Gothic"/>
                <a:cs typeface="Yu Gothic"/>
              </a:rPr>
              <a:t>評</a:t>
            </a:r>
            <a:r>
              <a:rPr sz="750" spc="25" dirty="0">
                <a:latin typeface="Yu Gothic"/>
                <a:cs typeface="Yu Gothic"/>
              </a:rPr>
              <a:t>価を</a:t>
            </a:r>
            <a:r>
              <a:rPr sz="750" spc="35" dirty="0">
                <a:latin typeface="Yu Gothic"/>
                <a:cs typeface="Yu Gothic"/>
              </a:rPr>
              <a:t>受</a:t>
            </a:r>
            <a:r>
              <a:rPr sz="750" spc="25" dirty="0">
                <a:latin typeface="Yu Gothic"/>
                <a:cs typeface="Yu Gothic"/>
              </a:rPr>
              <a:t>けて</a:t>
            </a:r>
            <a:r>
              <a:rPr sz="750" spc="35" dirty="0">
                <a:latin typeface="Yu Gothic"/>
                <a:cs typeface="Yu Gothic"/>
              </a:rPr>
              <a:t>い</a:t>
            </a:r>
            <a:r>
              <a:rPr sz="750" spc="25" dirty="0">
                <a:latin typeface="Yu Gothic"/>
                <a:cs typeface="Yu Gothic"/>
              </a:rPr>
              <a:t>る場</a:t>
            </a:r>
            <a:r>
              <a:rPr sz="750" spc="35" dirty="0">
                <a:latin typeface="Yu Gothic"/>
                <a:cs typeface="Yu Gothic"/>
              </a:rPr>
              <a:t>合</a:t>
            </a:r>
            <a:r>
              <a:rPr sz="750" spc="25" dirty="0">
                <a:latin typeface="Yu Gothic"/>
                <a:cs typeface="Yu Gothic"/>
              </a:rPr>
              <a:t>、そ</a:t>
            </a:r>
            <a:r>
              <a:rPr sz="750" spc="35" dirty="0">
                <a:latin typeface="Yu Gothic"/>
                <a:cs typeface="Yu Gothic"/>
              </a:rPr>
              <a:t>の</a:t>
            </a:r>
            <a:r>
              <a:rPr sz="750" spc="25" dirty="0">
                <a:latin typeface="Yu Gothic"/>
                <a:cs typeface="Yu Gothic"/>
              </a:rPr>
              <a:t>最も</a:t>
            </a:r>
            <a:r>
              <a:rPr sz="750" spc="35" dirty="0">
                <a:latin typeface="Yu Gothic"/>
                <a:cs typeface="Yu Gothic"/>
              </a:rPr>
              <a:t>新</a:t>
            </a:r>
            <a:r>
              <a:rPr sz="750" spc="25" dirty="0">
                <a:latin typeface="Yu Gothic"/>
                <a:cs typeface="Yu Gothic"/>
              </a:rPr>
              <a:t>し</a:t>
            </a:r>
            <a:r>
              <a:rPr sz="750" spc="35" dirty="0">
                <a:latin typeface="Yu Gothic"/>
                <a:cs typeface="Yu Gothic"/>
              </a:rPr>
              <a:t>い</a:t>
            </a:r>
            <a:endParaRPr sz="750">
              <a:latin typeface="Yu Gothic"/>
              <a:cs typeface="Yu Gothic"/>
            </a:endParaRPr>
          </a:p>
          <a:p>
            <a:pPr marL="52069">
              <a:lnSpc>
                <a:spcPct val="100000"/>
              </a:lnSpc>
              <a:spcBef>
                <a:spcPts val="254"/>
              </a:spcBef>
            </a:pPr>
            <a:r>
              <a:rPr sz="750" spc="10" dirty="0">
                <a:latin typeface="Yu Gothic"/>
                <a:cs typeface="Yu Gothic"/>
              </a:rPr>
              <a:t>   </a:t>
            </a:r>
            <a:r>
              <a:rPr sz="750" spc="-90" dirty="0">
                <a:latin typeface="Yu Gothic"/>
                <a:cs typeface="Yu Gothic"/>
              </a:rPr>
              <a:t> </a:t>
            </a:r>
            <a:r>
              <a:rPr sz="750" spc="10" dirty="0">
                <a:latin typeface="Yu Gothic"/>
                <a:cs typeface="Yu Gothic"/>
              </a:rPr>
              <a:t> </a:t>
            </a:r>
            <a:r>
              <a:rPr sz="750" dirty="0">
                <a:latin typeface="Yu Gothic"/>
                <a:cs typeface="Yu Gothic"/>
              </a:rPr>
              <a:t>  </a:t>
            </a:r>
            <a:r>
              <a:rPr sz="750" spc="-85" dirty="0">
                <a:latin typeface="Yu Gothic"/>
                <a:cs typeface="Yu Gothic"/>
              </a:rPr>
              <a:t> </a:t>
            </a:r>
            <a:r>
              <a:rPr sz="750" spc="25" dirty="0">
                <a:latin typeface="Yu Gothic"/>
                <a:cs typeface="Yu Gothic"/>
              </a:rPr>
              <a:t>評価</a:t>
            </a:r>
            <a:r>
              <a:rPr sz="750" spc="35" dirty="0">
                <a:latin typeface="Yu Gothic"/>
                <a:cs typeface="Yu Gothic"/>
              </a:rPr>
              <a:t>を</a:t>
            </a:r>
            <a:r>
              <a:rPr sz="750" spc="25" dirty="0">
                <a:latin typeface="Yu Gothic"/>
                <a:cs typeface="Yu Gothic"/>
              </a:rPr>
              <a:t>受け</a:t>
            </a:r>
            <a:r>
              <a:rPr sz="750" spc="35" dirty="0">
                <a:latin typeface="Yu Gothic"/>
                <a:cs typeface="Yu Gothic"/>
              </a:rPr>
              <a:t>た</a:t>
            </a:r>
            <a:r>
              <a:rPr sz="750" spc="25" dirty="0">
                <a:latin typeface="Yu Gothic"/>
                <a:cs typeface="Yu Gothic"/>
              </a:rPr>
              <a:t>日を</a:t>
            </a:r>
            <a:r>
              <a:rPr sz="750" spc="35" dirty="0">
                <a:latin typeface="Yu Gothic"/>
                <a:cs typeface="Yu Gothic"/>
              </a:rPr>
              <a:t>記</a:t>
            </a:r>
            <a:r>
              <a:rPr sz="750" spc="25" dirty="0">
                <a:latin typeface="Yu Gothic"/>
                <a:cs typeface="Yu Gothic"/>
              </a:rPr>
              <a:t>載</a:t>
            </a:r>
            <a:r>
              <a:rPr sz="750" spc="35" dirty="0">
                <a:latin typeface="Yu Gothic"/>
                <a:cs typeface="Yu Gothic"/>
              </a:rPr>
              <a:t>す</a:t>
            </a:r>
            <a:r>
              <a:rPr sz="750" spc="25" dirty="0">
                <a:latin typeface="Yu Gothic"/>
                <a:cs typeface="Yu Gothic"/>
              </a:rPr>
              <a:t>るこ</a:t>
            </a:r>
            <a:r>
              <a:rPr sz="750" spc="35" dirty="0">
                <a:latin typeface="Yu Gothic"/>
                <a:cs typeface="Yu Gothic"/>
              </a:rPr>
              <a:t>と。</a:t>
            </a:r>
            <a:endParaRPr sz="750">
              <a:latin typeface="Yu Gothic"/>
              <a:cs typeface="Yu Gothic"/>
            </a:endParaRPr>
          </a:p>
          <a:p>
            <a:pPr marL="52069">
              <a:lnSpc>
                <a:spcPct val="100000"/>
              </a:lnSpc>
              <a:spcBef>
                <a:spcPts val="250"/>
              </a:spcBef>
            </a:pPr>
            <a:r>
              <a:rPr sz="750" spc="25" dirty="0">
                <a:latin typeface="Yu Gothic"/>
                <a:cs typeface="Yu Gothic"/>
              </a:rPr>
              <a:t>３ </a:t>
            </a:r>
            <a:r>
              <a:rPr sz="750" spc="260" dirty="0">
                <a:latin typeface="Yu Gothic"/>
                <a:cs typeface="Yu Gothic"/>
              </a:rPr>
              <a:t> </a:t>
            </a:r>
            <a:r>
              <a:rPr sz="750" spc="15" dirty="0">
                <a:latin typeface="Yu Gothic"/>
                <a:cs typeface="Yu Gothic"/>
              </a:rPr>
              <a:t>｢</a:t>
            </a:r>
            <a:r>
              <a:rPr sz="750" spc="25" dirty="0">
                <a:latin typeface="Yu Gothic"/>
                <a:cs typeface="Yu Gothic"/>
              </a:rPr>
              <a:t>レ</a:t>
            </a:r>
            <a:r>
              <a:rPr sz="750" spc="35" dirty="0">
                <a:latin typeface="Yu Gothic"/>
                <a:cs typeface="Yu Gothic"/>
              </a:rPr>
              <a:t>ベ</a:t>
            </a:r>
            <a:r>
              <a:rPr sz="750" spc="25" dirty="0">
                <a:latin typeface="Yu Gothic"/>
                <a:cs typeface="Yu Gothic"/>
              </a:rPr>
              <a:t>ル向</a:t>
            </a:r>
            <a:r>
              <a:rPr sz="750" spc="35" dirty="0">
                <a:latin typeface="Yu Gothic"/>
                <a:cs typeface="Yu Gothic"/>
              </a:rPr>
              <a:t>上</a:t>
            </a:r>
            <a:r>
              <a:rPr sz="750" spc="25" dirty="0">
                <a:latin typeface="Yu Gothic"/>
                <a:cs typeface="Yu Gothic"/>
              </a:rPr>
              <a:t>の</a:t>
            </a:r>
            <a:r>
              <a:rPr sz="750" spc="35" dirty="0">
                <a:latin typeface="Yu Gothic"/>
                <a:cs typeface="Yu Gothic"/>
              </a:rPr>
              <a:t>有</a:t>
            </a:r>
            <a:r>
              <a:rPr sz="750" spc="25" dirty="0">
                <a:latin typeface="Yu Gothic"/>
                <a:cs typeface="Yu Gothic"/>
              </a:rPr>
              <a:t>無</a:t>
            </a:r>
            <a:r>
              <a:rPr sz="750" spc="15" dirty="0">
                <a:latin typeface="Yu Gothic"/>
                <a:cs typeface="Yu Gothic"/>
              </a:rPr>
              <a:t>｣</a:t>
            </a:r>
            <a:r>
              <a:rPr sz="750" spc="35" dirty="0">
                <a:latin typeface="Yu Gothic"/>
                <a:cs typeface="Yu Gothic"/>
              </a:rPr>
              <a:t>の</a:t>
            </a:r>
            <a:r>
              <a:rPr sz="750" spc="25" dirty="0">
                <a:latin typeface="Yu Gothic"/>
                <a:cs typeface="Yu Gothic"/>
              </a:rPr>
              <a:t>欄に</a:t>
            </a:r>
            <a:r>
              <a:rPr sz="750" spc="35" dirty="0">
                <a:latin typeface="Yu Gothic"/>
                <a:cs typeface="Yu Gothic"/>
              </a:rPr>
              <a:t>は</a:t>
            </a:r>
            <a:r>
              <a:rPr sz="750" spc="25" dirty="0">
                <a:latin typeface="Yu Gothic"/>
                <a:cs typeface="Yu Gothic"/>
              </a:rPr>
              <a:t>、審</a:t>
            </a:r>
            <a:r>
              <a:rPr sz="750" spc="35" dirty="0">
                <a:latin typeface="Yu Gothic"/>
                <a:cs typeface="Yu Gothic"/>
              </a:rPr>
              <a:t>査</a:t>
            </a:r>
            <a:r>
              <a:rPr sz="750" spc="25" dirty="0">
                <a:latin typeface="Yu Gothic"/>
                <a:cs typeface="Yu Gothic"/>
              </a:rPr>
              <a:t>基準</a:t>
            </a:r>
            <a:r>
              <a:rPr sz="750" spc="35" dirty="0">
                <a:latin typeface="Yu Gothic"/>
                <a:cs typeface="Yu Gothic"/>
              </a:rPr>
              <a:t>日</a:t>
            </a:r>
            <a:r>
              <a:rPr sz="750" spc="25" dirty="0">
                <a:latin typeface="Yu Gothic"/>
                <a:cs typeface="Yu Gothic"/>
              </a:rPr>
              <a:t>以前</a:t>
            </a:r>
            <a:r>
              <a:rPr sz="750" spc="35" dirty="0">
                <a:latin typeface="Yu Gothic"/>
                <a:cs typeface="Yu Gothic"/>
              </a:rPr>
              <a:t>三</a:t>
            </a:r>
            <a:r>
              <a:rPr sz="750" spc="25" dirty="0">
                <a:latin typeface="Yu Gothic"/>
                <a:cs typeface="Yu Gothic"/>
              </a:rPr>
              <a:t>年</a:t>
            </a:r>
            <a:r>
              <a:rPr sz="750" spc="35" dirty="0">
                <a:latin typeface="Yu Gothic"/>
                <a:cs typeface="Yu Gothic"/>
              </a:rPr>
              <a:t>間</a:t>
            </a:r>
            <a:r>
              <a:rPr sz="750" spc="25" dirty="0">
                <a:latin typeface="Yu Gothic"/>
                <a:cs typeface="Yu Gothic"/>
              </a:rPr>
              <a:t>に、</a:t>
            </a:r>
            <a:r>
              <a:rPr sz="750" spc="35" dirty="0">
                <a:latin typeface="Yu Gothic"/>
                <a:cs typeface="Yu Gothic"/>
              </a:rPr>
              <a:t>能</a:t>
            </a:r>
            <a:r>
              <a:rPr sz="750" spc="25" dirty="0">
                <a:latin typeface="Yu Gothic"/>
                <a:cs typeface="Yu Gothic"/>
              </a:rPr>
              <a:t>力評</a:t>
            </a:r>
            <a:r>
              <a:rPr sz="750" spc="35" dirty="0">
                <a:latin typeface="Yu Gothic"/>
                <a:cs typeface="Yu Gothic"/>
              </a:rPr>
              <a:t>価</a:t>
            </a:r>
            <a:r>
              <a:rPr sz="750" spc="25" dirty="0">
                <a:latin typeface="Yu Gothic"/>
                <a:cs typeface="Yu Gothic"/>
              </a:rPr>
              <a:t>基準</a:t>
            </a:r>
            <a:r>
              <a:rPr sz="750" spc="35" dirty="0">
                <a:latin typeface="Yu Gothic"/>
                <a:cs typeface="Yu Gothic"/>
              </a:rPr>
              <a:t>に</a:t>
            </a:r>
            <a:r>
              <a:rPr sz="750" spc="25" dirty="0">
                <a:latin typeface="Yu Gothic"/>
                <a:cs typeface="Yu Gothic"/>
              </a:rPr>
              <a:t>より</a:t>
            </a:r>
            <a:r>
              <a:rPr sz="750" spc="35" dirty="0">
                <a:latin typeface="Yu Gothic"/>
                <a:cs typeface="Yu Gothic"/>
              </a:rPr>
              <a:t>受</a:t>
            </a:r>
            <a:r>
              <a:rPr sz="750" spc="25" dirty="0">
                <a:latin typeface="Yu Gothic"/>
                <a:cs typeface="Yu Gothic"/>
              </a:rPr>
              <a:t>けた</a:t>
            </a:r>
            <a:r>
              <a:rPr sz="750" spc="35" dirty="0">
                <a:latin typeface="Yu Gothic"/>
                <a:cs typeface="Yu Gothic"/>
              </a:rPr>
              <a:t>評</a:t>
            </a:r>
            <a:r>
              <a:rPr sz="750" spc="25" dirty="0">
                <a:latin typeface="Yu Gothic"/>
                <a:cs typeface="Yu Gothic"/>
              </a:rPr>
              <a:t>価の</a:t>
            </a:r>
            <a:r>
              <a:rPr sz="750" spc="35" dirty="0">
                <a:latin typeface="Yu Gothic"/>
                <a:cs typeface="Yu Gothic"/>
              </a:rPr>
              <a:t>区</a:t>
            </a:r>
            <a:r>
              <a:rPr sz="750" spc="25" dirty="0">
                <a:latin typeface="Yu Gothic"/>
                <a:cs typeface="Yu Gothic"/>
              </a:rPr>
              <a:t>分が</a:t>
            </a:r>
            <a:r>
              <a:rPr sz="750" spc="35" dirty="0">
                <a:latin typeface="Yu Gothic"/>
                <a:cs typeface="Yu Gothic"/>
              </a:rPr>
              <a:t>、</a:t>
            </a:r>
            <a:r>
              <a:rPr sz="750" spc="25" dirty="0">
                <a:latin typeface="Yu Gothic"/>
                <a:cs typeface="Yu Gothic"/>
              </a:rPr>
              <a:t>審査</a:t>
            </a:r>
            <a:r>
              <a:rPr sz="750" spc="35" dirty="0">
                <a:latin typeface="Yu Gothic"/>
                <a:cs typeface="Yu Gothic"/>
              </a:rPr>
              <a:t>基</a:t>
            </a:r>
            <a:r>
              <a:rPr sz="750" spc="25" dirty="0">
                <a:latin typeface="Yu Gothic"/>
                <a:cs typeface="Yu Gothic"/>
              </a:rPr>
              <a:t>準日</a:t>
            </a:r>
            <a:r>
              <a:rPr sz="750" spc="35" dirty="0">
                <a:latin typeface="Yu Gothic"/>
                <a:cs typeface="Yu Gothic"/>
              </a:rPr>
              <a:t>の</a:t>
            </a:r>
            <a:r>
              <a:rPr sz="750" spc="25" dirty="0">
                <a:latin typeface="Yu Gothic"/>
                <a:cs typeface="Yu Gothic"/>
              </a:rPr>
              <a:t>三</a:t>
            </a:r>
            <a:r>
              <a:rPr sz="750" spc="35" dirty="0">
                <a:latin typeface="Yu Gothic"/>
                <a:cs typeface="Yu Gothic"/>
              </a:rPr>
              <a:t>年</a:t>
            </a:r>
            <a:endParaRPr sz="750">
              <a:latin typeface="Yu Gothic"/>
              <a:cs typeface="Yu Gothic"/>
            </a:endParaRPr>
          </a:p>
          <a:p>
            <a:pPr marL="52069">
              <a:lnSpc>
                <a:spcPct val="100000"/>
              </a:lnSpc>
              <a:spcBef>
                <a:spcPts val="254"/>
              </a:spcBef>
            </a:pPr>
            <a:r>
              <a:rPr sz="750" spc="10" dirty="0">
                <a:latin typeface="Yu Gothic"/>
                <a:cs typeface="Yu Gothic"/>
              </a:rPr>
              <a:t>   </a:t>
            </a:r>
            <a:r>
              <a:rPr sz="750" spc="-90" dirty="0">
                <a:latin typeface="Yu Gothic"/>
                <a:cs typeface="Yu Gothic"/>
              </a:rPr>
              <a:t> </a:t>
            </a:r>
            <a:r>
              <a:rPr sz="750" spc="10" dirty="0">
                <a:latin typeface="Yu Gothic"/>
                <a:cs typeface="Yu Gothic"/>
              </a:rPr>
              <a:t> </a:t>
            </a:r>
            <a:r>
              <a:rPr sz="750" dirty="0">
                <a:latin typeface="Yu Gothic"/>
                <a:cs typeface="Yu Gothic"/>
              </a:rPr>
              <a:t>  </a:t>
            </a:r>
            <a:r>
              <a:rPr sz="750" spc="-85" dirty="0">
                <a:latin typeface="Yu Gothic"/>
                <a:cs typeface="Yu Gothic"/>
              </a:rPr>
              <a:t> </a:t>
            </a:r>
            <a:r>
              <a:rPr sz="750" spc="25" dirty="0">
                <a:latin typeface="Yu Gothic"/>
                <a:cs typeface="Yu Gothic"/>
              </a:rPr>
              <a:t>前の</a:t>
            </a:r>
            <a:r>
              <a:rPr sz="750" spc="35" dirty="0">
                <a:latin typeface="Yu Gothic"/>
                <a:cs typeface="Yu Gothic"/>
              </a:rPr>
              <a:t>日</a:t>
            </a:r>
            <a:r>
              <a:rPr sz="750" spc="25" dirty="0">
                <a:latin typeface="Yu Gothic"/>
                <a:cs typeface="Yu Gothic"/>
              </a:rPr>
              <a:t>以前</a:t>
            </a:r>
            <a:r>
              <a:rPr sz="750" spc="35" dirty="0">
                <a:latin typeface="Yu Gothic"/>
                <a:cs typeface="Yu Gothic"/>
              </a:rPr>
              <a:t>に</a:t>
            </a:r>
            <a:r>
              <a:rPr sz="750" spc="25" dirty="0">
                <a:latin typeface="Yu Gothic"/>
                <a:cs typeface="Yu Gothic"/>
              </a:rPr>
              <a:t>受け</a:t>
            </a:r>
            <a:r>
              <a:rPr sz="750" spc="35" dirty="0">
                <a:latin typeface="Yu Gothic"/>
                <a:cs typeface="Yu Gothic"/>
              </a:rPr>
              <a:t>た</a:t>
            </a:r>
            <a:r>
              <a:rPr sz="750" spc="25" dirty="0">
                <a:latin typeface="Yu Gothic"/>
                <a:cs typeface="Yu Gothic"/>
              </a:rPr>
              <a:t>最</a:t>
            </a:r>
            <a:r>
              <a:rPr sz="750" spc="35" dirty="0">
                <a:latin typeface="Yu Gothic"/>
                <a:cs typeface="Yu Gothic"/>
              </a:rPr>
              <a:t>新</a:t>
            </a:r>
            <a:r>
              <a:rPr sz="750" spc="25" dirty="0">
                <a:latin typeface="Yu Gothic"/>
                <a:cs typeface="Yu Gothic"/>
              </a:rPr>
              <a:t>の評</a:t>
            </a:r>
            <a:r>
              <a:rPr sz="750" spc="35" dirty="0">
                <a:latin typeface="Yu Gothic"/>
                <a:cs typeface="Yu Gothic"/>
              </a:rPr>
              <a:t>価</a:t>
            </a:r>
            <a:r>
              <a:rPr sz="750" spc="25" dirty="0">
                <a:latin typeface="Yu Gothic"/>
                <a:cs typeface="Yu Gothic"/>
              </a:rPr>
              <a:t>の区</a:t>
            </a:r>
            <a:r>
              <a:rPr sz="750" spc="35" dirty="0">
                <a:latin typeface="Yu Gothic"/>
                <a:cs typeface="Yu Gothic"/>
              </a:rPr>
              <a:t>分</a:t>
            </a:r>
            <a:r>
              <a:rPr sz="750" spc="25" dirty="0">
                <a:latin typeface="Yu Gothic"/>
                <a:cs typeface="Yu Gothic"/>
              </a:rPr>
              <a:t>より</a:t>
            </a:r>
            <a:r>
              <a:rPr sz="750" spc="35" dirty="0">
                <a:latin typeface="Yu Gothic"/>
                <a:cs typeface="Yu Gothic"/>
              </a:rPr>
              <a:t>１</a:t>
            </a:r>
            <a:r>
              <a:rPr sz="750" spc="25" dirty="0">
                <a:latin typeface="Yu Gothic"/>
                <a:cs typeface="Yu Gothic"/>
              </a:rPr>
              <a:t>以上</a:t>
            </a:r>
            <a:r>
              <a:rPr sz="750" spc="35" dirty="0">
                <a:latin typeface="Yu Gothic"/>
                <a:cs typeface="Yu Gothic"/>
              </a:rPr>
              <a:t>上</a:t>
            </a:r>
            <a:r>
              <a:rPr sz="750" spc="25" dirty="0">
                <a:latin typeface="Yu Gothic"/>
                <a:cs typeface="Yu Gothic"/>
              </a:rPr>
              <a:t>位で</a:t>
            </a:r>
            <a:r>
              <a:rPr sz="750" spc="35" dirty="0">
                <a:latin typeface="Yu Gothic"/>
                <a:cs typeface="Yu Gothic"/>
              </a:rPr>
              <a:t>あ</a:t>
            </a:r>
            <a:r>
              <a:rPr sz="750" spc="25" dirty="0">
                <a:latin typeface="Yu Gothic"/>
                <a:cs typeface="Yu Gothic"/>
              </a:rPr>
              <a:t>った</a:t>
            </a:r>
            <a:r>
              <a:rPr sz="750" spc="35" dirty="0">
                <a:latin typeface="Yu Gothic"/>
                <a:cs typeface="Yu Gothic"/>
              </a:rPr>
              <a:t>者</a:t>
            </a:r>
            <a:r>
              <a:rPr sz="750" spc="25" dirty="0">
                <a:latin typeface="Yu Gothic"/>
                <a:cs typeface="Yu Gothic"/>
              </a:rPr>
              <a:t>に該</a:t>
            </a:r>
            <a:r>
              <a:rPr sz="750" spc="35" dirty="0">
                <a:latin typeface="Yu Gothic"/>
                <a:cs typeface="Yu Gothic"/>
              </a:rPr>
              <a:t>当</a:t>
            </a:r>
            <a:r>
              <a:rPr sz="750" spc="25" dirty="0">
                <a:latin typeface="Yu Gothic"/>
                <a:cs typeface="Yu Gothic"/>
              </a:rPr>
              <a:t>する</a:t>
            </a:r>
            <a:r>
              <a:rPr sz="750" spc="35" dirty="0">
                <a:latin typeface="Yu Gothic"/>
                <a:cs typeface="Yu Gothic"/>
              </a:rPr>
              <a:t>場</a:t>
            </a:r>
            <a:r>
              <a:rPr sz="750" spc="25" dirty="0">
                <a:latin typeface="Yu Gothic"/>
                <a:cs typeface="Yu Gothic"/>
              </a:rPr>
              <a:t>合に</a:t>
            </a:r>
            <a:r>
              <a:rPr sz="750" spc="35" dirty="0">
                <a:latin typeface="Yu Gothic"/>
                <a:cs typeface="Yu Gothic"/>
              </a:rPr>
              <a:t>、</a:t>
            </a:r>
            <a:r>
              <a:rPr sz="750" spc="25" dirty="0">
                <a:latin typeface="Yu Gothic"/>
                <a:cs typeface="Yu Gothic"/>
              </a:rPr>
              <a:t>○</a:t>
            </a:r>
            <a:r>
              <a:rPr sz="750" spc="35" dirty="0">
                <a:latin typeface="Yu Gothic"/>
                <a:cs typeface="Yu Gothic"/>
              </a:rPr>
              <a:t>印</a:t>
            </a:r>
            <a:r>
              <a:rPr sz="750" spc="25" dirty="0">
                <a:latin typeface="Yu Gothic"/>
                <a:cs typeface="Yu Gothic"/>
              </a:rPr>
              <a:t>を記</a:t>
            </a:r>
            <a:r>
              <a:rPr sz="750" spc="35" dirty="0">
                <a:latin typeface="Yu Gothic"/>
                <a:cs typeface="Yu Gothic"/>
              </a:rPr>
              <a:t>載</a:t>
            </a:r>
            <a:r>
              <a:rPr sz="750" spc="25" dirty="0">
                <a:latin typeface="Yu Gothic"/>
                <a:cs typeface="Yu Gothic"/>
              </a:rPr>
              <a:t>する</a:t>
            </a:r>
            <a:r>
              <a:rPr sz="750" spc="35" dirty="0">
                <a:latin typeface="Yu Gothic"/>
                <a:cs typeface="Yu Gothic"/>
              </a:rPr>
              <a:t>こ</a:t>
            </a:r>
            <a:r>
              <a:rPr sz="750" spc="25" dirty="0">
                <a:latin typeface="Yu Gothic"/>
                <a:cs typeface="Yu Gothic"/>
              </a:rPr>
              <a:t>と</a:t>
            </a:r>
            <a:r>
              <a:rPr sz="750" spc="35" dirty="0">
                <a:latin typeface="Yu Gothic"/>
                <a:cs typeface="Yu Gothic"/>
              </a:rPr>
              <a:t>。</a:t>
            </a:r>
            <a:endParaRPr sz="750">
              <a:latin typeface="Yu Gothic"/>
              <a:cs typeface="Yu Gothic"/>
            </a:endParaRPr>
          </a:p>
          <a:p>
            <a:pPr marL="52069">
              <a:lnSpc>
                <a:spcPct val="100000"/>
              </a:lnSpc>
              <a:spcBef>
                <a:spcPts val="250"/>
              </a:spcBef>
            </a:pPr>
            <a:r>
              <a:rPr sz="750" spc="25" dirty="0">
                <a:latin typeface="Yu Gothic"/>
                <a:cs typeface="Yu Gothic"/>
              </a:rPr>
              <a:t>４ </a:t>
            </a:r>
            <a:r>
              <a:rPr sz="750" spc="260" dirty="0">
                <a:latin typeface="Yu Gothic"/>
                <a:cs typeface="Yu Gothic"/>
              </a:rPr>
              <a:t> </a:t>
            </a:r>
            <a:r>
              <a:rPr sz="750" spc="15" dirty="0">
                <a:latin typeface="Yu Gothic"/>
                <a:cs typeface="Yu Gothic"/>
              </a:rPr>
              <a:t>｢</a:t>
            </a:r>
            <a:r>
              <a:rPr sz="750" spc="25" dirty="0">
                <a:latin typeface="Yu Gothic"/>
                <a:cs typeface="Yu Gothic"/>
              </a:rPr>
              <a:t>控</a:t>
            </a:r>
            <a:r>
              <a:rPr sz="750" spc="35" dirty="0">
                <a:latin typeface="Yu Gothic"/>
                <a:cs typeface="Yu Gothic"/>
              </a:rPr>
              <a:t>除</a:t>
            </a:r>
            <a:r>
              <a:rPr sz="750" spc="25" dirty="0">
                <a:latin typeface="Yu Gothic"/>
                <a:cs typeface="Yu Gothic"/>
              </a:rPr>
              <a:t>対象</a:t>
            </a:r>
            <a:r>
              <a:rPr sz="750" spc="20" dirty="0">
                <a:latin typeface="Yu Gothic"/>
                <a:cs typeface="Yu Gothic"/>
              </a:rPr>
              <a:t>｣</a:t>
            </a:r>
            <a:r>
              <a:rPr sz="750" spc="25" dirty="0">
                <a:latin typeface="Yu Gothic"/>
                <a:cs typeface="Yu Gothic"/>
              </a:rPr>
              <a:t>の</a:t>
            </a:r>
            <a:r>
              <a:rPr sz="750" spc="35" dirty="0">
                <a:latin typeface="Yu Gothic"/>
                <a:cs typeface="Yu Gothic"/>
              </a:rPr>
              <a:t>欄</a:t>
            </a:r>
            <a:r>
              <a:rPr sz="750" spc="25" dirty="0">
                <a:latin typeface="Yu Gothic"/>
                <a:cs typeface="Yu Gothic"/>
              </a:rPr>
              <a:t>には</a:t>
            </a:r>
            <a:r>
              <a:rPr sz="750" spc="35" dirty="0">
                <a:latin typeface="Yu Gothic"/>
                <a:cs typeface="Yu Gothic"/>
              </a:rPr>
              <a:t>、</a:t>
            </a:r>
            <a:r>
              <a:rPr sz="750" spc="25" dirty="0">
                <a:latin typeface="Yu Gothic"/>
                <a:cs typeface="Yu Gothic"/>
              </a:rPr>
              <a:t>審査</a:t>
            </a:r>
            <a:r>
              <a:rPr sz="750" spc="35" dirty="0">
                <a:latin typeface="Yu Gothic"/>
                <a:cs typeface="Yu Gothic"/>
              </a:rPr>
              <a:t>基</a:t>
            </a:r>
            <a:r>
              <a:rPr sz="750" spc="25" dirty="0">
                <a:latin typeface="Yu Gothic"/>
                <a:cs typeface="Yu Gothic"/>
              </a:rPr>
              <a:t>準日</a:t>
            </a:r>
            <a:r>
              <a:rPr sz="750" spc="35" dirty="0">
                <a:latin typeface="Yu Gothic"/>
                <a:cs typeface="Yu Gothic"/>
              </a:rPr>
              <a:t>の</a:t>
            </a:r>
            <a:r>
              <a:rPr sz="750" spc="25" dirty="0">
                <a:latin typeface="Yu Gothic"/>
                <a:cs typeface="Yu Gothic"/>
              </a:rPr>
              <a:t>３年</a:t>
            </a:r>
            <a:r>
              <a:rPr sz="750" spc="35" dirty="0">
                <a:latin typeface="Yu Gothic"/>
                <a:cs typeface="Yu Gothic"/>
              </a:rPr>
              <a:t>前</a:t>
            </a:r>
            <a:r>
              <a:rPr sz="750" spc="25" dirty="0">
                <a:latin typeface="Yu Gothic"/>
                <a:cs typeface="Yu Gothic"/>
              </a:rPr>
              <a:t>の日</a:t>
            </a:r>
            <a:r>
              <a:rPr sz="750" spc="35" dirty="0">
                <a:latin typeface="Yu Gothic"/>
                <a:cs typeface="Yu Gothic"/>
              </a:rPr>
              <a:t>以</a:t>
            </a:r>
            <a:r>
              <a:rPr sz="750" spc="25" dirty="0">
                <a:latin typeface="Yu Gothic"/>
                <a:cs typeface="Yu Gothic"/>
              </a:rPr>
              <a:t>前</a:t>
            </a:r>
            <a:r>
              <a:rPr sz="750" spc="35" dirty="0">
                <a:latin typeface="Yu Gothic"/>
                <a:cs typeface="Yu Gothic"/>
              </a:rPr>
              <a:t>に</a:t>
            </a:r>
            <a:r>
              <a:rPr sz="750" spc="25" dirty="0">
                <a:latin typeface="Yu Gothic"/>
                <a:cs typeface="Yu Gothic"/>
              </a:rPr>
              <a:t>能力</a:t>
            </a:r>
            <a:r>
              <a:rPr sz="750" spc="35" dirty="0">
                <a:latin typeface="Yu Gothic"/>
                <a:cs typeface="Yu Gothic"/>
              </a:rPr>
              <a:t>評</a:t>
            </a:r>
            <a:r>
              <a:rPr sz="750" spc="25" dirty="0">
                <a:latin typeface="Yu Gothic"/>
                <a:cs typeface="Yu Gothic"/>
              </a:rPr>
              <a:t>価基</a:t>
            </a:r>
            <a:r>
              <a:rPr sz="750" spc="35" dirty="0">
                <a:latin typeface="Yu Gothic"/>
                <a:cs typeface="Yu Gothic"/>
              </a:rPr>
              <a:t>準</a:t>
            </a:r>
            <a:r>
              <a:rPr sz="750" spc="25" dirty="0">
                <a:latin typeface="Yu Gothic"/>
                <a:cs typeface="Yu Gothic"/>
              </a:rPr>
              <a:t>によ</a:t>
            </a:r>
            <a:r>
              <a:rPr sz="750" spc="35" dirty="0">
                <a:latin typeface="Yu Gothic"/>
                <a:cs typeface="Yu Gothic"/>
              </a:rPr>
              <a:t>り</a:t>
            </a:r>
            <a:r>
              <a:rPr sz="750" spc="25" dirty="0">
                <a:latin typeface="Yu Gothic"/>
                <a:cs typeface="Yu Gothic"/>
              </a:rPr>
              <a:t>評価</a:t>
            </a:r>
            <a:r>
              <a:rPr sz="750" spc="35" dirty="0">
                <a:latin typeface="Yu Gothic"/>
                <a:cs typeface="Yu Gothic"/>
              </a:rPr>
              <a:t>が</a:t>
            </a:r>
            <a:r>
              <a:rPr sz="750" spc="25" dirty="0">
                <a:latin typeface="Yu Gothic"/>
                <a:cs typeface="Yu Gothic"/>
              </a:rPr>
              <a:t>最上</a:t>
            </a:r>
            <a:r>
              <a:rPr sz="750" spc="35" dirty="0">
                <a:latin typeface="Yu Gothic"/>
                <a:cs typeface="Yu Gothic"/>
              </a:rPr>
              <a:t>位</a:t>
            </a:r>
            <a:r>
              <a:rPr sz="750" spc="25" dirty="0">
                <a:latin typeface="Yu Gothic"/>
                <a:cs typeface="Yu Gothic"/>
              </a:rPr>
              <a:t>の区</a:t>
            </a:r>
            <a:r>
              <a:rPr sz="750" spc="35" dirty="0">
                <a:latin typeface="Yu Gothic"/>
                <a:cs typeface="Yu Gothic"/>
              </a:rPr>
              <a:t>分</a:t>
            </a:r>
            <a:r>
              <a:rPr sz="750" spc="25" dirty="0">
                <a:latin typeface="Yu Gothic"/>
                <a:cs typeface="Yu Gothic"/>
              </a:rPr>
              <a:t>に該</a:t>
            </a:r>
            <a:r>
              <a:rPr sz="750" spc="35" dirty="0">
                <a:latin typeface="Yu Gothic"/>
                <a:cs typeface="Yu Gothic"/>
              </a:rPr>
              <a:t>当</a:t>
            </a:r>
            <a:r>
              <a:rPr sz="750" spc="25" dirty="0">
                <a:latin typeface="Yu Gothic"/>
                <a:cs typeface="Yu Gothic"/>
              </a:rPr>
              <a:t>する</a:t>
            </a:r>
            <a:r>
              <a:rPr sz="750" spc="35" dirty="0">
                <a:latin typeface="Yu Gothic"/>
                <a:cs typeface="Yu Gothic"/>
              </a:rPr>
              <a:t>と</a:t>
            </a:r>
            <a:r>
              <a:rPr sz="750" spc="25" dirty="0">
                <a:latin typeface="Yu Gothic"/>
                <a:cs typeface="Yu Gothic"/>
              </a:rPr>
              <a:t>され</a:t>
            </a:r>
            <a:r>
              <a:rPr sz="750" spc="35" dirty="0">
                <a:latin typeface="Yu Gothic"/>
                <a:cs typeface="Yu Gothic"/>
              </a:rPr>
              <a:t>た</a:t>
            </a:r>
            <a:r>
              <a:rPr sz="750" spc="25" dirty="0">
                <a:latin typeface="Yu Gothic"/>
                <a:cs typeface="Yu Gothic"/>
              </a:rPr>
              <a:t>者</a:t>
            </a:r>
            <a:r>
              <a:rPr sz="750" spc="35" dirty="0">
                <a:latin typeface="Yu Gothic"/>
                <a:cs typeface="Yu Gothic"/>
              </a:rPr>
              <a:t>の</a:t>
            </a:r>
            <a:endParaRPr sz="750">
              <a:latin typeface="Yu Gothic"/>
              <a:cs typeface="Yu Gothic"/>
            </a:endParaRPr>
          </a:p>
          <a:p>
            <a:pPr marL="52069">
              <a:lnSpc>
                <a:spcPct val="100000"/>
              </a:lnSpc>
              <a:spcBef>
                <a:spcPts val="250"/>
              </a:spcBef>
            </a:pPr>
            <a:r>
              <a:rPr sz="750" spc="10" dirty="0">
                <a:latin typeface="Yu Gothic"/>
                <a:cs typeface="Yu Gothic"/>
              </a:rPr>
              <a:t>   </a:t>
            </a:r>
            <a:r>
              <a:rPr sz="750" spc="-90" dirty="0">
                <a:latin typeface="Yu Gothic"/>
                <a:cs typeface="Yu Gothic"/>
              </a:rPr>
              <a:t> </a:t>
            </a:r>
            <a:r>
              <a:rPr sz="750" spc="10" dirty="0">
                <a:latin typeface="Yu Gothic"/>
                <a:cs typeface="Yu Gothic"/>
              </a:rPr>
              <a:t> </a:t>
            </a:r>
            <a:r>
              <a:rPr sz="750" dirty="0">
                <a:latin typeface="Yu Gothic"/>
                <a:cs typeface="Yu Gothic"/>
              </a:rPr>
              <a:t>  </a:t>
            </a:r>
            <a:r>
              <a:rPr sz="750" spc="-85" dirty="0">
                <a:latin typeface="Yu Gothic"/>
                <a:cs typeface="Yu Gothic"/>
              </a:rPr>
              <a:t> </a:t>
            </a:r>
            <a:r>
              <a:rPr sz="750" spc="25" dirty="0">
                <a:latin typeface="Yu Gothic"/>
                <a:cs typeface="Yu Gothic"/>
              </a:rPr>
              <a:t>場合</a:t>
            </a:r>
            <a:r>
              <a:rPr sz="750" spc="35" dirty="0">
                <a:latin typeface="Yu Gothic"/>
                <a:cs typeface="Yu Gothic"/>
              </a:rPr>
              <a:t>に</a:t>
            </a:r>
            <a:r>
              <a:rPr sz="750" spc="25" dirty="0">
                <a:latin typeface="Yu Gothic"/>
                <a:cs typeface="Yu Gothic"/>
              </a:rPr>
              <a:t>、○</a:t>
            </a:r>
            <a:r>
              <a:rPr sz="750" spc="35" dirty="0">
                <a:latin typeface="Yu Gothic"/>
                <a:cs typeface="Yu Gothic"/>
              </a:rPr>
              <a:t>印</a:t>
            </a:r>
            <a:r>
              <a:rPr sz="750" spc="25" dirty="0">
                <a:latin typeface="Yu Gothic"/>
                <a:cs typeface="Yu Gothic"/>
              </a:rPr>
              <a:t>を記</a:t>
            </a:r>
            <a:r>
              <a:rPr sz="750" spc="35" dirty="0">
                <a:latin typeface="Yu Gothic"/>
                <a:cs typeface="Yu Gothic"/>
              </a:rPr>
              <a:t>載</a:t>
            </a:r>
            <a:r>
              <a:rPr sz="750" spc="25" dirty="0">
                <a:latin typeface="Yu Gothic"/>
                <a:cs typeface="Yu Gothic"/>
              </a:rPr>
              <a:t>す</a:t>
            </a:r>
            <a:r>
              <a:rPr sz="750" spc="35" dirty="0">
                <a:latin typeface="Yu Gothic"/>
                <a:cs typeface="Yu Gothic"/>
              </a:rPr>
              <a:t>る</a:t>
            </a:r>
            <a:r>
              <a:rPr sz="750" spc="25" dirty="0">
                <a:latin typeface="Yu Gothic"/>
                <a:cs typeface="Yu Gothic"/>
              </a:rPr>
              <a:t>こと</a:t>
            </a:r>
            <a:r>
              <a:rPr sz="750" spc="35" dirty="0">
                <a:latin typeface="Yu Gothic"/>
                <a:cs typeface="Yu Gothic"/>
              </a:rPr>
              <a:t>。 </a:t>
            </a:r>
            <a:endParaRPr sz="750">
              <a:latin typeface="Yu Gothic"/>
              <a:cs typeface="Yu Gothic"/>
            </a:endParaRPr>
          </a:p>
          <a:p>
            <a:pPr marL="52069">
              <a:lnSpc>
                <a:spcPct val="100000"/>
              </a:lnSpc>
              <a:spcBef>
                <a:spcPts val="254"/>
              </a:spcBef>
            </a:pPr>
            <a:r>
              <a:rPr sz="750" spc="25" dirty="0">
                <a:latin typeface="Yu Gothic"/>
                <a:cs typeface="Yu Gothic"/>
              </a:rPr>
              <a:t>５   本表</a:t>
            </a:r>
            <a:r>
              <a:rPr sz="750" spc="35" dirty="0">
                <a:latin typeface="Yu Gothic"/>
                <a:cs typeface="Yu Gothic"/>
              </a:rPr>
              <a:t>の</a:t>
            </a:r>
            <a:r>
              <a:rPr sz="750" spc="25" dirty="0">
                <a:latin typeface="Yu Gothic"/>
                <a:cs typeface="Yu Gothic"/>
              </a:rPr>
              <a:t>最後</a:t>
            </a:r>
            <a:r>
              <a:rPr sz="750" spc="35" dirty="0">
                <a:latin typeface="Yu Gothic"/>
                <a:cs typeface="Yu Gothic"/>
              </a:rPr>
              <a:t>の</a:t>
            </a:r>
            <a:r>
              <a:rPr sz="750" spc="25" dirty="0">
                <a:latin typeface="Yu Gothic"/>
                <a:cs typeface="Yu Gothic"/>
              </a:rPr>
              <a:t>行に</a:t>
            </a:r>
            <a:r>
              <a:rPr sz="750" spc="35" dirty="0">
                <a:latin typeface="Yu Gothic"/>
                <a:cs typeface="Yu Gothic"/>
              </a:rPr>
              <a:t>は</a:t>
            </a:r>
            <a:r>
              <a:rPr sz="750" spc="25" dirty="0">
                <a:latin typeface="Yu Gothic"/>
                <a:cs typeface="Yu Gothic"/>
              </a:rPr>
              <a:t>、</a:t>
            </a:r>
            <a:r>
              <a:rPr sz="750" spc="35" dirty="0">
                <a:latin typeface="Yu Gothic"/>
                <a:cs typeface="Yu Gothic"/>
              </a:rPr>
              <a:t>作</a:t>
            </a:r>
            <a:r>
              <a:rPr sz="750" spc="25" dirty="0">
                <a:latin typeface="Yu Gothic"/>
                <a:cs typeface="Yu Gothic"/>
              </a:rPr>
              <a:t>成対</a:t>
            </a:r>
            <a:r>
              <a:rPr sz="750" spc="35" dirty="0">
                <a:latin typeface="Yu Gothic"/>
                <a:cs typeface="Yu Gothic"/>
              </a:rPr>
              <a:t>象</a:t>
            </a:r>
            <a:r>
              <a:rPr sz="750" spc="25" dirty="0">
                <a:latin typeface="Yu Gothic"/>
                <a:cs typeface="Yu Gothic"/>
              </a:rPr>
              <a:t>とな</a:t>
            </a:r>
            <a:r>
              <a:rPr sz="750" spc="35" dirty="0">
                <a:latin typeface="Yu Gothic"/>
                <a:cs typeface="Yu Gothic"/>
              </a:rPr>
              <a:t>る</a:t>
            </a:r>
            <a:r>
              <a:rPr sz="750" spc="25" dirty="0">
                <a:latin typeface="Yu Gothic"/>
                <a:cs typeface="Yu Gothic"/>
              </a:rPr>
              <a:t>技能</a:t>
            </a:r>
            <a:r>
              <a:rPr sz="750" spc="35" dirty="0">
                <a:latin typeface="Yu Gothic"/>
                <a:cs typeface="Yu Gothic"/>
              </a:rPr>
              <a:t>者</a:t>
            </a:r>
            <a:r>
              <a:rPr sz="750" spc="25" dirty="0">
                <a:latin typeface="Yu Gothic"/>
                <a:cs typeface="Yu Gothic"/>
              </a:rPr>
              <a:t>、</a:t>
            </a:r>
            <a:r>
              <a:rPr sz="750" spc="15" dirty="0">
                <a:latin typeface="Yu Gothic"/>
                <a:cs typeface="Yu Gothic"/>
              </a:rPr>
              <a:t>｢</a:t>
            </a:r>
            <a:r>
              <a:rPr sz="750" spc="35" dirty="0">
                <a:latin typeface="Yu Gothic"/>
                <a:cs typeface="Yu Gothic"/>
              </a:rPr>
              <a:t>レ</a:t>
            </a:r>
            <a:r>
              <a:rPr sz="750" spc="25" dirty="0">
                <a:latin typeface="Yu Gothic"/>
                <a:cs typeface="Yu Gothic"/>
              </a:rPr>
              <a:t>ベル</a:t>
            </a:r>
            <a:r>
              <a:rPr sz="750" spc="35" dirty="0">
                <a:latin typeface="Yu Gothic"/>
                <a:cs typeface="Yu Gothic"/>
              </a:rPr>
              <a:t>向</a:t>
            </a:r>
            <a:r>
              <a:rPr sz="750" spc="25" dirty="0">
                <a:latin typeface="Yu Gothic"/>
                <a:cs typeface="Yu Gothic"/>
              </a:rPr>
              <a:t>上の</a:t>
            </a:r>
            <a:r>
              <a:rPr sz="750" spc="35" dirty="0">
                <a:latin typeface="Yu Gothic"/>
                <a:cs typeface="Yu Gothic"/>
              </a:rPr>
              <a:t>有</a:t>
            </a:r>
            <a:r>
              <a:rPr sz="750" spc="25" dirty="0">
                <a:latin typeface="Yu Gothic"/>
                <a:cs typeface="Yu Gothic"/>
              </a:rPr>
              <a:t>無</a:t>
            </a:r>
            <a:r>
              <a:rPr sz="750" spc="20" dirty="0">
                <a:latin typeface="Yu Gothic"/>
                <a:cs typeface="Yu Gothic"/>
              </a:rPr>
              <a:t>｣</a:t>
            </a:r>
            <a:r>
              <a:rPr sz="750" spc="25" dirty="0">
                <a:latin typeface="Yu Gothic"/>
                <a:cs typeface="Yu Gothic"/>
              </a:rPr>
              <a:t>の欄</a:t>
            </a:r>
            <a:r>
              <a:rPr sz="750" spc="35" dirty="0">
                <a:latin typeface="Yu Gothic"/>
                <a:cs typeface="Yu Gothic"/>
              </a:rPr>
              <a:t>に</a:t>
            </a:r>
            <a:r>
              <a:rPr sz="750" spc="25" dirty="0">
                <a:latin typeface="Yu Gothic"/>
                <a:cs typeface="Yu Gothic"/>
              </a:rPr>
              <a:t>○印</a:t>
            </a:r>
            <a:r>
              <a:rPr sz="750" spc="35" dirty="0">
                <a:latin typeface="Yu Gothic"/>
                <a:cs typeface="Yu Gothic"/>
              </a:rPr>
              <a:t>が</a:t>
            </a:r>
            <a:r>
              <a:rPr sz="750" spc="25" dirty="0">
                <a:latin typeface="Yu Gothic"/>
                <a:cs typeface="Yu Gothic"/>
              </a:rPr>
              <a:t>記載</a:t>
            </a:r>
            <a:r>
              <a:rPr sz="750" spc="35" dirty="0">
                <a:latin typeface="Yu Gothic"/>
                <a:cs typeface="Yu Gothic"/>
              </a:rPr>
              <a:t>さ</a:t>
            </a:r>
            <a:r>
              <a:rPr sz="750" spc="25" dirty="0">
                <a:latin typeface="Yu Gothic"/>
                <a:cs typeface="Yu Gothic"/>
              </a:rPr>
              <a:t>れた</a:t>
            </a:r>
            <a:r>
              <a:rPr sz="750" spc="35" dirty="0">
                <a:latin typeface="Yu Gothic"/>
                <a:cs typeface="Yu Gothic"/>
              </a:rPr>
              <a:t>者</a:t>
            </a:r>
            <a:r>
              <a:rPr sz="750" spc="25" dirty="0">
                <a:latin typeface="Yu Gothic"/>
                <a:cs typeface="Yu Gothic"/>
              </a:rPr>
              <a:t>、</a:t>
            </a:r>
            <a:r>
              <a:rPr sz="750" spc="20" dirty="0">
                <a:latin typeface="Yu Gothic"/>
                <a:cs typeface="Yu Gothic"/>
              </a:rPr>
              <a:t>｢</a:t>
            </a:r>
            <a:r>
              <a:rPr sz="750" spc="25" dirty="0">
                <a:latin typeface="Yu Gothic"/>
                <a:cs typeface="Yu Gothic"/>
              </a:rPr>
              <a:t>控除</a:t>
            </a:r>
            <a:r>
              <a:rPr sz="750" spc="35" dirty="0">
                <a:latin typeface="Yu Gothic"/>
                <a:cs typeface="Yu Gothic"/>
              </a:rPr>
              <a:t>対</a:t>
            </a:r>
            <a:r>
              <a:rPr sz="750" spc="25" dirty="0">
                <a:latin typeface="Yu Gothic"/>
                <a:cs typeface="Yu Gothic"/>
              </a:rPr>
              <a:t>象</a:t>
            </a:r>
            <a:r>
              <a:rPr sz="750" spc="15" dirty="0">
                <a:latin typeface="Yu Gothic"/>
                <a:cs typeface="Yu Gothic"/>
              </a:rPr>
              <a:t>｣</a:t>
            </a:r>
            <a:r>
              <a:rPr sz="750" spc="35" dirty="0">
                <a:latin typeface="Yu Gothic"/>
                <a:cs typeface="Yu Gothic"/>
              </a:rPr>
              <a:t>の</a:t>
            </a:r>
            <a:r>
              <a:rPr sz="750" spc="25" dirty="0">
                <a:latin typeface="Yu Gothic"/>
                <a:cs typeface="Yu Gothic"/>
              </a:rPr>
              <a:t>欄に</a:t>
            </a:r>
            <a:r>
              <a:rPr sz="750" spc="35" dirty="0">
                <a:latin typeface="Yu Gothic"/>
                <a:cs typeface="Yu Gothic"/>
              </a:rPr>
              <a:t>○印</a:t>
            </a:r>
            <a:endParaRPr sz="750">
              <a:latin typeface="Yu Gothic"/>
              <a:cs typeface="Yu Gothic"/>
            </a:endParaRPr>
          </a:p>
          <a:p>
            <a:pPr marL="52069">
              <a:lnSpc>
                <a:spcPct val="100000"/>
              </a:lnSpc>
              <a:spcBef>
                <a:spcPts val="250"/>
              </a:spcBef>
            </a:pPr>
            <a:r>
              <a:rPr sz="750" spc="10" dirty="0">
                <a:latin typeface="Yu Gothic"/>
                <a:cs typeface="Yu Gothic"/>
              </a:rPr>
              <a:t>   </a:t>
            </a:r>
            <a:r>
              <a:rPr sz="750" spc="-90" dirty="0">
                <a:latin typeface="Yu Gothic"/>
                <a:cs typeface="Yu Gothic"/>
              </a:rPr>
              <a:t> </a:t>
            </a:r>
            <a:r>
              <a:rPr sz="750" spc="10" dirty="0">
                <a:latin typeface="Yu Gothic"/>
                <a:cs typeface="Yu Gothic"/>
              </a:rPr>
              <a:t> </a:t>
            </a:r>
            <a:r>
              <a:rPr sz="750" dirty="0">
                <a:latin typeface="Yu Gothic"/>
                <a:cs typeface="Yu Gothic"/>
              </a:rPr>
              <a:t>  </a:t>
            </a:r>
            <a:r>
              <a:rPr sz="750" spc="-85" dirty="0">
                <a:latin typeface="Yu Gothic"/>
                <a:cs typeface="Yu Gothic"/>
              </a:rPr>
              <a:t> </a:t>
            </a:r>
            <a:r>
              <a:rPr sz="750" spc="25" dirty="0">
                <a:latin typeface="Yu Gothic"/>
                <a:cs typeface="Yu Gothic"/>
              </a:rPr>
              <a:t>が記</a:t>
            </a:r>
            <a:r>
              <a:rPr sz="750" spc="35" dirty="0">
                <a:latin typeface="Yu Gothic"/>
                <a:cs typeface="Yu Gothic"/>
              </a:rPr>
              <a:t>載</a:t>
            </a:r>
            <a:r>
              <a:rPr sz="750" spc="25" dirty="0">
                <a:latin typeface="Yu Gothic"/>
                <a:cs typeface="Yu Gothic"/>
              </a:rPr>
              <a:t>され</a:t>
            </a:r>
            <a:r>
              <a:rPr sz="750" spc="35" dirty="0">
                <a:latin typeface="Yu Gothic"/>
                <a:cs typeface="Yu Gothic"/>
              </a:rPr>
              <a:t>た</a:t>
            </a:r>
            <a:r>
              <a:rPr sz="750" spc="25" dirty="0">
                <a:latin typeface="Yu Gothic"/>
                <a:cs typeface="Yu Gothic"/>
              </a:rPr>
              <a:t>者、</a:t>
            </a:r>
            <a:r>
              <a:rPr sz="750" spc="35" dirty="0">
                <a:latin typeface="Yu Gothic"/>
                <a:cs typeface="Yu Gothic"/>
              </a:rPr>
              <a:t>そ</a:t>
            </a:r>
            <a:r>
              <a:rPr sz="750" spc="25" dirty="0">
                <a:latin typeface="Yu Gothic"/>
                <a:cs typeface="Yu Gothic"/>
              </a:rPr>
              <a:t>れ</a:t>
            </a:r>
            <a:r>
              <a:rPr sz="750" spc="35" dirty="0">
                <a:latin typeface="Yu Gothic"/>
                <a:cs typeface="Yu Gothic"/>
              </a:rPr>
              <a:t>ぞ</a:t>
            </a:r>
            <a:r>
              <a:rPr sz="750" spc="25" dirty="0">
                <a:latin typeface="Yu Gothic"/>
                <a:cs typeface="Yu Gothic"/>
              </a:rPr>
              <a:t>れの</a:t>
            </a:r>
            <a:r>
              <a:rPr sz="750" spc="35" dirty="0">
                <a:latin typeface="Yu Gothic"/>
                <a:cs typeface="Yu Gothic"/>
              </a:rPr>
              <a:t>合</a:t>
            </a:r>
            <a:r>
              <a:rPr sz="750" spc="25" dirty="0">
                <a:latin typeface="Yu Gothic"/>
                <a:cs typeface="Yu Gothic"/>
              </a:rPr>
              <a:t>計人</a:t>
            </a:r>
            <a:r>
              <a:rPr sz="750" spc="35" dirty="0">
                <a:latin typeface="Yu Gothic"/>
                <a:cs typeface="Yu Gothic"/>
              </a:rPr>
              <a:t>数</a:t>
            </a:r>
            <a:r>
              <a:rPr sz="750" spc="25" dirty="0">
                <a:latin typeface="Yu Gothic"/>
                <a:cs typeface="Yu Gothic"/>
              </a:rPr>
              <a:t>を記</a:t>
            </a:r>
            <a:r>
              <a:rPr sz="750" spc="35" dirty="0">
                <a:latin typeface="Yu Gothic"/>
                <a:cs typeface="Yu Gothic"/>
              </a:rPr>
              <a:t>載</a:t>
            </a:r>
            <a:r>
              <a:rPr sz="750" spc="25" dirty="0">
                <a:latin typeface="Yu Gothic"/>
                <a:cs typeface="Yu Gothic"/>
              </a:rPr>
              <a:t>する</a:t>
            </a:r>
            <a:r>
              <a:rPr sz="750" spc="35" dirty="0">
                <a:latin typeface="Yu Gothic"/>
                <a:cs typeface="Yu Gothic"/>
              </a:rPr>
              <a:t>こ</a:t>
            </a:r>
            <a:r>
              <a:rPr sz="750" spc="25" dirty="0">
                <a:latin typeface="Yu Gothic"/>
                <a:cs typeface="Yu Gothic"/>
              </a:rPr>
              <a:t>と</a:t>
            </a:r>
            <a:r>
              <a:rPr sz="750" spc="35" dirty="0">
                <a:latin typeface="Yu Gothic"/>
                <a:cs typeface="Yu Gothic"/>
              </a:rPr>
              <a:t>。</a:t>
            </a:r>
            <a:endParaRPr sz="750">
              <a:latin typeface="Yu Gothic"/>
              <a:cs typeface="Yu Gothic"/>
            </a:endParaRPr>
          </a:p>
          <a:p>
            <a:pPr marL="12700" marR="5080" algn="just">
              <a:lnSpc>
                <a:spcPct val="142900"/>
              </a:lnSpc>
              <a:spcBef>
                <a:spcPts val="650"/>
              </a:spcBef>
            </a:pPr>
            <a:r>
              <a:rPr sz="1050" b="1" spc="30" dirty="0">
                <a:latin typeface="Yu Gothic"/>
                <a:cs typeface="Yu Gothic"/>
              </a:rPr>
              <a:t>技能</a:t>
            </a:r>
            <a:r>
              <a:rPr sz="1050" b="1" spc="15" dirty="0">
                <a:latin typeface="Yu Gothic"/>
                <a:cs typeface="Yu Gothic"/>
              </a:rPr>
              <a:t>者</a:t>
            </a:r>
            <a:r>
              <a:rPr sz="1050" b="1" spc="30" dirty="0">
                <a:latin typeface="Yu Gothic"/>
                <a:cs typeface="Yu Gothic"/>
              </a:rPr>
              <a:t>とは</a:t>
            </a:r>
            <a:r>
              <a:rPr sz="1050" b="1" spc="40" dirty="0">
                <a:latin typeface="Yu Gothic"/>
                <a:cs typeface="Yu Gothic"/>
              </a:rPr>
              <a:t>、</a:t>
            </a:r>
            <a:r>
              <a:rPr sz="1050" b="1" spc="15" dirty="0">
                <a:latin typeface="Yu Gothic"/>
                <a:cs typeface="Yu Gothic"/>
              </a:rPr>
              <a:t>審</a:t>
            </a:r>
            <a:r>
              <a:rPr sz="1050" b="1" spc="30" dirty="0">
                <a:latin typeface="Yu Gothic"/>
                <a:cs typeface="Yu Gothic"/>
              </a:rPr>
              <a:t>査基準</a:t>
            </a:r>
            <a:r>
              <a:rPr sz="1050" b="1" spc="5" dirty="0">
                <a:latin typeface="Yu Gothic"/>
                <a:cs typeface="Yu Gothic"/>
              </a:rPr>
              <a:t>日</a:t>
            </a:r>
            <a:r>
              <a:rPr sz="1050" b="1" spc="40" dirty="0">
                <a:latin typeface="Yu Gothic"/>
                <a:cs typeface="Yu Gothic"/>
              </a:rPr>
              <a:t>以</a:t>
            </a:r>
            <a:r>
              <a:rPr sz="1050" b="1" spc="30" dirty="0">
                <a:latin typeface="Yu Gothic"/>
                <a:cs typeface="Yu Gothic"/>
              </a:rPr>
              <a:t>前</a:t>
            </a:r>
            <a:r>
              <a:rPr sz="1050" b="1" spc="15" dirty="0">
                <a:latin typeface="Yu Gothic"/>
                <a:cs typeface="Yu Gothic"/>
              </a:rPr>
              <a:t>３年</a:t>
            </a:r>
            <a:r>
              <a:rPr sz="1050" b="1" spc="30" dirty="0">
                <a:latin typeface="Yu Gothic"/>
                <a:cs typeface="Yu Gothic"/>
              </a:rPr>
              <a:t>間</a:t>
            </a:r>
            <a:r>
              <a:rPr sz="1050" b="1" spc="15" dirty="0">
                <a:latin typeface="Yu Gothic"/>
                <a:cs typeface="Yu Gothic"/>
              </a:rPr>
              <a:t>に</a:t>
            </a:r>
            <a:r>
              <a:rPr sz="1050" b="1" spc="40" dirty="0">
                <a:latin typeface="Yu Gothic"/>
                <a:cs typeface="Yu Gothic"/>
              </a:rPr>
              <a:t>建</a:t>
            </a:r>
            <a:r>
              <a:rPr sz="1050" b="1" spc="15" dirty="0">
                <a:latin typeface="Yu Gothic"/>
                <a:cs typeface="Yu Gothic"/>
              </a:rPr>
              <a:t>設工</a:t>
            </a:r>
            <a:r>
              <a:rPr sz="1050" b="1" spc="30" dirty="0">
                <a:latin typeface="Yu Gothic"/>
                <a:cs typeface="Yu Gothic"/>
              </a:rPr>
              <a:t>事の</a:t>
            </a:r>
            <a:r>
              <a:rPr sz="1050" b="1" spc="5" dirty="0">
                <a:latin typeface="Yu Gothic"/>
                <a:cs typeface="Yu Gothic"/>
              </a:rPr>
              <a:t>施</a:t>
            </a:r>
            <a:r>
              <a:rPr sz="1050" b="1" spc="40" dirty="0">
                <a:latin typeface="Yu Gothic"/>
                <a:cs typeface="Yu Gothic"/>
              </a:rPr>
              <a:t>工</a:t>
            </a:r>
            <a:r>
              <a:rPr sz="1050" b="1" spc="30" dirty="0">
                <a:latin typeface="Yu Gothic"/>
                <a:cs typeface="Yu Gothic"/>
              </a:rPr>
              <a:t>に</a:t>
            </a:r>
            <a:r>
              <a:rPr sz="1050" b="1" spc="15" dirty="0">
                <a:latin typeface="Yu Gothic"/>
                <a:cs typeface="Yu Gothic"/>
              </a:rPr>
              <a:t>従事</a:t>
            </a:r>
            <a:r>
              <a:rPr sz="1050" b="1" spc="30" dirty="0">
                <a:latin typeface="Yu Gothic"/>
                <a:cs typeface="Yu Gothic"/>
              </a:rPr>
              <a:t>し</a:t>
            </a:r>
            <a:r>
              <a:rPr sz="1050" b="1" spc="15" dirty="0">
                <a:latin typeface="Yu Gothic"/>
                <a:cs typeface="Yu Gothic"/>
              </a:rPr>
              <a:t>た</a:t>
            </a:r>
            <a:r>
              <a:rPr sz="1050" b="1" spc="40" dirty="0">
                <a:latin typeface="Yu Gothic"/>
                <a:cs typeface="Yu Gothic"/>
              </a:rPr>
              <a:t>者</a:t>
            </a:r>
            <a:r>
              <a:rPr sz="1050" b="1" spc="15" dirty="0">
                <a:latin typeface="Yu Gothic"/>
                <a:cs typeface="Yu Gothic"/>
              </a:rPr>
              <a:t>（施</a:t>
            </a:r>
            <a:r>
              <a:rPr sz="1050" b="1" spc="30" dirty="0">
                <a:latin typeface="Yu Gothic"/>
                <a:cs typeface="Yu Gothic"/>
              </a:rPr>
              <a:t>工体</a:t>
            </a:r>
            <a:r>
              <a:rPr sz="1050" b="1" spc="5" dirty="0">
                <a:latin typeface="Yu Gothic"/>
                <a:cs typeface="Yu Gothic"/>
              </a:rPr>
              <a:t>制</a:t>
            </a:r>
            <a:r>
              <a:rPr sz="1050" b="1" spc="40" dirty="0">
                <a:latin typeface="Yu Gothic"/>
                <a:cs typeface="Yu Gothic"/>
              </a:rPr>
              <a:t>台</a:t>
            </a:r>
            <a:r>
              <a:rPr sz="1050" b="1" spc="30" dirty="0">
                <a:latin typeface="Yu Gothic"/>
                <a:cs typeface="Yu Gothic"/>
              </a:rPr>
              <a:t>帳</a:t>
            </a:r>
            <a:r>
              <a:rPr sz="1050" b="1" spc="15" dirty="0">
                <a:latin typeface="Yu Gothic"/>
                <a:cs typeface="Yu Gothic"/>
              </a:rPr>
              <a:t>の作</a:t>
            </a:r>
            <a:r>
              <a:rPr sz="1050" b="1" spc="30" dirty="0">
                <a:latin typeface="Yu Gothic"/>
                <a:cs typeface="Yu Gothic"/>
              </a:rPr>
              <a:t>業</a:t>
            </a:r>
            <a:r>
              <a:rPr sz="1050" b="1" spc="15" dirty="0">
                <a:latin typeface="Yu Gothic"/>
                <a:cs typeface="Yu Gothic"/>
              </a:rPr>
              <a:t>員</a:t>
            </a:r>
            <a:r>
              <a:rPr sz="1050" b="1" spc="40" dirty="0">
                <a:latin typeface="Yu Gothic"/>
                <a:cs typeface="Yu Gothic"/>
              </a:rPr>
              <a:t>名</a:t>
            </a:r>
            <a:r>
              <a:rPr sz="1050" b="1" spc="30" dirty="0">
                <a:latin typeface="Yu Gothic"/>
                <a:cs typeface="Yu Gothic"/>
              </a:rPr>
              <a:t>簿 に記</a:t>
            </a:r>
            <a:r>
              <a:rPr sz="1050" b="1" spc="15" dirty="0">
                <a:latin typeface="Yu Gothic"/>
                <a:cs typeface="Yu Gothic"/>
              </a:rPr>
              <a:t>載</a:t>
            </a:r>
            <a:r>
              <a:rPr sz="1050" b="1" spc="30" dirty="0">
                <a:latin typeface="Yu Gothic"/>
                <a:cs typeface="Yu Gothic"/>
              </a:rPr>
              <a:t>され</a:t>
            </a:r>
            <a:r>
              <a:rPr sz="1050" b="1" spc="40" dirty="0">
                <a:latin typeface="Yu Gothic"/>
                <a:cs typeface="Yu Gothic"/>
              </a:rPr>
              <a:t>た</a:t>
            </a:r>
            <a:r>
              <a:rPr sz="1050" b="1" spc="15" dirty="0">
                <a:latin typeface="Yu Gothic"/>
                <a:cs typeface="Yu Gothic"/>
              </a:rPr>
              <a:t>者</a:t>
            </a:r>
            <a:r>
              <a:rPr sz="1050" b="1" spc="30" dirty="0">
                <a:latin typeface="Yu Gothic"/>
                <a:cs typeface="Yu Gothic"/>
              </a:rPr>
              <a:t>）で、</a:t>
            </a:r>
            <a:r>
              <a:rPr sz="1050" b="1" spc="5" dirty="0">
                <a:latin typeface="Yu Gothic"/>
                <a:cs typeface="Yu Gothic"/>
              </a:rPr>
              <a:t>監</a:t>
            </a:r>
            <a:r>
              <a:rPr sz="1050" b="1" spc="40" dirty="0">
                <a:latin typeface="Yu Gothic"/>
                <a:cs typeface="Yu Gothic"/>
              </a:rPr>
              <a:t>理</a:t>
            </a:r>
            <a:r>
              <a:rPr sz="1050" b="1" spc="30" dirty="0">
                <a:latin typeface="Yu Gothic"/>
                <a:cs typeface="Yu Gothic"/>
              </a:rPr>
              <a:t>技</a:t>
            </a:r>
            <a:r>
              <a:rPr sz="1050" b="1" spc="15" dirty="0">
                <a:latin typeface="Yu Gothic"/>
                <a:cs typeface="Yu Gothic"/>
              </a:rPr>
              <a:t>術者</a:t>
            </a:r>
            <a:r>
              <a:rPr sz="1050" b="1" spc="30" dirty="0">
                <a:latin typeface="Yu Gothic"/>
                <a:cs typeface="Yu Gothic"/>
              </a:rPr>
              <a:t>や</a:t>
            </a:r>
            <a:r>
              <a:rPr sz="1050" b="1" spc="15" dirty="0">
                <a:latin typeface="Yu Gothic"/>
                <a:cs typeface="Yu Gothic"/>
              </a:rPr>
              <a:t>主</a:t>
            </a:r>
            <a:r>
              <a:rPr sz="1050" b="1" spc="40" dirty="0">
                <a:latin typeface="Yu Gothic"/>
                <a:cs typeface="Yu Gothic"/>
              </a:rPr>
              <a:t>任</a:t>
            </a:r>
            <a:r>
              <a:rPr sz="1050" b="1" spc="15" dirty="0">
                <a:latin typeface="Yu Gothic"/>
                <a:cs typeface="Yu Gothic"/>
              </a:rPr>
              <a:t>技術</a:t>
            </a:r>
            <a:r>
              <a:rPr sz="1050" b="1" spc="30" dirty="0">
                <a:latin typeface="Yu Gothic"/>
                <a:cs typeface="Yu Gothic"/>
              </a:rPr>
              <a:t>者と</a:t>
            </a:r>
            <a:r>
              <a:rPr sz="1050" b="1" spc="5" dirty="0">
                <a:latin typeface="Yu Gothic"/>
                <a:cs typeface="Yu Gothic"/>
              </a:rPr>
              <a:t>い</a:t>
            </a:r>
            <a:r>
              <a:rPr sz="1050" b="1" spc="40" dirty="0">
                <a:latin typeface="Yu Gothic"/>
                <a:cs typeface="Yu Gothic"/>
              </a:rPr>
              <a:t>っ</a:t>
            </a:r>
            <a:r>
              <a:rPr sz="1050" b="1" spc="30" dirty="0">
                <a:latin typeface="Yu Gothic"/>
                <a:cs typeface="Yu Gothic"/>
              </a:rPr>
              <a:t>た</a:t>
            </a:r>
            <a:r>
              <a:rPr sz="1050" b="1" spc="15" dirty="0">
                <a:latin typeface="Yu Gothic"/>
                <a:cs typeface="Yu Gothic"/>
              </a:rPr>
              <a:t>建設</a:t>
            </a:r>
            <a:r>
              <a:rPr sz="1050" b="1" spc="30" dirty="0">
                <a:latin typeface="Yu Gothic"/>
                <a:cs typeface="Yu Gothic"/>
              </a:rPr>
              <a:t>工</a:t>
            </a:r>
            <a:r>
              <a:rPr sz="1050" b="1" spc="15" dirty="0">
                <a:latin typeface="Yu Gothic"/>
                <a:cs typeface="Yu Gothic"/>
              </a:rPr>
              <a:t>事</a:t>
            </a:r>
            <a:r>
              <a:rPr sz="1050" b="1" spc="40" dirty="0">
                <a:latin typeface="Yu Gothic"/>
                <a:cs typeface="Yu Gothic"/>
              </a:rPr>
              <a:t>の</a:t>
            </a:r>
            <a:r>
              <a:rPr sz="1050" b="1" spc="15" dirty="0">
                <a:latin typeface="Yu Gothic"/>
                <a:cs typeface="Yu Gothic"/>
              </a:rPr>
              <a:t>施工</a:t>
            </a:r>
            <a:r>
              <a:rPr sz="1050" b="1" spc="30" dirty="0">
                <a:latin typeface="Yu Gothic"/>
                <a:cs typeface="Yu Gothic"/>
              </a:rPr>
              <a:t>の管</a:t>
            </a:r>
            <a:r>
              <a:rPr sz="1050" b="1" spc="5" dirty="0">
                <a:latin typeface="Yu Gothic"/>
                <a:cs typeface="Yu Gothic"/>
              </a:rPr>
              <a:t>理</a:t>
            </a:r>
            <a:r>
              <a:rPr sz="1050" b="1" spc="40" dirty="0">
                <a:latin typeface="Yu Gothic"/>
                <a:cs typeface="Yu Gothic"/>
              </a:rPr>
              <a:t>の</a:t>
            </a:r>
            <a:r>
              <a:rPr sz="1050" b="1" spc="30" dirty="0">
                <a:latin typeface="Yu Gothic"/>
                <a:cs typeface="Yu Gothic"/>
              </a:rPr>
              <a:t>み</a:t>
            </a:r>
            <a:r>
              <a:rPr sz="1050" b="1" spc="15" dirty="0">
                <a:latin typeface="Yu Gothic"/>
                <a:cs typeface="Yu Gothic"/>
              </a:rPr>
              <a:t>に従</a:t>
            </a:r>
            <a:r>
              <a:rPr sz="1050" b="1" spc="30" dirty="0">
                <a:latin typeface="Yu Gothic"/>
                <a:cs typeface="Yu Gothic"/>
              </a:rPr>
              <a:t>事</a:t>
            </a:r>
            <a:r>
              <a:rPr sz="1050" b="1" spc="15" dirty="0">
                <a:latin typeface="Yu Gothic"/>
                <a:cs typeface="Yu Gothic"/>
              </a:rPr>
              <a:t>し</a:t>
            </a:r>
            <a:r>
              <a:rPr sz="1050" b="1" spc="40" dirty="0">
                <a:latin typeface="Yu Gothic"/>
                <a:cs typeface="Yu Gothic"/>
              </a:rPr>
              <a:t>た</a:t>
            </a:r>
            <a:r>
              <a:rPr sz="1050" b="1" spc="30" dirty="0">
                <a:latin typeface="Yu Gothic"/>
                <a:cs typeface="Yu Gothic"/>
              </a:rPr>
              <a:t>者 は除</a:t>
            </a:r>
            <a:r>
              <a:rPr sz="1050" b="1" spc="15" dirty="0">
                <a:latin typeface="Yu Gothic"/>
                <a:cs typeface="Yu Gothic"/>
              </a:rPr>
              <a:t>き</a:t>
            </a:r>
            <a:r>
              <a:rPr sz="1050" b="1" spc="30" dirty="0">
                <a:latin typeface="Yu Gothic"/>
                <a:cs typeface="Yu Gothic"/>
              </a:rPr>
              <a:t>ます。</a:t>
            </a:r>
            <a:endParaRPr sz="1050">
              <a:latin typeface="Yu Gothic"/>
              <a:cs typeface="Yu Gothic"/>
            </a:endParaRPr>
          </a:p>
          <a:p>
            <a:pPr marL="13970">
              <a:lnSpc>
                <a:spcPct val="100000"/>
              </a:lnSpc>
              <a:spcBef>
                <a:spcPts val="540"/>
              </a:spcBef>
            </a:pPr>
            <a:r>
              <a:rPr sz="1050" spc="30" dirty="0">
                <a:latin typeface="MS Gothic"/>
                <a:cs typeface="MS Gothic"/>
              </a:rPr>
              <a:t>※</a:t>
            </a:r>
            <a:r>
              <a:rPr sz="1050" b="1" spc="30" dirty="0">
                <a:latin typeface="Yu Gothic"/>
                <a:cs typeface="Yu Gothic"/>
              </a:rPr>
              <a:t>技能</a:t>
            </a:r>
            <a:r>
              <a:rPr sz="1050" b="1" spc="15" dirty="0">
                <a:latin typeface="Yu Gothic"/>
                <a:cs typeface="Yu Gothic"/>
              </a:rPr>
              <a:t>者</a:t>
            </a:r>
            <a:r>
              <a:rPr sz="1050" b="1" spc="30" dirty="0">
                <a:latin typeface="Yu Gothic"/>
                <a:cs typeface="Yu Gothic"/>
              </a:rPr>
              <a:t>も</a:t>
            </a:r>
            <a:r>
              <a:rPr sz="1050" b="1" spc="25" dirty="0">
                <a:latin typeface="Calibri"/>
                <a:cs typeface="Calibri"/>
              </a:rPr>
              <a:t>6</a:t>
            </a:r>
            <a:r>
              <a:rPr sz="1050" b="1" spc="30" dirty="0">
                <a:latin typeface="Yu Gothic"/>
                <a:cs typeface="Yu Gothic"/>
              </a:rPr>
              <a:t>か</a:t>
            </a:r>
            <a:r>
              <a:rPr sz="1050" b="1" spc="5" dirty="0">
                <a:latin typeface="Yu Gothic"/>
                <a:cs typeface="Yu Gothic"/>
              </a:rPr>
              <a:t>月</a:t>
            </a:r>
            <a:r>
              <a:rPr sz="1050" b="1" spc="30" dirty="0">
                <a:latin typeface="Yu Gothic"/>
                <a:cs typeface="Yu Gothic"/>
              </a:rPr>
              <a:t>を超</a:t>
            </a:r>
            <a:r>
              <a:rPr sz="1050" b="1" spc="15" dirty="0">
                <a:latin typeface="Yu Gothic"/>
                <a:cs typeface="Yu Gothic"/>
              </a:rPr>
              <a:t>え</a:t>
            </a:r>
            <a:r>
              <a:rPr sz="1050" b="1" spc="30" dirty="0">
                <a:latin typeface="Yu Gothic"/>
                <a:cs typeface="Yu Gothic"/>
              </a:rPr>
              <a:t>る恒常</a:t>
            </a:r>
            <a:r>
              <a:rPr sz="1050" b="1" spc="15" dirty="0">
                <a:latin typeface="Yu Gothic"/>
                <a:cs typeface="Yu Gothic"/>
              </a:rPr>
              <a:t>的雇</a:t>
            </a:r>
            <a:r>
              <a:rPr sz="1050" b="1" spc="30" dirty="0">
                <a:latin typeface="Yu Gothic"/>
                <a:cs typeface="Yu Gothic"/>
              </a:rPr>
              <a:t>用関係</a:t>
            </a:r>
            <a:r>
              <a:rPr sz="1050" b="1" spc="15" dirty="0">
                <a:latin typeface="Yu Gothic"/>
                <a:cs typeface="Yu Gothic"/>
              </a:rPr>
              <a:t>が必</a:t>
            </a:r>
            <a:r>
              <a:rPr sz="1050" b="1" spc="30" dirty="0">
                <a:latin typeface="Yu Gothic"/>
                <a:cs typeface="Yu Gothic"/>
              </a:rPr>
              <a:t>要で</a:t>
            </a:r>
            <a:r>
              <a:rPr sz="1050" b="1" spc="15" dirty="0">
                <a:latin typeface="Yu Gothic"/>
                <a:cs typeface="Yu Gothic"/>
              </a:rPr>
              <a:t>す</a:t>
            </a:r>
            <a:r>
              <a:rPr sz="1050" b="1" spc="30" dirty="0">
                <a:latin typeface="Yu Gothic"/>
                <a:cs typeface="Yu Gothic"/>
              </a:rPr>
              <a:t>。</a:t>
            </a:r>
            <a:endParaRPr sz="1050">
              <a:latin typeface="Yu Gothic"/>
              <a:cs typeface="Yu Gothic"/>
            </a:endParaRPr>
          </a:p>
        </p:txBody>
      </p:sp>
      <p:grpSp>
        <p:nvGrpSpPr>
          <p:cNvPr id="35" name="object 35"/>
          <p:cNvGrpSpPr/>
          <p:nvPr/>
        </p:nvGrpSpPr>
        <p:grpSpPr>
          <a:xfrm>
            <a:off x="6036564" y="705612"/>
            <a:ext cx="759460" cy="254635"/>
            <a:chOff x="6036564" y="705612"/>
            <a:chExt cx="759460" cy="254635"/>
          </a:xfrm>
        </p:grpSpPr>
        <p:sp>
          <p:nvSpPr>
            <p:cNvPr id="36" name="object 36"/>
            <p:cNvSpPr/>
            <p:nvPr/>
          </p:nvSpPr>
          <p:spPr>
            <a:xfrm>
              <a:off x="6042660" y="711708"/>
              <a:ext cx="746760" cy="242570"/>
            </a:xfrm>
            <a:custGeom>
              <a:avLst/>
              <a:gdLst/>
              <a:ahLst/>
              <a:cxnLst/>
              <a:rect l="l" t="t" r="r" b="b"/>
              <a:pathLst>
                <a:path w="746759" h="242569">
                  <a:moveTo>
                    <a:pt x="746760" y="0"/>
                  </a:moveTo>
                  <a:lnTo>
                    <a:pt x="0" y="0"/>
                  </a:lnTo>
                  <a:lnTo>
                    <a:pt x="0" y="242316"/>
                  </a:lnTo>
                  <a:lnTo>
                    <a:pt x="746760" y="242316"/>
                  </a:lnTo>
                  <a:lnTo>
                    <a:pt x="746760" y="0"/>
                  </a:lnTo>
                  <a:close/>
                </a:path>
              </a:pathLst>
            </a:custGeom>
            <a:solidFill>
              <a:srgbClr val="5B9BD4"/>
            </a:solidFill>
          </p:spPr>
          <p:txBody>
            <a:bodyPr wrap="square" lIns="0" tIns="0" rIns="0" bIns="0" rtlCol="0"/>
            <a:lstStyle/>
            <a:p>
              <a:endParaRPr/>
            </a:p>
          </p:txBody>
        </p:sp>
        <p:sp>
          <p:nvSpPr>
            <p:cNvPr id="37" name="object 37"/>
            <p:cNvSpPr/>
            <p:nvPr/>
          </p:nvSpPr>
          <p:spPr>
            <a:xfrm>
              <a:off x="6036564" y="705612"/>
              <a:ext cx="759460" cy="254635"/>
            </a:xfrm>
            <a:custGeom>
              <a:avLst/>
              <a:gdLst/>
              <a:ahLst/>
              <a:cxnLst/>
              <a:rect l="l" t="t" r="r" b="b"/>
              <a:pathLst>
                <a:path w="759459" h="254634">
                  <a:moveTo>
                    <a:pt x="758952" y="0"/>
                  </a:moveTo>
                  <a:lnTo>
                    <a:pt x="0" y="0"/>
                  </a:lnTo>
                  <a:lnTo>
                    <a:pt x="0" y="254507"/>
                  </a:lnTo>
                  <a:lnTo>
                    <a:pt x="758952" y="254507"/>
                  </a:lnTo>
                  <a:lnTo>
                    <a:pt x="758952" y="248412"/>
                  </a:lnTo>
                  <a:lnTo>
                    <a:pt x="12191" y="248412"/>
                  </a:lnTo>
                  <a:lnTo>
                    <a:pt x="6096" y="242316"/>
                  </a:lnTo>
                  <a:lnTo>
                    <a:pt x="12191" y="242316"/>
                  </a:lnTo>
                  <a:lnTo>
                    <a:pt x="12191" y="12192"/>
                  </a:lnTo>
                  <a:lnTo>
                    <a:pt x="6096" y="12192"/>
                  </a:lnTo>
                  <a:lnTo>
                    <a:pt x="12191" y="6096"/>
                  </a:lnTo>
                  <a:lnTo>
                    <a:pt x="758952" y="6096"/>
                  </a:lnTo>
                  <a:lnTo>
                    <a:pt x="758952" y="0"/>
                  </a:lnTo>
                  <a:close/>
                </a:path>
                <a:path w="759459" h="254634">
                  <a:moveTo>
                    <a:pt x="12191" y="242316"/>
                  </a:moveTo>
                  <a:lnTo>
                    <a:pt x="6096" y="242316"/>
                  </a:lnTo>
                  <a:lnTo>
                    <a:pt x="12191" y="248412"/>
                  </a:lnTo>
                  <a:lnTo>
                    <a:pt x="12191" y="242316"/>
                  </a:lnTo>
                  <a:close/>
                </a:path>
                <a:path w="759459" h="254634">
                  <a:moveTo>
                    <a:pt x="746760" y="242316"/>
                  </a:moveTo>
                  <a:lnTo>
                    <a:pt x="12191" y="242316"/>
                  </a:lnTo>
                  <a:lnTo>
                    <a:pt x="12191" y="248412"/>
                  </a:lnTo>
                  <a:lnTo>
                    <a:pt x="746760" y="248412"/>
                  </a:lnTo>
                  <a:lnTo>
                    <a:pt x="746760" y="242316"/>
                  </a:lnTo>
                  <a:close/>
                </a:path>
                <a:path w="759459" h="254634">
                  <a:moveTo>
                    <a:pt x="746760" y="6096"/>
                  </a:moveTo>
                  <a:lnTo>
                    <a:pt x="746760" y="248412"/>
                  </a:lnTo>
                  <a:lnTo>
                    <a:pt x="752856" y="242316"/>
                  </a:lnTo>
                  <a:lnTo>
                    <a:pt x="758952" y="242316"/>
                  </a:lnTo>
                  <a:lnTo>
                    <a:pt x="758952" y="12192"/>
                  </a:lnTo>
                  <a:lnTo>
                    <a:pt x="752856" y="12192"/>
                  </a:lnTo>
                  <a:lnTo>
                    <a:pt x="746760" y="6096"/>
                  </a:lnTo>
                  <a:close/>
                </a:path>
                <a:path w="759459" h="254634">
                  <a:moveTo>
                    <a:pt x="758952" y="242316"/>
                  </a:moveTo>
                  <a:lnTo>
                    <a:pt x="752856" y="242316"/>
                  </a:lnTo>
                  <a:lnTo>
                    <a:pt x="746760" y="248412"/>
                  </a:lnTo>
                  <a:lnTo>
                    <a:pt x="758952" y="248412"/>
                  </a:lnTo>
                  <a:lnTo>
                    <a:pt x="758952" y="242316"/>
                  </a:lnTo>
                  <a:close/>
                </a:path>
                <a:path w="759459" h="254634">
                  <a:moveTo>
                    <a:pt x="12191" y="6096"/>
                  </a:moveTo>
                  <a:lnTo>
                    <a:pt x="6096" y="12192"/>
                  </a:lnTo>
                  <a:lnTo>
                    <a:pt x="12191" y="12192"/>
                  </a:lnTo>
                  <a:lnTo>
                    <a:pt x="12191" y="6096"/>
                  </a:lnTo>
                  <a:close/>
                </a:path>
                <a:path w="759459" h="254634">
                  <a:moveTo>
                    <a:pt x="746760" y="6096"/>
                  </a:moveTo>
                  <a:lnTo>
                    <a:pt x="12191" y="6096"/>
                  </a:lnTo>
                  <a:lnTo>
                    <a:pt x="12191" y="12192"/>
                  </a:lnTo>
                  <a:lnTo>
                    <a:pt x="746760" y="12192"/>
                  </a:lnTo>
                  <a:lnTo>
                    <a:pt x="746760" y="6096"/>
                  </a:lnTo>
                  <a:close/>
                </a:path>
                <a:path w="759459" h="254634">
                  <a:moveTo>
                    <a:pt x="758952" y="6096"/>
                  </a:moveTo>
                  <a:lnTo>
                    <a:pt x="746760" y="6096"/>
                  </a:lnTo>
                  <a:lnTo>
                    <a:pt x="752856" y="12192"/>
                  </a:lnTo>
                  <a:lnTo>
                    <a:pt x="758952" y="12192"/>
                  </a:lnTo>
                  <a:lnTo>
                    <a:pt x="758952" y="6096"/>
                  </a:lnTo>
                  <a:close/>
                </a:path>
              </a:pathLst>
            </a:custGeom>
            <a:solidFill>
              <a:srgbClr val="41709C"/>
            </a:solidFill>
          </p:spPr>
          <p:txBody>
            <a:bodyPr wrap="square" lIns="0" tIns="0" rIns="0" bIns="0" rtlCol="0"/>
            <a:lstStyle/>
            <a:p>
              <a:endParaRPr/>
            </a:p>
          </p:txBody>
        </p:sp>
      </p:grpSp>
      <p:sp>
        <p:nvSpPr>
          <p:cNvPr id="38" name="object 38"/>
          <p:cNvSpPr txBox="1"/>
          <p:nvPr/>
        </p:nvSpPr>
        <p:spPr>
          <a:xfrm>
            <a:off x="6042659" y="711708"/>
            <a:ext cx="746760" cy="242570"/>
          </a:xfrm>
          <a:prstGeom prst="rect">
            <a:avLst/>
          </a:prstGeom>
        </p:spPr>
        <p:txBody>
          <a:bodyPr vert="horz" wrap="square" lIns="0" tIns="11430" rIns="0" bIns="0" rtlCol="0">
            <a:spAutoFit/>
          </a:bodyPr>
          <a:lstStyle/>
          <a:p>
            <a:pPr marL="109855">
              <a:lnSpc>
                <a:spcPct val="100000"/>
              </a:lnSpc>
              <a:spcBef>
                <a:spcPts val="90"/>
              </a:spcBef>
            </a:pPr>
            <a:r>
              <a:rPr sz="1350" spc="25" dirty="0">
                <a:solidFill>
                  <a:srgbClr val="FFFFFF"/>
                </a:solidFill>
                <a:latin typeface="MS UI Gothic"/>
                <a:cs typeface="MS UI Gothic"/>
              </a:rPr>
              <a:t>別</a:t>
            </a:r>
            <a:r>
              <a:rPr sz="1350" spc="275" dirty="0">
                <a:solidFill>
                  <a:srgbClr val="FFFFFF"/>
                </a:solidFill>
                <a:latin typeface="MS UI Gothic"/>
                <a:cs typeface="MS UI Gothic"/>
              </a:rPr>
              <a:t>紙</a:t>
            </a:r>
            <a:r>
              <a:rPr sz="1350" spc="185" dirty="0">
                <a:solidFill>
                  <a:srgbClr val="FFFFFF"/>
                </a:solidFill>
                <a:latin typeface="MS UI Gothic"/>
                <a:cs typeface="MS UI Gothic"/>
              </a:rPr>
              <a:t>２</a:t>
            </a:r>
            <a:endParaRPr sz="1350">
              <a:latin typeface="MS UI Gothic"/>
              <a:cs typeface="MS UI Gothic"/>
            </a:endParaRPr>
          </a:p>
        </p:txBody>
      </p:sp>
      <p:sp>
        <p:nvSpPr>
          <p:cNvPr id="39" name="object 39"/>
          <p:cNvSpPr txBox="1">
            <a:spLocks noGrp="1"/>
          </p:cNvSpPr>
          <p:nvPr>
            <p:ph type="sldNum" sz="quarter" idx="7"/>
          </p:nvPr>
        </p:nvSpPr>
        <p:spPr>
          <a:prstGeom prst="rect">
            <a:avLst/>
          </a:prstGeom>
        </p:spPr>
        <p:txBody>
          <a:bodyPr vert="horz" wrap="square" lIns="0" tIns="0" rIns="0" bIns="0" rtlCol="0">
            <a:spAutoFit/>
          </a:bodyPr>
          <a:lstStyle/>
          <a:p>
            <a:pPr marL="12700">
              <a:lnSpc>
                <a:spcPts val="1525"/>
              </a:lnSpc>
            </a:pPr>
            <a:r>
              <a:rPr spc="120" dirty="0"/>
              <a:t>-11-</a:t>
            </a:r>
          </a:p>
        </p:txBody>
      </p:sp>
      <p:pic>
        <p:nvPicPr>
          <p:cNvPr id="40" name="オーディオ 39">
            <a:hlinkClick r:id="" action="ppaction://media"/>
          </p:cNvPr>
          <p:cNvPicPr>
            <a:picLocks noChangeAspect="1"/>
          </p:cNvPicPr>
          <p:nvPr>
            <a:audioFile r:link="rId1"/>
            <p:extLst>
              <p:ext uri="{DAA4B4D4-6D71-4841-9C94-3DE7FCFB9230}">
                <p14:media xmlns:p14="http://schemas.microsoft.com/office/powerpoint/2010/main" r:embed="rId2">
                  <p14:trim st="1555" end="1779.5646"/>
                </p14:media>
              </p:ext>
            </p:extLst>
          </p:nvPr>
        </p:nvPicPr>
        <p:blipFill>
          <a:blip r:embed="rId5"/>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07"/>
    </mc:Choice>
    <mc:Fallback xmlns="">
      <p:transition spd="slow" advTm="4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5067" y="7973246"/>
            <a:ext cx="5472430" cy="1673860"/>
          </a:xfrm>
          <a:prstGeom prst="rect">
            <a:avLst/>
          </a:prstGeom>
        </p:spPr>
        <p:txBody>
          <a:bodyPr vert="horz" wrap="square" lIns="0" tIns="80010" rIns="0" bIns="0" rtlCol="0">
            <a:spAutoFit/>
          </a:bodyPr>
          <a:lstStyle/>
          <a:p>
            <a:pPr marL="12700">
              <a:lnSpc>
                <a:spcPct val="100000"/>
              </a:lnSpc>
              <a:spcBef>
                <a:spcPts val="630"/>
              </a:spcBef>
              <a:tabLst>
                <a:tab pos="292735" algn="l"/>
              </a:tabLst>
            </a:pPr>
            <a:r>
              <a:rPr sz="1100" dirty="0">
                <a:latin typeface="MS Gothic"/>
                <a:cs typeface="MS Gothic"/>
              </a:rPr>
              <a:t>※	次</a:t>
            </a:r>
            <a:r>
              <a:rPr sz="1100" spc="-15" dirty="0">
                <a:latin typeface="MS Gothic"/>
                <a:cs typeface="MS Gothic"/>
              </a:rPr>
              <a:t>の</a:t>
            </a:r>
            <a:r>
              <a:rPr sz="1100" dirty="0">
                <a:latin typeface="MS Gothic"/>
                <a:cs typeface="MS Gothic"/>
              </a:rPr>
              <a:t>いず</a:t>
            </a:r>
            <a:r>
              <a:rPr sz="1100" spc="-15" dirty="0">
                <a:latin typeface="MS Gothic"/>
                <a:cs typeface="MS Gothic"/>
              </a:rPr>
              <a:t>れ</a:t>
            </a:r>
            <a:r>
              <a:rPr sz="1100" dirty="0">
                <a:latin typeface="MS Gothic"/>
                <a:cs typeface="MS Gothic"/>
              </a:rPr>
              <a:t>かに</a:t>
            </a:r>
            <a:r>
              <a:rPr sz="1100" spc="-15" dirty="0">
                <a:latin typeface="MS Gothic"/>
                <a:cs typeface="MS Gothic"/>
              </a:rPr>
              <a:t>該当</a:t>
            </a:r>
            <a:r>
              <a:rPr sz="1100" dirty="0">
                <a:latin typeface="MS Gothic"/>
                <a:cs typeface="MS Gothic"/>
              </a:rPr>
              <a:t>する場</a:t>
            </a:r>
            <a:r>
              <a:rPr sz="1100" spc="-15" dirty="0">
                <a:latin typeface="MS Gothic"/>
                <a:cs typeface="MS Gothic"/>
              </a:rPr>
              <a:t>合</a:t>
            </a:r>
            <a:r>
              <a:rPr sz="1100" dirty="0">
                <a:latin typeface="MS Gothic"/>
                <a:cs typeface="MS Gothic"/>
              </a:rPr>
              <a:t>、申</a:t>
            </a:r>
            <a:r>
              <a:rPr sz="1100" spc="-25" dirty="0">
                <a:latin typeface="MS Gothic"/>
                <a:cs typeface="MS Gothic"/>
              </a:rPr>
              <a:t>請</a:t>
            </a:r>
            <a:r>
              <a:rPr sz="1100" dirty="0">
                <a:latin typeface="MS Gothic"/>
                <a:cs typeface="MS Gothic"/>
              </a:rPr>
              <a:t>は受</a:t>
            </a:r>
            <a:r>
              <a:rPr sz="1100" spc="-15" dirty="0">
                <a:latin typeface="MS Gothic"/>
                <a:cs typeface="MS Gothic"/>
              </a:rPr>
              <a:t>け付</a:t>
            </a:r>
            <a:r>
              <a:rPr sz="1100" dirty="0">
                <a:latin typeface="MS Gothic"/>
                <a:cs typeface="MS Gothic"/>
              </a:rPr>
              <a:t>けませ</a:t>
            </a:r>
            <a:r>
              <a:rPr sz="1100" spc="-15" dirty="0">
                <a:latin typeface="MS Gothic"/>
                <a:cs typeface="MS Gothic"/>
              </a:rPr>
              <a:t>ん</a:t>
            </a:r>
            <a:r>
              <a:rPr sz="1100" dirty="0">
                <a:latin typeface="MS Gothic"/>
                <a:cs typeface="MS Gothic"/>
              </a:rPr>
              <a:t>。</a:t>
            </a:r>
            <a:endParaRPr sz="1100">
              <a:latin typeface="MS Gothic"/>
              <a:cs typeface="MS Gothic"/>
            </a:endParaRPr>
          </a:p>
          <a:p>
            <a:pPr marL="151130">
              <a:lnSpc>
                <a:spcPct val="100000"/>
              </a:lnSpc>
              <a:spcBef>
                <a:spcPts val="530"/>
              </a:spcBef>
              <a:tabLst>
                <a:tab pos="431165" algn="l"/>
              </a:tabLst>
            </a:pPr>
            <a:r>
              <a:rPr sz="1100" dirty="0">
                <a:latin typeface="MS Gothic"/>
                <a:cs typeface="MS Gothic"/>
              </a:rPr>
              <a:t>①	国</a:t>
            </a:r>
            <a:r>
              <a:rPr sz="1100" spc="-15" dirty="0">
                <a:latin typeface="MS Gothic"/>
                <a:cs typeface="MS Gothic"/>
              </a:rPr>
              <a:t>税</a:t>
            </a:r>
            <a:r>
              <a:rPr sz="1100" dirty="0">
                <a:latin typeface="MS Gothic"/>
                <a:cs typeface="MS Gothic"/>
              </a:rPr>
              <a:t>、県</a:t>
            </a:r>
            <a:r>
              <a:rPr sz="1100" spc="-15" dirty="0">
                <a:latin typeface="MS Gothic"/>
                <a:cs typeface="MS Gothic"/>
              </a:rPr>
              <a:t>税</a:t>
            </a:r>
            <a:r>
              <a:rPr sz="1100" dirty="0">
                <a:latin typeface="MS Gothic"/>
                <a:cs typeface="MS Gothic"/>
              </a:rPr>
              <a:t>に未</a:t>
            </a:r>
            <a:r>
              <a:rPr sz="1100" spc="-15" dirty="0">
                <a:latin typeface="MS Gothic"/>
                <a:cs typeface="MS Gothic"/>
              </a:rPr>
              <a:t>納が</a:t>
            </a:r>
            <a:r>
              <a:rPr sz="1100" dirty="0">
                <a:latin typeface="MS Gothic"/>
                <a:cs typeface="MS Gothic"/>
              </a:rPr>
              <a:t>ある者</a:t>
            </a:r>
            <a:r>
              <a:rPr sz="1100" spc="-15" dirty="0">
                <a:latin typeface="MS Gothic"/>
                <a:cs typeface="MS Gothic"/>
              </a:rPr>
              <a:t>の</a:t>
            </a:r>
            <a:r>
              <a:rPr sz="1100" dirty="0">
                <a:latin typeface="MS Gothic"/>
                <a:cs typeface="MS Gothic"/>
              </a:rPr>
              <a:t>申請</a:t>
            </a:r>
            <a:endParaRPr sz="1100">
              <a:latin typeface="MS Gothic"/>
              <a:cs typeface="MS Gothic"/>
            </a:endParaRPr>
          </a:p>
          <a:p>
            <a:pPr marL="273050" marR="5080" indent="-122555">
              <a:lnSpc>
                <a:spcPct val="140200"/>
              </a:lnSpc>
              <a:spcBef>
                <a:spcPts val="5"/>
              </a:spcBef>
              <a:tabLst>
                <a:tab pos="431165" algn="l"/>
              </a:tabLst>
            </a:pPr>
            <a:r>
              <a:rPr sz="1100" dirty="0">
                <a:latin typeface="MS Gothic"/>
                <a:cs typeface="MS Gothic"/>
              </a:rPr>
              <a:t>②	健</a:t>
            </a:r>
            <a:r>
              <a:rPr sz="1100" spc="-15" dirty="0">
                <a:latin typeface="MS Gothic"/>
                <a:cs typeface="MS Gothic"/>
              </a:rPr>
              <a:t>康</a:t>
            </a:r>
            <a:r>
              <a:rPr sz="1100" dirty="0">
                <a:latin typeface="MS Gothic"/>
                <a:cs typeface="MS Gothic"/>
              </a:rPr>
              <a:t>保険</a:t>
            </a:r>
            <a:r>
              <a:rPr sz="1100" spc="-15" dirty="0">
                <a:latin typeface="MS Gothic"/>
                <a:cs typeface="MS Gothic"/>
              </a:rPr>
              <a:t>、</a:t>
            </a:r>
            <a:r>
              <a:rPr sz="1100" dirty="0">
                <a:latin typeface="MS Gothic"/>
                <a:cs typeface="MS Gothic"/>
              </a:rPr>
              <a:t>厚生</a:t>
            </a:r>
            <a:r>
              <a:rPr sz="1100" spc="-15" dirty="0">
                <a:latin typeface="MS Gothic"/>
                <a:cs typeface="MS Gothic"/>
              </a:rPr>
              <a:t>年金</a:t>
            </a:r>
            <a:r>
              <a:rPr sz="1100" dirty="0">
                <a:latin typeface="MS Gothic"/>
                <a:cs typeface="MS Gothic"/>
              </a:rPr>
              <a:t>保険又</a:t>
            </a:r>
            <a:r>
              <a:rPr sz="1100" spc="-15" dirty="0">
                <a:latin typeface="MS Gothic"/>
                <a:cs typeface="MS Gothic"/>
              </a:rPr>
              <a:t>は</a:t>
            </a:r>
            <a:r>
              <a:rPr sz="1100" dirty="0">
                <a:latin typeface="MS Gothic"/>
                <a:cs typeface="MS Gothic"/>
              </a:rPr>
              <a:t>雇用</a:t>
            </a:r>
            <a:r>
              <a:rPr sz="1100" spc="-25" dirty="0">
                <a:latin typeface="MS Gothic"/>
                <a:cs typeface="MS Gothic"/>
              </a:rPr>
              <a:t>保</a:t>
            </a:r>
            <a:r>
              <a:rPr sz="1100" dirty="0">
                <a:latin typeface="MS Gothic"/>
                <a:cs typeface="MS Gothic"/>
              </a:rPr>
              <a:t>険に未</a:t>
            </a:r>
            <a:r>
              <a:rPr sz="1100" spc="-25" dirty="0">
                <a:latin typeface="MS Gothic"/>
                <a:cs typeface="MS Gothic"/>
              </a:rPr>
              <a:t>加</a:t>
            </a:r>
            <a:r>
              <a:rPr sz="1100" dirty="0">
                <a:latin typeface="MS Gothic"/>
                <a:cs typeface="MS Gothic"/>
              </a:rPr>
              <a:t>入であ</a:t>
            </a:r>
            <a:r>
              <a:rPr sz="1100" spc="-15" dirty="0">
                <a:latin typeface="MS Gothic"/>
                <a:cs typeface="MS Gothic"/>
              </a:rPr>
              <a:t>る</a:t>
            </a:r>
            <a:r>
              <a:rPr sz="1100" dirty="0">
                <a:latin typeface="MS Gothic"/>
                <a:cs typeface="MS Gothic"/>
              </a:rPr>
              <a:t>者（</a:t>
            </a:r>
            <a:r>
              <a:rPr sz="1100" spc="-15" dirty="0">
                <a:latin typeface="MS Gothic"/>
                <a:cs typeface="MS Gothic"/>
              </a:rPr>
              <a:t>適</a:t>
            </a:r>
            <a:r>
              <a:rPr sz="1100" dirty="0">
                <a:latin typeface="MS Gothic"/>
                <a:cs typeface="MS Gothic"/>
              </a:rPr>
              <a:t>用を</a:t>
            </a:r>
            <a:r>
              <a:rPr sz="1100" spc="-15" dirty="0">
                <a:latin typeface="MS Gothic"/>
                <a:cs typeface="MS Gothic"/>
              </a:rPr>
              <a:t>除外</a:t>
            </a:r>
            <a:r>
              <a:rPr sz="1100" dirty="0">
                <a:latin typeface="MS Gothic"/>
                <a:cs typeface="MS Gothic"/>
              </a:rPr>
              <a:t>されて</a:t>
            </a:r>
            <a:r>
              <a:rPr sz="1100" spc="-15" dirty="0">
                <a:latin typeface="MS Gothic"/>
                <a:cs typeface="MS Gothic"/>
              </a:rPr>
              <a:t>い</a:t>
            </a:r>
            <a:r>
              <a:rPr sz="1100" dirty="0">
                <a:latin typeface="MS Gothic"/>
                <a:cs typeface="MS Gothic"/>
              </a:rPr>
              <a:t>る 場合を</a:t>
            </a:r>
            <a:r>
              <a:rPr sz="1100" spc="-15" dirty="0">
                <a:latin typeface="MS Gothic"/>
                <a:cs typeface="MS Gothic"/>
              </a:rPr>
              <a:t>除</a:t>
            </a:r>
            <a:r>
              <a:rPr sz="1100" dirty="0">
                <a:latin typeface="MS Gothic"/>
                <a:cs typeface="MS Gothic"/>
              </a:rPr>
              <a:t>く）</a:t>
            </a:r>
            <a:r>
              <a:rPr sz="1100" spc="-15" dirty="0">
                <a:latin typeface="MS Gothic"/>
                <a:cs typeface="MS Gothic"/>
              </a:rPr>
              <a:t>の</a:t>
            </a:r>
            <a:r>
              <a:rPr sz="1100" dirty="0">
                <a:latin typeface="MS Gothic"/>
                <a:cs typeface="MS Gothic"/>
              </a:rPr>
              <a:t>申請</a:t>
            </a:r>
            <a:endParaRPr sz="1100">
              <a:latin typeface="MS Gothic"/>
              <a:cs typeface="MS Gothic"/>
            </a:endParaRPr>
          </a:p>
          <a:p>
            <a:pPr marL="151130">
              <a:lnSpc>
                <a:spcPct val="100000"/>
              </a:lnSpc>
              <a:spcBef>
                <a:spcPts val="540"/>
              </a:spcBef>
              <a:tabLst>
                <a:tab pos="431165" algn="l"/>
              </a:tabLst>
            </a:pPr>
            <a:r>
              <a:rPr sz="1100" dirty="0">
                <a:latin typeface="MS Gothic"/>
                <a:cs typeface="MS Gothic"/>
              </a:rPr>
              <a:t>③	建</a:t>
            </a:r>
            <a:r>
              <a:rPr sz="1100" spc="-15" dirty="0">
                <a:latin typeface="MS Gothic"/>
                <a:cs typeface="MS Gothic"/>
              </a:rPr>
              <a:t>設</a:t>
            </a:r>
            <a:r>
              <a:rPr sz="1100" dirty="0">
                <a:latin typeface="MS Gothic"/>
                <a:cs typeface="MS Gothic"/>
              </a:rPr>
              <a:t>業許</a:t>
            </a:r>
            <a:r>
              <a:rPr sz="1100" spc="-15" dirty="0">
                <a:latin typeface="MS Gothic"/>
                <a:cs typeface="MS Gothic"/>
              </a:rPr>
              <a:t>可</a:t>
            </a:r>
            <a:r>
              <a:rPr sz="1100" dirty="0">
                <a:latin typeface="MS Gothic"/>
                <a:cs typeface="MS Gothic"/>
              </a:rPr>
              <a:t>を有</a:t>
            </a:r>
            <a:r>
              <a:rPr sz="1100" spc="-15" dirty="0">
                <a:latin typeface="MS Gothic"/>
                <a:cs typeface="MS Gothic"/>
              </a:rPr>
              <a:t>して</a:t>
            </a:r>
            <a:r>
              <a:rPr sz="1100" dirty="0">
                <a:latin typeface="MS Gothic"/>
                <a:cs typeface="MS Gothic"/>
              </a:rPr>
              <a:t>いない</a:t>
            </a:r>
            <a:r>
              <a:rPr sz="1100" spc="-15" dirty="0">
                <a:latin typeface="MS Gothic"/>
                <a:cs typeface="MS Gothic"/>
              </a:rPr>
              <a:t>業</a:t>
            </a:r>
            <a:r>
              <a:rPr sz="1100" dirty="0">
                <a:latin typeface="MS Gothic"/>
                <a:cs typeface="MS Gothic"/>
              </a:rPr>
              <a:t>種の</a:t>
            </a:r>
            <a:r>
              <a:rPr sz="1100" spc="-25" dirty="0">
                <a:latin typeface="MS Gothic"/>
                <a:cs typeface="MS Gothic"/>
              </a:rPr>
              <a:t>申</a:t>
            </a:r>
            <a:r>
              <a:rPr sz="1100" dirty="0">
                <a:latin typeface="MS Gothic"/>
                <a:cs typeface="MS Gothic"/>
              </a:rPr>
              <a:t>請</a:t>
            </a:r>
            <a:endParaRPr sz="1100">
              <a:latin typeface="MS Gothic"/>
              <a:cs typeface="MS Gothic"/>
            </a:endParaRPr>
          </a:p>
          <a:p>
            <a:pPr marL="151130">
              <a:lnSpc>
                <a:spcPct val="100000"/>
              </a:lnSpc>
              <a:spcBef>
                <a:spcPts val="525"/>
              </a:spcBef>
              <a:tabLst>
                <a:tab pos="431165" algn="l"/>
              </a:tabLst>
            </a:pPr>
            <a:r>
              <a:rPr sz="1100" dirty="0">
                <a:latin typeface="MS Gothic"/>
                <a:cs typeface="MS Gothic"/>
              </a:rPr>
              <a:t>④	経</a:t>
            </a:r>
            <a:r>
              <a:rPr sz="1100" spc="-15" dirty="0">
                <a:latin typeface="MS Gothic"/>
                <a:cs typeface="MS Gothic"/>
              </a:rPr>
              <a:t>営</a:t>
            </a:r>
            <a:r>
              <a:rPr sz="1100" dirty="0">
                <a:latin typeface="MS Gothic"/>
                <a:cs typeface="MS Gothic"/>
              </a:rPr>
              <a:t>事項</a:t>
            </a:r>
            <a:r>
              <a:rPr sz="1100" spc="-15" dirty="0">
                <a:latin typeface="MS Gothic"/>
                <a:cs typeface="MS Gothic"/>
              </a:rPr>
              <a:t>審</a:t>
            </a:r>
            <a:r>
              <a:rPr sz="1100" dirty="0">
                <a:latin typeface="MS Gothic"/>
                <a:cs typeface="MS Gothic"/>
              </a:rPr>
              <a:t>査を</a:t>
            </a:r>
            <a:r>
              <a:rPr sz="1100" spc="-15" dirty="0">
                <a:latin typeface="MS Gothic"/>
                <a:cs typeface="MS Gothic"/>
              </a:rPr>
              <a:t>受審</a:t>
            </a:r>
            <a:r>
              <a:rPr sz="1100" dirty="0">
                <a:latin typeface="MS Gothic"/>
                <a:cs typeface="MS Gothic"/>
              </a:rPr>
              <a:t>してい</a:t>
            </a:r>
            <a:r>
              <a:rPr sz="1100" spc="-15" dirty="0">
                <a:latin typeface="MS Gothic"/>
                <a:cs typeface="MS Gothic"/>
              </a:rPr>
              <a:t>な</a:t>
            </a:r>
            <a:r>
              <a:rPr sz="1100" dirty="0">
                <a:latin typeface="MS Gothic"/>
                <a:cs typeface="MS Gothic"/>
              </a:rPr>
              <a:t>い業</a:t>
            </a:r>
            <a:r>
              <a:rPr sz="1100" spc="-25" dirty="0">
                <a:latin typeface="MS Gothic"/>
                <a:cs typeface="MS Gothic"/>
              </a:rPr>
              <a:t>種</a:t>
            </a:r>
            <a:r>
              <a:rPr sz="1100" dirty="0">
                <a:latin typeface="MS Gothic"/>
                <a:cs typeface="MS Gothic"/>
              </a:rPr>
              <a:t>の申請</a:t>
            </a:r>
            <a:endParaRPr sz="1100">
              <a:latin typeface="MS Gothic"/>
              <a:cs typeface="MS Gothic"/>
            </a:endParaRPr>
          </a:p>
          <a:p>
            <a:pPr marL="151130">
              <a:lnSpc>
                <a:spcPct val="100000"/>
              </a:lnSpc>
              <a:spcBef>
                <a:spcPts val="545"/>
              </a:spcBef>
              <a:tabLst>
                <a:tab pos="431165" algn="l"/>
              </a:tabLst>
            </a:pPr>
            <a:r>
              <a:rPr sz="1100" dirty="0">
                <a:latin typeface="MS Gothic"/>
                <a:cs typeface="MS Gothic"/>
              </a:rPr>
              <a:t>⑤	直</a:t>
            </a:r>
            <a:r>
              <a:rPr sz="1100" spc="-15" dirty="0">
                <a:latin typeface="MS Gothic"/>
                <a:cs typeface="MS Gothic"/>
              </a:rPr>
              <a:t>前</a:t>
            </a:r>
            <a:r>
              <a:rPr sz="1100" dirty="0">
                <a:latin typeface="MS Gothic"/>
                <a:cs typeface="MS Gothic"/>
              </a:rPr>
              <a:t>２か</a:t>
            </a:r>
            <a:r>
              <a:rPr sz="1100" spc="-15" dirty="0">
                <a:latin typeface="MS Gothic"/>
                <a:cs typeface="MS Gothic"/>
              </a:rPr>
              <a:t>年</a:t>
            </a:r>
            <a:r>
              <a:rPr sz="1100" dirty="0">
                <a:latin typeface="MS Gothic"/>
                <a:cs typeface="MS Gothic"/>
              </a:rPr>
              <a:t>又は</a:t>
            </a:r>
            <a:r>
              <a:rPr sz="1100" spc="-15" dirty="0">
                <a:latin typeface="MS Gothic"/>
                <a:cs typeface="MS Gothic"/>
              </a:rPr>
              <a:t>３か</a:t>
            </a:r>
            <a:r>
              <a:rPr sz="1100" dirty="0">
                <a:latin typeface="MS Gothic"/>
                <a:cs typeface="MS Gothic"/>
              </a:rPr>
              <a:t>年の事</a:t>
            </a:r>
            <a:r>
              <a:rPr sz="1100" spc="-15" dirty="0">
                <a:latin typeface="MS Gothic"/>
                <a:cs typeface="MS Gothic"/>
              </a:rPr>
              <a:t>業</a:t>
            </a:r>
            <a:r>
              <a:rPr sz="1100" dirty="0">
                <a:latin typeface="MS Gothic"/>
                <a:cs typeface="MS Gothic"/>
              </a:rPr>
              <a:t>年度</a:t>
            </a:r>
            <a:r>
              <a:rPr sz="1100" spc="-25" dirty="0">
                <a:latin typeface="MS Gothic"/>
                <a:cs typeface="MS Gothic"/>
              </a:rPr>
              <a:t>に</a:t>
            </a:r>
            <a:r>
              <a:rPr sz="1100" dirty="0">
                <a:latin typeface="MS Gothic"/>
                <a:cs typeface="MS Gothic"/>
              </a:rPr>
              <a:t>おける</a:t>
            </a:r>
            <a:r>
              <a:rPr sz="1100" spc="-25" dirty="0">
                <a:latin typeface="MS Gothic"/>
                <a:cs typeface="MS Gothic"/>
              </a:rPr>
              <a:t>完</a:t>
            </a:r>
            <a:r>
              <a:rPr sz="1100" dirty="0">
                <a:latin typeface="MS Gothic"/>
                <a:cs typeface="MS Gothic"/>
              </a:rPr>
              <a:t>成工事</a:t>
            </a:r>
            <a:r>
              <a:rPr sz="1100" spc="-15" dirty="0">
                <a:latin typeface="MS Gothic"/>
                <a:cs typeface="MS Gothic"/>
              </a:rPr>
              <a:t>高</a:t>
            </a:r>
            <a:r>
              <a:rPr sz="1100" dirty="0">
                <a:latin typeface="MS Gothic"/>
                <a:cs typeface="MS Gothic"/>
              </a:rPr>
              <a:t>に実</a:t>
            </a:r>
            <a:r>
              <a:rPr sz="1100" spc="-15" dirty="0">
                <a:latin typeface="MS Gothic"/>
                <a:cs typeface="MS Gothic"/>
              </a:rPr>
              <a:t>績</a:t>
            </a:r>
            <a:r>
              <a:rPr sz="1100" dirty="0">
                <a:latin typeface="MS Gothic"/>
                <a:cs typeface="MS Gothic"/>
              </a:rPr>
              <a:t>がな</a:t>
            </a:r>
            <a:r>
              <a:rPr sz="1100" spc="-15" dirty="0">
                <a:latin typeface="MS Gothic"/>
                <a:cs typeface="MS Gothic"/>
              </a:rPr>
              <a:t>い業</a:t>
            </a:r>
            <a:r>
              <a:rPr sz="1100" dirty="0">
                <a:latin typeface="MS Gothic"/>
                <a:cs typeface="MS Gothic"/>
              </a:rPr>
              <a:t>種</a:t>
            </a:r>
            <a:endParaRPr sz="1100">
              <a:latin typeface="MS Gothic"/>
              <a:cs typeface="MS Gothic"/>
            </a:endParaRPr>
          </a:p>
        </p:txBody>
      </p:sp>
      <p:sp>
        <p:nvSpPr>
          <p:cNvPr id="3" name="object 3"/>
          <p:cNvSpPr/>
          <p:nvPr/>
        </p:nvSpPr>
        <p:spPr>
          <a:xfrm>
            <a:off x="273051" y="3717055"/>
            <a:ext cx="6724650" cy="4172302"/>
          </a:xfrm>
          <a:custGeom>
            <a:avLst/>
            <a:gdLst/>
            <a:ahLst/>
            <a:cxnLst/>
            <a:rect l="l" t="t" r="r" b="b"/>
            <a:pathLst>
              <a:path w="5838825" h="3846829">
                <a:moveTo>
                  <a:pt x="217932" y="0"/>
                </a:moveTo>
                <a:lnTo>
                  <a:pt x="5620538" y="0"/>
                </a:lnTo>
                <a:lnTo>
                  <a:pt x="5641875" y="1523"/>
                </a:lnTo>
                <a:lnTo>
                  <a:pt x="5684546" y="9144"/>
                </a:lnTo>
                <a:lnTo>
                  <a:pt x="5724171" y="25907"/>
                </a:lnTo>
                <a:lnTo>
                  <a:pt x="5759224" y="50293"/>
                </a:lnTo>
                <a:lnTo>
                  <a:pt x="5788180" y="79247"/>
                </a:lnTo>
                <a:lnTo>
                  <a:pt x="5812563" y="114299"/>
                </a:lnTo>
                <a:lnTo>
                  <a:pt x="5829327" y="152399"/>
                </a:lnTo>
                <a:lnTo>
                  <a:pt x="5838471" y="195071"/>
                </a:lnTo>
                <a:lnTo>
                  <a:pt x="5838471" y="3648446"/>
                </a:lnTo>
                <a:lnTo>
                  <a:pt x="5829327" y="3691118"/>
                </a:lnTo>
                <a:lnTo>
                  <a:pt x="5812563" y="3730741"/>
                </a:lnTo>
                <a:lnTo>
                  <a:pt x="5789704" y="3765792"/>
                </a:lnTo>
                <a:lnTo>
                  <a:pt x="5760747" y="3796273"/>
                </a:lnTo>
                <a:lnTo>
                  <a:pt x="5725694" y="3819133"/>
                </a:lnTo>
                <a:lnTo>
                  <a:pt x="5686071" y="3835897"/>
                </a:lnTo>
                <a:lnTo>
                  <a:pt x="5643399" y="3845041"/>
                </a:lnTo>
                <a:lnTo>
                  <a:pt x="5622062" y="3846565"/>
                </a:lnTo>
                <a:lnTo>
                  <a:pt x="219456" y="3846565"/>
                </a:lnTo>
                <a:lnTo>
                  <a:pt x="176785" y="3841992"/>
                </a:lnTo>
                <a:lnTo>
                  <a:pt x="135637" y="3829801"/>
                </a:lnTo>
                <a:lnTo>
                  <a:pt x="107985" y="3816084"/>
                </a:lnTo>
                <a:lnTo>
                  <a:pt x="5620538" y="3816084"/>
                </a:lnTo>
                <a:lnTo>
                  <a:pt x="5658639" y="3813037"/>
                </a:lnTo>
                <a:lnTo>
                  <a:pt x="5675403" y="3806941"/>
                </a:lnTo>
                <a:lnTo>
                  <a:pt x="5693691" y="3800846"/>
                </a:lnTo>
                <a:lnTo>
                  <a:pt x="5710455" y="3793225"/>
                </a:lnTo>
                <a:lnTo>
                  <a:pt x="5753127" y="3761221"/>
                </a:lnTo>
                <a:lnTo>
                  <a:pt x="5785133" y="3717025"/>
                </a:lnTo>
                <a:lnTo>
                  <a:pt x="5794276" y="3701786"/>
                </a:lnTo>
                <a:lnTo>
                  <a:pt x="5800371" y="3683498"/>
                </a:lnTo>
                <a:lnTo>
                  <a:pt x="5804944" y="3665208"/>
                </a:lnTo>
                <a:lnTo>
                  <a:pt x="5807992" y="3646921"/>
                </a:lnTo>
                <a:lnTo>
                  <a:pt x="5807992" y="199644"/>
                </a:lnTo>
                <a:lnTo>
                  <a:pt x="5794276" y="146304"/>
                </a:lnTo>
                <a:lnTo>
                  <a:pt x="5765319" y="99060"/>
                </a:lnTo>
                <a:lnTo>
                  <a:pt x="5725694" y="62484"/>
                </a:lnTo>
                <a:lnTo>
                  <a:pt x="5676927" y="39623"/>
                </a:lnTo>
                <a:lnTo>
                  <a:pt x="5620538" y="30480"/>
                </a:lnTo>
                <a:lnTo>
                  <a:pt x="109074" y="30480"/>
                </a:lnTo>
                <a:lnTo>
                  <a:pt x="114300" y="27431"/>
                </a:lnTo>
                <a:lnTo>
                  <a:pt x="132589" y="18288"/>
                </a:lnTo>
                <a:lnTo>
                  <a:pt x="152401" y="10669"/>
                </a:lnTo>
                <a:lnTo>
                  <a:pt x="173736" y="4571"/>
                </a:lnTo>
                <a:lnTo>
                  <a:pt x="195073" y="1523"/>
                </a:lnTo>
                <a:lnTo>
                  <a:pt x="217932" y="0"/>
                </a:lnTo>
                <a:close/>
              </a:path>
              <a:path w="5838825" h="3846829">
                <a:moveTo>
                  <a:pt x="109074" y="30480"/>
                </a:moveTo>
                <a:lnTo>
                  <a:pt x="219456" y="30480"/>
                </a:lnTo>
                <a:lnTo>
                  <a:pt x="199645" y="32004"/>
                </a:lnTo>
                <a:lnTo>
                  <a:pt x="181357" y="35052"/>
                </a:lnTo>
                <a:lnTo>
                  <a:pt x="129540" y="53340"/>
                </a:lnTo>
                <a:lnTo>
                  <a:pt x="85344" y="85345"/>
                </a:lnTo>
                <a:lnTo>
                  <a:pt x="53340" y="129540"/>
                </a:lnTo>
                <a:lnTo>
                  <a:pt x="35052" y="181356"/>
                </a:lnTo>
                <a:lnTo>
                  <a:pt x="30480" y="219456"/>
                </a:lnTo>
                <a:lnTo>
                  <a:pt x="30597" y="3628634"/>
                </a:lnTo>
                <a:lnTo>
                  <a:pt x="39624" y="3683498"/>
                </a:lnTo>
                <a:lnTo>
                  <a:pt x="62484" y="3732265"/>
                </a:lnTo>
                <a:lnTo>
                  <a:pt x="99060" y="3773413"/>
                </a:lnTo>
                <a:lnTo>
                  <a:pt x="146305" y="3800846"/>
                </a:lnTo>
                <a:lnTo>
                  <a:pt x="199645" y="3814560"/>
                </a:lnTo>
                <a:lnTo>
                  <a:pt x="219456" y="3816084"/>
                </a:lnTo>
                <a:lnTo>
                  <a:pt x="107985" y="3816084"/>
                </a:lnTo>
                <a:lnTo>
                  <a:pt x="50292" y="3767317"/>
                </a:lnTo>
                <a:lnTo>
                  <a:pt x="27433" y="3733789"/>
                </a:lnTo>
                <a:lnTo>
                  <a:pt x="10667" y="3694165"/>
                </a:lnTo>
                <a:lnTo>
                  <a:pt x="1524" y="3651492"/>
                </a:lnTo>
                <a:lnTo>
                  <a:pt x="0" y="3628634"/>
                </a:lnTo>
                <a:lnTo>
                  <a:pt x="0" y="219456"/>
                </a:lnTo>
                <a:lnTo>
                  <a:pt x="4572" y="176783"/>
                </a:lnTo>
                <a:lnTo>
                  <a:pt x="16764" y="135636"/>
                </a:lnTo>
                <a:lnTo>
                  <a:pt x="36576" y="97536"/>
                </a:lnTo>
                <a:lnTo>
                  <a:pt x="79248" y="50293"/>
                </a:lnTo>
                <a:lnTo>
                  <a:pt x="96012" y="38101"/>
                </a:lnTo>
                <a:lnTo>
                  <a:pt x="109074" y="30480"/>
                </a:lnTo>
                <a:close/>
              </a:path>
              <a:path w="5838825" h="3846829">
                <a:moveTo>
                  <a:pt x="201168" y="41147"/>
                </a:moveTo>
                <a:lnTo>
                  <a:pt x="5638826" y="41147"/>
                </a:lnTo>
                <a:lnTo>
                  <a:pt x="5657115" y="44196"/>
                </a:lnTo>
                <a:lnTo>
                  <a:pt x="5705883" y="62484"/>
                </a:lnTo>
                <a:lnTo>
                  <a:pt x="5747032" y="92964"/>
                </a:lnTo>
                <a:lnTo>
                  <a:pt x="5777511" y="135636"/>
                </a:lnTo>
                <a:lnTo>
                  <a:pt x="5797323" y="201167"/>
                </a:lnTo>
                <a:lnTo>
                  <a:pt x="5798847" y="219456"/>
                </a:lnTo>
                <a:lnTo>
                  <a:pt x="5798730" y="3628634"/>
                </a:lnTo>
                <a:lnTo>
                  <a:pt x="5789704" y="3681973"/>
                </a:lnTo>
                <a:lnTo>
                  <a:pt x="5768366" y="3727692"/>
                </a:lnTo>
                <a:lnTo>
                  <a:pt x="5733316" y="3765792"/>
                </a:lnTo>
                <a:lnTo>
                  <a:pt x="5689119" y="3791701"/>
                </a:lnTo>
                <a:lnTo>
                  <a:pt x="5637302" y="3805417"/>
                </a:lnTo>
                <a:lnTo>
                  <a:pt x="199645" y="3805417"/>
                </a:lnTo>
                <a:lnTo>
                  <a:pt x="182881" y="3802370"/>
                </a:lnTo>
                <a:lnTo>
                  <a:pt x="166117" y="3797797"/>
                </a:lnTo>
                <a:lnTo>
                  <a:pt x="161926" y="3796273"/>
                </a:lnTo>
                <a:lnTo>
                  <a:pt x="5619015" y="3796273"/>
                </a:lnTo>
                <a:lnTo>
                  <a:pt x="5652543" y="3793225"/>
                </a:lnTo>
                <a:lnTo>
                  <a:pt x="5699786" y="3776460"/>
                </a:lnTo>
                <a:lnTo>
                  <a:pt x="5737887" y="3747505"/>
                </a:lnTo>
                <a:lnTo>
                  <a:pt x="5766844" y="3709405"/>
                </a:lnTo>
                <a:lnTo>
                  <a:pt x="5785133" y="3662161"/>
                </a:lnTo>
                <a:lnTo>
                  <a:pt x="5788180" y="202691"/>
                </a:lnTo>
                <a:lnTo>
                  <a:pt x="5785133" y="185928"/>
                </a:lnTo>
                <a:lnTo>
                  <a:pt x="5768366" y="140207"/>
                </a:lnTo>
                <a:lnTo>
                  <a:pt x="5739411" y="100583"/>
                </a:lnTo>
                <a:lnTo>
                  <a:pt x="5701311" y="71628"/>
                </a:lnTo>
                <a:lnTo>
                  <a:pt x="5655590" y="54864"/>
                </a:lnTo>
                <a:lnTo>
                  <a:pt x="5638826" y="51815"/>
                </a:lnTo>
                <a:lnTo>
                  <a:pt x="159261" y="51815"/>
                </a:lnTo>
                <a:lnTo>
                  <a:pt x="167641" y="48768"/>
                </a:lnTo>
                <a:lnTo>
                  <a:pt x="184404" y="44196"/>
                </a:lnTo>
                <a:lnTo>
                  <a:pt x="201168" y="41147"/>
                </a:lnTo>
                <a:close/>
              </a:path>
              <a:path w="5838825" h="3846829">
                <a:moveTo>
                  <a:pt x="159261" y="51815"/>
                </a:moveTo>
                <a:lnTo>
                  <a:pt x="202692" y="51815"/>
                </a:lnTo>
                <a:lnTo>
                  <a:pt x="185928" y="54864"/>
                </a:lnTo>
                <a:lnTo>
                  <a:pt x="170688" y="57912"/>
                </a:lnTo>
                <a:lnTo>
                  <a:pt x="112776" y="88391"/>
                </a:lnTo>
                <a:lnTo>
                  <a:pt x="71629" y="138683"/>
                </a:lnTo>
                <a:lnTo>
                  <a:pt x="54864" y="184404"/>
                </a:lnTo>
                <a:lnTo>
                  <a:pt x="50292" y="219456"/>
                </a:lnTo>
                <a:lnTo>
                  <a:pt x="50292" y="3627110"/>
                </a:lnTo>
                <a:lnTo>
                  <a:pt x="57913" y="3675878"/>
                </a:lnTo>
                <a:lnTo>
                  <a:pt x="88393" y="3733789"/>
                </a:lnTo>
                <a:lnTo>
                  <a:pt x="123444" y="3765792"/>
                </a:lnTo>
                <a:lnTo>
                  <a:pt x="167641" y="3787129"/>
                </a:lnTo>
                <a:lnTo>
                  <a:pt x="219456" y="3796273"/>
                </a:lnTo>
                <a:lnTo>
                  <a:pt x="161926" y="3796273"/>
                </a:lnTo>
                <a:lnTo>
                  <a:pt x="118873" y="3774937"/>
                </a:lnTo>
                <a:lnTo>
                  <a:pt x="80772" y="3739886"/>
                </a:lnTo>
                <a:lnTo>
                  <a:pt x="54864" y="3695689"/>
                </a:lnTo>
                <a:lnTo>
                  <a:pt x="41148" y="3645397"/>
                </a:lnTo>
                <a:lnTo>
                  <a:pt x="41148" y="199644"/>
                </a:lnTo>
                <a:lnTo>
                  <a:pt x="54864" y="149352"/>
                </a:lnTo>
                <a:lnTo>
                  <a:pt x="82296" y="105156"/>
                </a:lnTo>
                <a:lnTo>
                  <a:pt x="134113" y="62484"/>
                </a:lnTo>
                <a:lnTo>
                  <a:pt x="150877" y="54864"/>
                </a:lnTo>
                <a:lnTo>
                  <a:pt x="159261" y="51815"/>
                </a:lnTo>
                <a:close/>
              </a:path>
            </a:pathLst>
          </a:custGeom>
          <a:solidFill>
            <a:srgbClr val="4F81BC"/>
          </a:solidFill>
        </p:spPr>
        <p:txBody>
          <a:bodyPr wrap="square" lIns="0" tIns="0" rIns="0" bIns="0" rtlCol="0"/>
          <a:lstStyle/>
          <a:p>
            <a:endParaRPr/>
          </a:p>
        </p:txBody>
      </p:sp>
      <p:sp>
        <p:nvSpPr>
          <p:cNvPr id="4" name="object 4"/>
          <p:cNvSpPr txBox="1"/>
          <p:nvPr/>
        </p:nvSpPr>
        <p:spPr>
          <a:xfrm>
            <a:off x="814788" y="811527"/>
            <a:ext cx="5929630" cy="3671133"/>
          </a:xfrm>
          <a:prstGeom prst="rect">
            <a:avLst/>
          </a:prstGeom>
        </p:spPr>
        <p:txBody>
          <a:bodyPr vert="horz" wrap="square" lIns="0" tIns="12065" rIns="0" bIns="0" rtlCol="0">
            <a:spAutoFit/>
          </a:bodyPr>
          <a:lstStyle/>
          <a:p>
            <a:pPr marL="220979">
              <a:lnSpc>
                <a:spcPct val="100000"/>
              </a:lnSpc>
              <a:spcBef>
                <a:spcPts val="95"/>
              </a:spcBef>
            </a:pPr>
            <a:r>
              <a:rPr sz="1600" spc="-15" dirty="0">
                <a:latin typeface="MS UI Gothic"/>
                <a:cs typeface="MS UI Gothic"/>
              </a:rPr>
              <a:t>令和</a:t>
            </a:r>
            <a:r>
              <a:rPr sz="1600" spc="580" dirty="0">
                <a:latin typeface="MS UI Gothic"/>
                <a:cs typeface="MS UI Gothic"/>
              </a:rPr>
              <a:t>５・</a:t>
            </a:r>
            <a:r>
              <a:rPr sz="1600" spc="650" dirty="0">
                <a:latin typeface="MS UI Gothic"/>
                <a:cs typeface="MS UI Gothic"/>
              </a:rPr>
              <a:t>６</a:t>
            </a:r>
            <a:r>
              <a:rPr sz="1600" spc="-15" dirty="0">
                <a:latin typeface="MS UI Gothic"/>
                <a:cs typeface="MS UI Gothic"/>
              </a:rPr>
              <a:t>年</a:t>
            </a:r>
            <a:r>
              <a:rPr sz="1600" spc="5" dirty="0">
                <a:latin typeface="MS UI Gothic"/>
                <a:cs typeface="MS UI Gothic"/>
              </a:rPr>
              <a:t>度県</a:t>
            </a:r>
            <a:r>
              <a:rPr sz="1600" spc="-15" dirty="0">
                <a:latin typeface="MS UI Gothic"/>
                <a:cs typeface="MS UI Gothic"/>
              </a:rPr>
              <a:t>工事</a:t>
            </a:r>
            <a:r>
              <a:rPr sz="1600" spc="5" dirty="0">
                <a:latin typeface="MS UI Gothic"/>
                <a:cs typeface="MS UI Gothic"/>
              </a:rPr>
              <a:t>入</a:t>
            </a:r>
            <a:r>
              <a:rPr sz="1600" spc="-15" dirty="0">
                <a:latin typeface="MS UI Gothic"/>
                <a:cs typeface="MS UI Gothic"/>
              </a:rPr>
              <a:t>札</a:t>
            </a:r>
            <a:r>
              <a:rPr sz="1600" spc="5" dirty="0">
                <a:latin typeface="MS UI Gothic"/>
                <a:cs typeface="MS UI Gothic"/>
              </a:rPr>
              <a:t>参加</a:t>
            </a:r>
            <a:r>
              <a:rPr sz="1600" spc="-15" dirty="0">
                <a:latin typeface="MS UI Gothic"/>
                <a:cs typeface="MS UI Gothic"/>
              </a:rPr>
              <a:t>者資格</a:t>
            </a:r>
            <a:r>
              <a:rPr sz="1600" spc="5" dirty="0">
                <a:latin typeface="MS UI Gothic"/>
                <a:cs typeface="MS UI Gothic"/>
              </a:rPr>
              <a:t>審</a:t>
            </a:r>
            <a:r>
              <a:rPr sz="1600" spc="-15" dirty="0">
                <a:latin typeface="MS UI Gothic"/>
                <a:cs typeface="MS UI Gothic"/>
              </a:rPr>
              <a:t>査</a:t>
            </a:r>
            <a:r>
              <a:rPr sz="1600" spc="245" dirty="0">
                <a:latin typeface="MS UI Gothic"/>
                <a:cs typeface="MS UI Gothic"/>
              </a:rPr>
              <a:t>（格</a:t>
            </a:r>
            <a:r>
              <a:rPr sz="1600" spc="305" dirty="0">
                <a:latin typeface="MS UI Gothic"/>
                <a:cs typeface="MS UI Gothic"/>
              </a:rPr>
              <a:t>付</a:t>
            </a:r>
            <a:r>
              <a:rPr sz="1600" spc="450" dirty="0">
                <a:latin typeface="MS UI Gothic"/>
                <a:cs typeface="MS UI Gothic"/>
              </a:rPr>
              <a:t>）</a:t>
            </a:r>
            <a:r>
              <a:rPr sz="1600" spc="685" dirty="0">
                <a:latin typeface="MS UI Gothic"/>
                <a:cs typeface="MS UI Gothic"/>
              </a:rPr>
              <a:t>に</a:t>
            </a:r>
            <a:r>
              <a:rPr sz="1600" spc="320" dirty="0">
                <a:latin typeface="MS UI Gothic"/>
                <a:cs typeface="MS UI Gothic"/>
              </a:rPr>
              <a:t>つ</a:t>
            </a:r>
            <a:r>
              <a:rPr sz="1600" spc="310" dirty="0">
                <a:latin typeface="MS UI Gothic"/>
                <a:cs typeface="MS UI Gothic"/>
              </a:rPr>
              <a:t>い</a:t>
            </a:r>
            <a:r>
              <a:rPr sz="1600" spc="350" dirty="0">
                <a:latin typeface="MS UI Gothic"/>
                <a:cs typeface="MS UI Gothic"/>
              </a:rPr>
              <a:t>て</a:t>
            </a:r>
            <a:endParaRPr sz="1600" dirty="0">
              <a:latin typeface="MS UI Gothic"/>
              <a:cs typeface="MS UI Gothic"/>
            </a:endParaRPr>
          </a:p>
          <a:p>
            <a:pPr>
              <a:lnSpc>
                <a:spcPct val="100000"/>
              </a:lnSpc>
              <a:spcBef>
                <a:spcPts val="45"/>
              </a:spcBef>
            </a:pPr>
            <a:endParaRPr sz="2300" dirty="0">
              <a:latin typeface="MS UI Gothic"/>
              <a:cs typeface="MS UI Gothic"/>
            </a:endParaRPr>
          </a:p>
          <a:p>
            <a:pPr marR="5080" algn="r">
              <a:lnSpc>
                <a:spcPct val="100000"/>
              </a:lnSpc>
            </a:pPr>
            <a:r>
              <a:rPr sz="1200" dirty="0">
                <a:latin typeface="MS UI Gothic"/>
                <a:cs typeface="MS UI Gothic"/>
              </a:rPr>
              <a:t>令和</a:t>
            </a:r>
            <a:r>
              <a:rPr sz="1200" spc="-90" dirty="0">
                <a:latin typeface="MS UI Gothic"/>
                <a:cs typeface="MS UI Gothic"/>
              </a:rPr>
              <a:t> </a:t>
            </a:r>
            <a:r>
              <a:rPr sz="1200" spc="95" dirty="0">
                <a:latin typeface="MS UI Gothic"/>
                <a:cs typeface="MS UI Gothic"/>
              </a:rPr>
              <a:t>4</a:t>
            </a:r>
            <a:r>
              <a:rPr sz="1200" spc="-90" dirty="0">
                <a:latin typeface="MS UI Gothic"/>
                <a:cs typeface="MS UI Gothic"/>
              </a:rPr>
              <a:t> </a:t>
            </a:r>
            <a:r>
              <a:rPr sz="1200" spc="345" dirty="0">
                <a:latin typeface="MS UI Gothic"/>
                <a:cs typeface="MS UI Gothic"/>
              </a:rPr>
              <a:t>年</a:t>
            </a:r>
            <a:r>
              <a:rPr sz="1200" spc="125" dirty="0">
                <a:latin typeface="MS UI Gothic"/>
                <a:cs typeface="MS UI Gothic"/>
              </a:rPr>
              <a:t>（2022</a:t>
            </a:r>
            <a:r>
              <a:rPr sz="1200" spc="-90" dirty="0">
                <a:latin typeface="MS UI Gothic"/>
                <a:cs typeface="MS UI Gothic"/>
              </a:rPr>
              <a:t> </a:t>
            </a:r>
            <a:r>
              <a:rPr sz="1200" spc="400" dirty="0">
                <a:latin typeface="MS UI Gothic"/>
                <a:cs typeface="MS UI Gothic"/>
              </a:rPr>
              <a:t>年</a:t>
            </a:r>
            <a:r>
              <a:rPr sz="1200" spc="150" dirty="0">
                <a:latin typeface="MS UI Gothic"/>
                <a:cs typeface="MS UI Gothic"/>
              </a:rPr>
              <a:t>）3</a:t>
            </a:r>
            <a:r>
              <a:rPr sz="1200" spc="-90" dirty="0">
                <a:latin typeface="MS UI Gothic"/>
                <a:cs typeface="MS UI Gothic"/>
              </a:rPr>
              <a:t> </a:t>
            </a:r>
            <a:r>
              <a:rPr sz="1200" dirty="0">
                <a:latin typeface="MS UI Gothic"/>
                <a:cs typeface="MS UI Gothic"/>
              </a:rPr>
              <a:t>月</a:t>
            </a:r>
          </a:p>
          <a:p>
            <a:pPr>
              <a:lnSpc>
                <a:spcPct val="100000"/>
              </a:lnSpc>
              <a:spcBef>
                <a:spcPts val="25"/>
              </a:spcBef>
            </a:pPr>
            <a:endParaRPr sz="1650" dirty="0">
              <a:latin typeface="MS UI Gothic"/>
              <a:cs typeface="MS UI Gothic"/>
            </a:endParaRPr>
          </a:p>
          <a:p>
            <a:pPr marL="13970">
              <a:lnSpc>
                <a:spcPct val="100000"/>
              </a:lnSpc>
              <a:tabLst>
                <a:tab pos="370205" algn="l"/>
              </a:tabLst>
            </a:pPr>
            <a:r>
              <a:rPr sz="1400" spc="15" dirty="0">
                <a:latin typeface="MS Gothic"/>
                <a:cs typeface="MS Gothic"/>
              </a:rPr>
              <a:t>１	入札</a:t>
            </a:r>
            <a:r>
              <a:rPr sz="1400" spc="-15" dirty="0">
                <a:latin typeface="MS Gothic"/>
                <a:cs typeface="MS Gothic"/>
              </a:rPr>
              <a:t>参</a:t>
            </a:r>
            <a:r>
              <a:rPr sz="1400" spc="15" dirty="0">
                <a:latin typeface="MS Gothic"/>
                <a:cs typeface="MS Gothic"/>
              </a:rPr>
              <a:t>加</a:t>
            </a:r>
            <a:r>
              <a:rPr sz="1400" dirty="0">
                <a:latin typeface="MS Gothic"/>
                <a:cs typeface="MS Gothic"/>
              </a:rPr>
              <a:t>者資格</a:t>
            </a:r>
            <a:r>
              <a:rPr sz="1400" spc="15" dirty="0">
                <a:latin typeface="MS Gothic"/>
                <a:cs typeface="MS Gothic"/>
              </a:rPr>
              <a:t>審査</a:t>
            </a:r>
            <a:r>
              <a:rPr sz="1400" spc="-15" dirty="0">
                <a:latin typeface="MS Gothic"/>
                <a:cs typeface="MS Gothic"/>
              </a:rPr>
              <a:t>申</a:t>
            </a:r>
            <a:r>
              <a:rPr sz="1400" spc="15" dirty="0">
                <a:latin typeface="MS Gothic"/>
                <a:cs typeface="MS Gothic"/>
              </a:rPr>
              <a:t>請</a:t>
            </a:r>
            <a:endParaRPr sz="1400" dirty="0">
              <a:latin typeface="MS Gothic"/>
              <a:cs typeface="MS Gothic"/>
            </a:endParaRPr>
          </a:p>
          <a:p>
            <a:pPr>
              <a:lnSpc>
                <a:spcPct val="100000"/>
              </a:lnSpc>
              <a:spcBef>
                <a:spcPts val="35"/>
              </a:spcBef>
            </a:pPr>
            <a:endParaRPr sz="1350" dirty="0">
              <a:latin typeface="MS Gothic"/>
              <a:cs typeface="MS Gothic"/>
            </a:endParaRPr>
          </a:p>
          <a:p>
            <a:pPr marL="12700" marR="5080" indent="152400">
              <a:lnSpc>
                <a:spcPct val="128299"/>
              </a:lnSpc>
            </a:pPr>
            <a:r>
              <a:rPr sz="1200" spc="105" dirty="0">
                <a:latin typeface="MS UI Gothic"/>
                <a:cs typeface="MS UI Gothic"/>
              </a:rPr>
              <a:t>県が発注する建設工事の競争入札に参加するためには</a:t>
            </a:r>
            <a:r>
              <a:rPr sz="1200" spc="85" dirty="0">
                <a:latin typeface="MS UI Gothic"/>
                <a:cs typeface="MS UI Gothic"/>
              </a:rPr>
              <a:t>、業種ごとに入札参加者資格の </a:t>
            </a:r>
            <a:r>
              <a:rPr sz="1200" spc="210" dirty="0">
                <a:latin typeface="MS UI Gothic"/>
                <a:cs typeface="MS UI Gothic"/>
              </a:rPr>
              <a:t>認定</a:t>
            </a:r>
            <a:r>
              <a:rPr sz="1200" spc="160" dirty="0">
                <a:latin typeface="MS UI Gothic"/>
                <a:cs typeface="MS UI Gothic"/>
              </a:rPr>
              <a:t>を</a:t>
            </a:r>
            <a:r>
              <a:rPr sz="1200" spc="210" dirty="0">
                <a:latin typeface="MS UI Gothic"/>
                <a:cs typeface="MS UI Gothic"/>
              </a:rPr>
              <a:t>受</a:t>
            </a:r>
            <a:r>
              <a:rPr sz="1200" spc="175" dirty="0">
                <a:latin typeface="MS UI Gothic"/>
                <a:cs typeface="MS UI Gothic"/>
              </a:rPr>
              <a:t>け</a:t>
            </a:r>
            <a:r>
              <a:rPr sz="1200" spc="160" dirty="0">
                <a:latin typeface="MS UI Gothic"/>
                <a:cs typeface="MS UI Gothic"/>
              </a:rPr>
              <a:t>る</a:t>
            </a:r>
            <a:r>
              <a:rPr sz="1200" spc="210" dirty="0">
                <a:latin typeface="MS UI Gothic"/>
                <a:cs typeface="MS UI Gothic"/>
              </a:rPr>
              <a:t>必要</a:t>
            </a:r>
            <a:r>
              <a:rPr sz="1200" spc="175" dirty="0">
                <a:latin typeface="MS UI Gothic"/>
                <a:cs typeface="MS UI Gothic"/>
              </a:rPr>
              <a:t>があ</a:t>
            </a:r>
            <a:r>
              <a:rPr sz="1200" spc="135" dirty="0">
                <a:latin typeface="MS UI Gothic"/>
                <a:cs typeface="MS UI Gothic"/>
              </a:rPr>
              <a:t>り</a:t>
            </a:r>
            <a:r>
              <a:rPr sz="1200" spc="160" dirty="0">
                <a:latin typeface="MS UI Gothic"/>
                <a:cs typeface="MS UI Gothic"/>
              </a:rPr>
              <a:t>ま</a:t>
            </a:r>
            <a:r>
              <a:rPr sz="1200" spc="180" dirty="0">
                <a:latin typeface="MS UI Gothic"/>
                <a:cs typeface="MS UI Gothic"/>
              </a:rPr>
              <a:t>す</a:t>
            </a:r>
            <a:r>
              <a:rPr sz="1200" spc="140" dirty="0">
                <a:latin typeface="MS UI Gothic"/>
                <a:cs typeface="MS UI Gothic"/>
              </a:rPr>
              <a:t>。</a:t>
            </a:r>
            <a:endParaRPr sz="1200" dirty="0">
              <a:latin typeface="MS UI Gothic"/>
              <a:cs typeface="MS UI Gothic"/>
            </a:endParaRPr>
          </a:p>
          <a:p>
            <a:pPr marL="12700" marR="5080" indent="152400">
              <a:lnSpc>
                <a:spcPct val="128299"/>
              </a:lnSpc>
              <a:spcBef>
                <a:spcPts val="15"/>
              </a:spcBef>
            </a:pPr>
            <a:r>
              <a:rPr sz="1200" spc="65" dirty="0">
                <a:latin typeface="MS UI Gothic"/>
                <a:cs typeface="MS UI Gothic"/>
              </a:rPr>
              <a:t>資格</a:t>
            </a:r>
            <a:r>
              <a:rPr sz="1200" spc="55" dirty="0">
                <a:latin typeface="MS UI Gothic"/>
                <a:cs typeface="MS UI Gothic"/>
              </a:rPr>
              <a:t>の</a:t>
            </a:r>
            <a:r>
              <a:rPr sz="1200" spc="65" dirty="0">
                <a:latin typeface="MS UI Gothic"/>
                <a:cs typeface="MS UI Gothic"/>
              </a:rPr>
              <a:t>審査</a:t>
            </a:r>
            <a:r>
              <a:rPr sz="1200" spc="55" dirty="0">
                <a:latin typeface="MS UI Gothic"/>
                <a:cs typeface="MS UI Gothic"/>
              </a:rPr>
              <a:t>は</a:t>
            </a:r>
            <a:r>
              <a:rPr sz="1200" spc="240" dirty="0">
                <a:latin typeface="MS UI Gothic"/>
                <a:cs typeface="MS UI Gothic"/>
              </a:rPr>
              <a:t>、</a:t>
            </a:r>
            <a:r>
              <a:rPr sz="1200" spc="215" dirty="0">
                <a:latin typeface="MS UI Gothic"/>
                <a:cs typeface="MS UI Gothic"/>
              </a:rPr>
              <a:t>２</a:t>
            </a:r>
            <a:r>
              <a:rPr sz="1200" spc="320" dirty="0">
                <a:latin typeface="MS UI Gothic"/>
                <a:cs typeface="MS UI Gothic"/>
              </a:rPr>
              <a:t>年</a:t>
            </a:r>
            <a:r>
              <a:rPr sz="1200" spc="250" dirty="0">
                <a:latin typeface="MS UI Gothic"/>
                <a:cs typeface="MS UI Gothic"/>
              </a:rPr>
              <a:t>に</a:t>
            </a:r>
            <a:r>
              <a:rPr sz="1200" spc="215" dirty="0">
                <a:latin typeface="MS UI Gothic"/>
                <a:cs typeface="MS UI Gothic"/>
              </a:rPr>
              <a:t>１</a:t>
            </a:r>
            <a:r>
              <a:rPr sz="1200" spc="320" dirty="0">
                <a:latin typeface="MS UI Gothic"/>
                <a:cs typeface="MS UI Gothic"/>
              </a:rPr>
              <a:t>回行</a:t>
            </a:r>
            <a:r>
              <a:rPr sz="1200" spc="190" dirty="0">
                <a:latin typeface="MS UI Gothic"/>
                <a:cs typeface="MS UI Gothic"/>
              </a:rPr>
              <a:t>う</a:t>
            </a:r>
            <a:r>
              <a:rPr sz="1200" spc="220" dirty="0">
                <a:latin typeface="MS UI Gothic"/>
                <a:cs typeface="MS UI Gothic"/>
              </a:rPr>
              <a:t>こ</a:t>
            </a:r>
            <a:r>
              <a:rPr sz="1200" spc="200" dirty="0">
                <a:latin typeface="MS UI Gothic"/>
                <a:cs typeface="MS UI Gothic"/>
              </a:rPr>
              <a:t>と</a:t>
            </a:r>
            <a:r>
              <a:rPr sz="1200" spc="240" dirty="0">
                <a:latin typeface="MS UI Gothic"/>
                <a:cs typeface="MS UI Gothic"/>
              </a:rPr>
              <a:t>を</a:t>
            </a:r>
            <a:r>
              <a:rPr sz="1200" spc="320" dirty="0">
                <a:latin typeface="MS UI Gothic"/>
                <a:cs typeface="MS UI Gothic"/>
              </a:rPr>
              <a:t>定期</a:t>
            </a:r>
            <a:r>
              <a:rPr sz="1200" spc="200" dirty="0">
                <a:latin typeface="MS UI Gothic"/>
                <a:cs typeface="MS UI Gothic"/>
              </a:rPr>
              <a:t>と</a:t>
            </a:r>
            <a:r>
              <a:rPr sz="1200" spc="229" dirty="0">
                <a:latin typeface="MS UI Gothic"/>
                <a:cs typeface="MS UI Gothic"/>
              </a:rPr>
              <a:t>し</a:t>
            </a:r>
            <a:r>
              <a:rPr sz="1200" spc="250" dirty="0">
                <a:latin typeface="MS UI Gothic"/>
                <a:cs typeface="MS UI Gothic"/>
              </a:rPr>
              <a:t>て</a:t>
            </a:r>
            <a:r>
              <a:rPr sz="1200" spc="260" dirty="0">
                <a:latin typeface="MS UI Gothic"/>
                <a:cs typeface="MS UI Gothic"/>
              </a:rPr>
              <a:t>お</a:t>
            </a:r>
            <a:r>
              <a:rPr sz="1200" spc="200" dirty="0">
                <a:latin typeface="MS UI Gothic"/>
                <a:cs typeface="MS UI Gothic"/>
              </a:rPr>
              <a:t>り</a:t>
            </a:r>
            <a:r>
              <a:rPr sz="1200" spc="240" dirty="0">
                <a:latin typeface="MS UI Gothic"/>
                <a:cs typeface="MS UI Gothic"/>
              </a:rPr>
              <a:t>、</a:t>
            </a:r>
            <a:r>
              <a:rPr sz="1200" spc="100" dirty="0">
                <a:latin typeface="MS UI Gothic"/>
                <a:cs typeface="MS UI Gothic"/>
              </a:rPr>
              <a:t>県</a:t>
            </a:r>
            <a:r>
              <a:rPr sz="1200" spc="80" dirty="0">
                <a:latin typeface="MS UI Gothic"/>
                <a:cs typeface="MS UI Gothic"/>
              </a:rPr>
              <a:t>が</a:t>
            </a:r>
            <a:r>
              <a:rPr sz="1200" spc="100" dirty="0">
                <a:latin typeface="MS UI Gothic"/>
                <a:cs typeface="MS UI Gothic"/>
              </a:rPr>
              <a:t>発注</a:t>
            </a:r>
            <a:r>
              <a:rPr sz="1200" spc="85" dirty="0">
                <a:latin typeface="MS UI Gothic"/>
                <a:cs typeface="MS UI Gothic"/>
              </a:rPr>
              <a:t>す</a:t>
            </a:r>
            <a:r>
              <a:rPr sz="1200" spc="75" dirty="0">
                <a:latin typeface="MS UI Gothic"/>
                <a:cs typeface="MS UI Gothic"/>
              </a:rPr>
              <a:t>る</a:t>
            </a:r>
            <a:r>
              <a:rPr sz="1200" spc="100" dirty="0">
                <a:latin typeface="MS UI Gothic"/>
                <a:cs typeface="MS UI Gothic"/>
              </a:rPr>
              <a:t>建設工事</a:t>
            </a:r>
            <a:r>
              <a:rPr sz="1200" spc="75" dirty="0">
                <a:latin typeface="MS UI Gothic"/>
                <a:cs typeface="MS UI Gothic"/>
              </a:rPr>
              <a:t>に</a:t>
            </a:r>
            <a:r>
              <a:rPr sz="1200" spc="100" dirty="0">
                <a:latin typeface="MS UI Gothic"/>
                <a:cs typeface="MS UI Gothic"/>
              </a:rPr>
              <a:t>係</a:t>
            </a:r>
            <a:r>
              <a:rPr sz="1200" spc="75" dirty="0">
                <a:latin typeface="MS UI Gothic"/>
                <a:cs typeface="MS UI Gothic"/>
              </a:rPr>
              <a:t>る </a:t>
            </a:r>
            <a:r>
              <a:rPr sz="1200" spc="170" dirty="0">
                <a:latin typeface="MS UI Gothic"/>
                <a:cs typeface="MS UI Gothic"/>
              </a:rPr>
              <a:t>競争入札</a:t>
            </a:r>
            <a:r>
              <a:rPr sz="1200" spc="135" dirty="0">
                <a:latin typeface="MS UI Gothic"/>
                <a:cs typeface="MS UI Gothic"/>
              </a:rPr>
              <a:t>に</a:t>
            </a:r>
            <a:r>
              <a:rPr sz="1200" spc="170" dirty="0">
                <a:latin typeface="MS UI Gothic"/>
                <a:cs typeface="MS UI Gothic"/>
              </a:rPr>
              <a:t>参加</a:t>
            </a:r>
            <a:r>
              <a:rPr sz="1200" spc="120" dirty="0">
                <a:latin typeface="MS UI Gothic"/>
                <a:cs typeface="MS UI Gothic"/>
              </a:rPr>
              <a:t>し</a:t>
            </a:r>
            <a:r>
              <a:rPr sz="1200" spc="125" dirty="0">
                <a:latin typeface="MS UI Gothic"/>
                <a:cs typeface="MS UI Gothic"/>
              </a:rPr>
              <a:t>よ</a:t>
            </a:r>
            <a:r>
              <a:rPr sz="1200" spc="100" dirty="0">
                <a:latin typeface="MS UI Gothic"/>
                <a:cs typeface="MS UI Gothic"/>
              </a:rPr>
              <a:t>う</a:t>
            </a:r>
            <a:r>
              <a:rPr sz="1200" spc="105" dirty="0">
                <a:latin typeface="MS UI Gothic"/>
                <a:cs typeface="MS UI Gothic"/>
              </a:rPr>
              <a:t>と</a:t>
            </a:r>
            <a:r>
              <a:rPr sz="1200" spc="145" dirty="0">
                <a:latin typeface="MS UI Gothic"/>
                <a:cs typeface="MS UI Gothic"/>
              </a:rPr>
              <a:t>す</a:t>
            </a:r>
            <a:r>
              <a:rPr sz="1200" spc="130" dirty="0">
                <a:latin typeface="MS UI Gothic"/>
                <a:cs typeface="MS UI Gothic"/>
              </a:rPr>
              <a:t>る</a:t>
            </a:r>
            <a:r>
              <a:rPr sz="1200" spc="170" dirty="0">
                <a:latin typeface="MS UI Gothic"/>
                <a:cs typeface="MS UI Gothic"/>
              </a:rPr>
              <a:t>建設業者</a:t>
            </a:r>
            <a:r>
              <a:rPr sz="1200" spc="145" dirty="0">
                <a:latin typeface="MS UI Gothic"/>
                <a:cs typeface="MS UI Gothic"/>
              </a:rPr>
              <a:t>は</a:t>
            </a:r>
            <a:r>
              <a:rPr sz="1200" spc="110" dirty="0">
                <a:latin typeface="MS UI Gothic"/>
                <a:cs typeface="MS UI Gothic"/>
              </a:rPr>
              <a:t>、</a:t>
            </a:r>
            <a:r>
              <a:rPr sz="1200" u="sng" spc="55" dirty="0">
                <a:uFill>
                  <a:solidFill>
                    <a:srgbClr val="000000"/>
                  </a:solidFill>
                </a:uFill>
                <a:latin typeface="MS UI Gothic"/>
                <a:cs typeface="MS UI Gothic"/>
              </a:rPr>
              <a:t>２</a:t>
            </a:r>
            <a:r>
              <a:rPr sz="1200" u="sng" spc="80" dirty="0">
                <a:uFill>
                  <a:solidFill>
                    <a:srgbClr val="000000"/>
                  </a:solidFill>
                </a:uFill>
                <a:latin typeface="MS UI Gothic"/>
                <a:cs typeface="MS UI Gothic"/>
              </a:rPr>
              <a:t>年</a:t>
            </a:r>
            <a:r>
              <a:rPr sz="1200" u="sng" spc="65" dirty="0">
                <a:uFill>
                  <a:solidFill>
                    <a:srgbClr val="000000"/>
                  </a:solidFill>
                </a:uFill>
                <a:latin typeface="MS UI Gothic"/>
                <a:cs typeface="MS UI Gothic"/>
              </a:rPr>
              <a:t>に</a:t>
            </a:r>
            <a:r>
              <a:rPr sz="1200" u="sng" spc="55" dirty="0">
                <a:uFill>
                  <a:solidFill>
                    <a:srgbClr val="000000"/>
                  </a:solidFill>
                </a:uFill>
                <a:latin typeface="MS UI Gothic"/>
                <a:cs typeface="MS UI Gothic"/>
              </a:rPr>
              <a:t>１</a:t>
            </a:r>
            <a:r>
              <a:rPr sz="1200" u="sng" spc="80" dirty="0">
                <a:uFill>
                  <a:solidFill>
                    <a:srgbClr val="000000"/>
                  </a:solidFill>
                </a:uFill>
                <a:latin typeface="MS UI Gothic"/>
                <a:cs typeface="MS UI Gothic"/>
              </a:rPr>
              <a:t>度</a:t>
            </a:r>
            <a:r>
              <a:rPr sz="1200" u="sng" spc="55" dirty="0">
                <a:uFill>
                  <a:solidFill>
                    <a:srgbClr val="000000"/>
                  </a:solidFill>
                </a:uFill>
                <a:latin typeface="MS UI Gothic"/>
                <a:cs typeface="MS UI Gothic"/>
              </a:rPr>
              <a:t>、</a:t>
            </a:r>
            <a:r>
              <a:rPr sz="1200" u="sng" spc="80" dirty="0">
                <a:uFill>
                  <a:solidFill>
                    <a:srgbClr val="000000"/>
                  </a:solidFill>
                </a:uFill>
                <a:latin typeface="MS UI Gothic"/>
                <a:cs typeface="MS UI Gothic"/>
              </a:rPr>
              <a:t>入札参加者資格審査申請書</a:t>
            </a:r>
            <a:endParaRPr sz="1200" dirty="0">
              <a:latin typeface="MS UI Gothic"/>
              <a:cs typeface="MS UI Gothic"/>
            </a:endParaRPr>
          </a:p>
          <a:p>
            <a:pPr marL="165100">
              <a:lnSpc>
                <a:spcPct val="100000"/>
              </a:lnSpc>
              <a:spcBef>
                <a:spcPts val="420"/>
              </a:spcBef>
            </a:pPr>
            <a:r>
              <a:rPr sz="1200" u="sng" spc="110" dirty="0">
                <a:uFill>
                  <a:solidFill>
                    <a:srgbClr val="000000"/>
                  </a:solidFill>
                </a:uFill>
                <a:latin typeface="MS UI Gothic"/>
                <a:cs typeface="MS UI Gothic"/>
              </a:rPr>
              <a:t>（＝</a:t>
            </a:r>
            <a:r>
              <a:rPr sz="1200" u="sng" spc="150" dirty="0">
                <a:uFill>
                  <a:solidFill>
                    <a:srgbClr val="000000"/>
                  </a:solidFill>
                </a:uFill>
                <a:latin typeface="MS UI Gothic"/>
                <a:cs typeface="MS UI Gothic"/>
              </a:rPr>
              <a:t>指名願</a:t>
            </a:r>
            <a:r>
              <a:rPr sz="1200" u="sng" spc="75" dirty="0">
                <a:uFill>
                  <a:solidFill>
                    <a:srgbClr val="000000"/>
                  </a:solidFill>
                </a:uFill>
                <a:latin typeface="MS UI Gothic"/>
                <a:cs typeface="MS UI Gothic"/>
              </a:rPr>
              <a:t>）</a:t>
            </a:r>
            <a:r>
              <a:rPr sz="1200" u="sng" spc="120" dirty="0">
                <a:uFill>
                  <a:solidFill>
                    <a:srgbClr val="000000"/>
                  </a:solidFill>
                </a:uFill>
                <a:latin typeface="MS UI Gothic"/>
                <a:cs typeface="MS UI Gothic"/>
              </a:rPr>
              <a:t>の</a:t>
            </a:r>
            <a:r>
              <a:rPr sz="1200" u="sng" spc="150" dirty="0">
                <a:uFill>
                  <a:solidFill>
                    <a:srgbClr val="000000"/>
                  </a:solidFill>
                </a:uFill>
                <a:latin typeface="MS UI Gothic"/>
                <a:cs typeface="MS UI Gothic"/>
              </a:rPr>
              <a:t>提出</a:t>
            </a:r>
            <a:r>
              <a:rPr sz="1200" u="sng" spc="125" dirty="0">
                <a:uFill>
                  <a:solidFill>
                    <a:srgbClr val="000000"/>
                  </a:solidFill>
                </a:uFill>
                <a:latin typeface="MS UI Gothic"/>
                <a:cs typeface="MS UI Gothic"/>
              </a:rPr>
              <a:t>が</a:t>
            </a:r>
            <a:r>
              <a:rPr sz="1200" u="sng" spc="150" dirty="0">
                <a:uFill>
                  <a:solidFill>
                    <a:srgbClr val="000000"/>
                  </a:solidFill>
                </a:uFill>
                <a:latin typeface="MS UI Gothic"/>
                <a:cs typeface="MS UI Gothic"/>
              </a:rPr>
              <a:t>必要</a:t>
            </a:r>
            <a:r>
              <a:rPr sz="1200" spc="275" dirty="0">
                <a:latin typeface="MS UI Gothic"/>
                <a:cs typeface="MS UI Gothic"/>
              </a:rPr>
              <a:t>と</a:t>
            </a:r>
            <a:r>
              <a:rPr sz="1200" spc="380" dirty="0">
                <a:latin typeface="MS UI Gothic"/>
                <a:cs typeface="MS UI Gothic"/>
              </a:rPr>
              <a:t>な</a:t>
            </a:r>
            <a:r>
              <a:rPr sz="1200" spc="275" dirty="0">
                <a:latin typeface="MS UI Gothic"/>
                <a:cs typeface="MS UI Gothic"/>
              </a:rPr>
              <a:t>り</a:t>
            </a:r>
            <a:r>
              <a:rPr sz="1200" spc="330" dirty="0">
                <a:latin typeface="MS UI Gothic"/>
                <a:cs typeface="MS UI Gothic"/>
              </a:rPr>
              <a:t>ま</a:t>
            </a:r>
            <a:r>
              <a:rPr sz="1200" spc="375" dirty="0">
                <a:latin typeface="MS UI Gothic"/>
                <a:cs typeface="MS UI Gothic"/>
              </a:rPr>
              <a:t>す</a:t>
            </a:r>
            <a:r>
              <a:rPr sz="1200" spc="295" dirty="0">
                <a:latin typeface="MS UI Gothic"/>
                <a:cs typeface="MS UI Gothic"/>
              </a:rPr>
              <a:t>。</a:t>
            </a:r>
            <a:endParaRPr sz="1200" dirty="0">
              <a:latin typeface="MS UI Gothic"/>
              <a:cs typeface="MS UI Gothic"/>
            </a:endParaRPr>
          </a:p>
          <a:p>
            <a:pPr>
              <a:lnSpc>
                <a:spcPct val="100000"/>
              </a:lnSpc>
            </a:pPr>
            <a:endParaRPr sz="1200" dirty="0">
              <a:latin typeface="MS UI Gothic"/>
              <a:cs typeface="MS UI Gothic"/>
            </a:endParaRPr>
          </a:p>
          <a:p>
            <a:pPr>
              <a:lnSpc>
                <a:spcPct val="100000"/>
              </a:lnSpc>
              <a:spcBef>
                <a:spcPts val="10"/>
              </a:spcBef>
            </a:pPr>
            <a:endParaRPr sz="1400" dirty="0">
              <a:latin typeface="MS UI Gothic"/>
              <a:cs typeface="MS UI Gothic"/>
            </a:endParaRPr>
          </a:p>
          <a:p>
            <a:pPr marL="217804">
              <a:lnSpc>
                <a:spcPct val="100000"/>
              </a:lnSpc>
              <a:spcBef>
                <a:spcPts val="5"/>
              </a:spcBef>
            </a:pPr>
            <a:r>
              <a:rPr sz="2000" spc="-50" dirty="0" smtClean="0">
                <a:latin typeface="MS Gothic"/>
                <a:cs typeface="MS Gothic"/>
              </a:rPr>
              <a:t>令和5・6 年度（2023・2024 </a:t>
            </a:r>
            <a:r>
              <a:rPr sz="2000" spc="-50" dirty="0" err="1" smtClean="0">
                <a:latin typeface="MS Gothic"/>
                <a:cs typeface="MS Gothic"/>
              </a:rPr>
              <a:t>年度）の熊本県工事</a:t>
            </a:r>
            <a:endParaRPr lang="en-US" sz="2000" spc="-50" dirty="0" smtClean="0">
              <a:latin typeface="MS Gothic"/>
              <a:cs typeface="MS Gothic"/>
            </a:endParaRPr>
          </a:p>
          <a:p>
            <a:pPr marL="217804">
              <a:lnSpc>
                <a:spcPct val="100000"/>
              </a:lnSpc>
              <a:spcBef>
                <a:spcPts val="5"/>
              </a:spcBef>
            </a:pPr>
            <a:r>
              <a:rPr sz="2000" spc="-50" dirty="0" err="1" smtClean="0">
                <a:latin typeface="MS Gothic"/>
                <a:cs typeface="MS Gothic"/>
              </a:rPr>
              <a:t>入札参加者資格認定を受けるためには</a:t>
            </a:r>
            <a:r>
              <a:rPr sz="2000" spc="-50" dirty="0" smtClean="0">
                <a:latin typeface="MS Gothic"/>
                <a:cs typeface="MS Gothic"/>
              </a:rPr>
              <a:t>、</a:t>
            </a:r>
            <a:endParaRPr sz="2000" spc="-50" dirty="0">
              <a:latin typeface="MS Gothic"/>
              <a:cs typeface="MS Gothic"/>
            </a:endParaRPr>
          </a:p>
        </p:txBody>
      </p:sp>
      <p:sp>
        <p:nvSpPr>
          <p:cNvPr id="5" name="object 5"/>
          <p:cNvSpPr txBox="1"/>
          <p:nvPr/>
        </p:nvSpPr>
        <p:spPr>
          <a:xfrm>
            <a:off x="814035" y="4678658"/>
            <a:ext cx="5621432" cy="364843"/>
          </a:xfrm>
          <a:prstGeom prst="rect">
            <a:avLst/>
          </a:prstGeom>
          <a:solidFill>
            <a:srgbClr val="FFFF00"/>
          </a:solidFill>
        </p:spPr>
        <p:txBody>
          <a:bodyPr vert="horz" wrap="square" lIns="0" tIns="86995" rIns="0" bIns="0" rtlCol="0">
            <a:spAutoFit/>
          </a:bodyPr>
          <a:lstStyle/>
          <a:p>
            <a:pPr marL="1905">
              <a:lnSpc>
                <a:spcPct val="100000"/>
              </a:lnSpc>
              <a:spcBef>
                <a:spcPts val="685"/>
              </a:spcBef>
            </a:pPr>
            <a:r>
              <a:rPr sz="1800" u="heavy" spc="15" dirty="0">
                <a:uFill>
                  <a:solidFill>
                    <a:srgbClr val="000000"/>
                  </a:solidFill>
                </a:uFill>
                <a:latin typeface="MS Gothic"/>
                <a:cs typeface="MS Gothic"/>
              </a:rPr>
              <a:t>令和</a:t>
            </a:r>
            <a:r>
              <a:rPr sz="1800" u="heavy" dirty="0">
                <a:uFill>
                  <a:solidFill>
                    <a:srgbClr val="000000"/>
                  </a:solidFill>
                </a:uFill>
                <a:latin typeface="MS Gothic"/>
                <a:cs typeface="MS Gothic"/>
              </a:rPr>
              <a:t>４年</a:t>
            </a:r>
            <a:r>
              <a:rPr sz="1800" u="heavy" spc="-490" dirty="0">
                <a:uFill>
                  <a:solidFill>
                    <a:srgbClr val="000000"/>
                  </a:solidFill>
                </a:uFill>
                <a:latin typeface="MS Gothic"/>
                <a:cs typeface="MS Gothic"/>
              </a:rPr>
              <a:t>度</a:t>
            </a:r>
            <a:r>
              <a:rPr sz="1800" u="heavy" dirty="0">
                <a:uFill>
                  <a:solidFill>
                    <a:srgbClr val="000000"/>
                  </a:solidFill>
                </a:uFill>
                <a:latin typeface="MS Gothic"/>
                <a:cs typeface="MS Gothic"/>
              </a:rPr>
              <a:t>（</a:t>
            </a:r>
            <a:r>
              <a:rPr sz="1800" u="heavy" spc="15" dirty="0">
                <a:uFill>
                  <a:solidFill>
                    <a:srgbClr val="000000"/>
                  </a:solidFill>
                </a:uFill>
                <a:latin typeface="MS Gothic"/>
                <a:cs typeface="MS Gothic"/>
              </a:rPr>
              <a:t>2</a:t>
            </a:r>
            <a:r>
              <a:rPr sz="1800" u="heavy" dirty="0">
                <a:uFill>
                  <a:solidFill>
                    <a:srgbClr val="000000"/>
                  </a:solidFill>
                </a:uFill>
                <a:latin typeface="MS Gothic"/>
                <a:cs typeface="MS Gothic"/>
              </a:rPr>
              <a:t>0</a:t>
            </a:r>
            <a:r>
              <a:rPr sz="1800" u="heavy" spc="15" dirty="0">
                <a:uFill>
                  <a:solidFill>
                    <a:srgbClr val="000000"/>
                  </a:solidFill>
                </a:uFill>
                <a:latin typeface="MS Gothic"/>
                <a:cs typeface="MS Gothic"/>
              </a:rPr>
              <a:t>2</a:t>
            </a:r>
            <a:r>
              <a:rPr sz="1800" u="heavy" dirty="0">
                <a:uFill>
                  <a:solidFill>
                    <a:srgbClr val="000000"/>
                  </a:solidFill>
                </a:uFill>
                <a:latin typeface="MS Gothic"/>
                <a:cs typeface="MS Gothic"/>
              </a:rPr>
              <a:t>2</a:t>
            </a:r>
            <a:r>
              <a:rPr sz="1800" u="heavy" spc="-450" dirty="0">
                <a:uFill>
                  <a:solidFill>
                    <a:srgbClr val="000000"/>
                  </a:solidFill>
                </a:uFill>
                <a:latin typeface="MS Gothic"/>
                <a:cs typeface="MS Gothic"/>
              </a:rPr>
              <a:t> </a:t>
            </a:r>
            <a:r>
              <a:rPr sz="1800" u="heavy" spc="15" dirty="0">
                <a:uFill>
                  <a:solidFill>
                    <a:srgbClr val="000000"/>
                  </a:solidFill>
                </a:uFill>
                <a:latin typeface="MS Gothic"/>
                <a:cs typeface="MS Gothic"/>
              </a:rPr>
              <a:t>年</a:t>
            </a:r>
            <a:r>
              <a:rPr sz="1800" u="heavy" dirty="0">
                <a:uFill>
                  <a:solidFill>
                    <a:srgbClr val="000000"/>
                  </a:solidFill>
                </a:uFill>
                <a:latin typeface="MS Gothic"/>
                <a:cs typeface="MS Gothic"/>
              </a:rPr>
              <a:t>度</a:t>
            </a:r>
            <a:r>
              <a:rPr sz="1800" u="heavy" spc="-490" dirty="0">
                <a:uFill>
                  <a:solidFill>
                    <a:srgbClr val="000000"/>
                  </a:solidFill>
                </a:uFill>
                <a:latin typeface="MS Gothic"/>
                <a:cs typeface="MS Gothic"/>
              </a:rPr>
              <a:t>）</a:t>
            </a:r>
            <a:r>
              <a:rPr sz="1800" u="heavy" spc="15" dirty="0">
                <a:uFill>
                  <a:solidFill>
                    <a:srgbClr val="000000"/>
                  </a:solidFill>
                </a:uFill>
                <a:latin typeface="MS Gothic"/>
                <a:cs typeface="MS Gothic"/>
              </a:rPr>
              <a:t>に</a:t>
            </a:r>
            <a:r>
              <a:rPr sz="1800" u="heavy" dirty="0">
                <a:uFill>
                  <a:solidFill>
                    <a:srgbClr val="000000"/>
                  </a:solidFill>
                </a:uFill>
                <a:latin typeface="MS Gothic"/>
                <a:cs typeface="MS Gothic"/>
              </a:rPr>
              <a:t>指名</a:t>
            </a:r>
            <a:r>
              <a:rPr sz="1800" u="heavy" spc="15" dirty="0">
                <a:uFill>
                  <a:solidFill>
                    <a:srgbClr val="000000"/>
                  </a:solidFill>
                </a:uFill>
                <a:latin typeface="MS Gothic"/>
                <a:cs typeface="MS Gothic"/>
              </a:rPr>
              <a:t>願</a:t>
            </a:r>
            <a:r>
              <a:rPr sz="1800" u="heavy" dirty="0">
                <a:uFill>
                  <a:solidFill>
                    <a:srgbClr val="000000"/>
                  </a:solidFill>
                </a:uFill>
                <a:latin typeface="MS Gothic"/>
                <a:cs typeface="MS Gothic"/>
              </a:rPr>
              <a:t>の</a:t>
            </a:r>
            <a:r>
              <a:rPr sz="1800" u="heavy" spc="15" dirty="0">
                <a:uFill>
                  <a:solidFill>
                    <a:srgbClr val="000000"/>
                  </a:solidFill>
                </a:uFill>
                <a:latin typeface="MS Gothic"/>
                <a:cs typeface="MS Gothic"/>
              </a:rPr>
              <a:t>提出</a:t>
            </a:r>
            <a:r>
              <a:rPr sz="1800" u="heavy" dirty="0">
                <a:uFill>
                  <a:solidFill>
                    <a:srgbClr val="000000"/>
                  </a:solidFill>
                </a:uFill>
                <a:latin typeface="MS Gothic"/>
                <a:cs typeface="MS Gothic"/>
              </a:rPr>
              <a:t>が必</a:t>
            </a:r>
            <a:r>
              <a:rPr sz="1800" u="heavy" spc="15" dirty="0">
                <a:uFill>
                  <a:solidFill>
                    <a:srgbClr val="000000"/>
                  </a:solidFill>
                </a:uFill>
                <a:latin typeface="MS Gothic"/>
                <a:cs typeface="MS Gothic"/>
              </a:rPr>
              <a:t>要</a:t>
            </a:r>
            <a:r>
              <a:rPr sz="1800" u="heavy" dirty="0">
                <a:uFill>
                  <a:solidFill>
                    <a:srgbClr val="000000"/>
                  </a:solidFill>
                </a:uFill>
                <a:latin typeface="MS Gothic"/>
                <a:cs typeface="MS Gothic"/>
              </a:rPr>
              <a:t>です！</a:t>
            </a:r>
            <a:endParaRPr sz="1800" dirty="0">
              <a:latin typeface="MS Gothic"/>
              <a:cs typeface="MS Gothic"/>
            </a:endParaRPr>
          </a:p>
        </p:txBody>
      </p:sp>
      <p:grpSp>
        <p:nvGrpSpPr>
          <p:cNvPr id="6" name="object 6"/>
          <p:cNvGrpSpPr/>
          <p:nvPr/>
        </p:nvGrpSpPr>
        <p:grpSpPr>
          <a:xfrm>
            <a:off x="1224211" y="5579052"/>
            <a:ext cx="4701540" cy="224154"/>
            <a:chOff x="1306062" y="5283708"/>
            <a:chExt cx="4701540" cy="224154"/>
          </a:xfrm>
        </p:grpSpPr>
        <p:sp>
          <p:nvSpPr>
            <p:cNvPr id="7" name="object 7"/>
            <p:cNvSpPr/>
            <p:nvPr/>
          </p:nvSpPr>
          <p:spPr>
            <a:xfrm>
              <a:off x="1312158" y="5283708"/>
              <a:ext cx="4689475" cy="224154"/>
            </a:xfrm>
            <a:custGeom>
              <a:avLst/>
              <a:gdLst/>
              <a:ahLst/>
              <a:cxnLst/>
              <a:rect l="l" t="t" r="r" b="b"/>
              <a:pathLst>
                <a:path w="4689475" h="224154">
                  <a:moveTo>
                    <a:pt x="0" y="0"/>
                  </a:moveTo>
                  <a:lnTo>
                    <a:pt x="4689329" y="0"/>
                  </a:lnTo>
                  <a:lnTo>
                    <a:pt x="4689329" y="224028"/>
                  </a:lnTo>
                  <a:lnTo>
                    <a:pt x="0" y="224028"/>
                  </a:lnTo>
                  <a:lnTo>
                    <a:pt x="0" y="0"/>
                  </a:lnTo>
                  <a:close/>
                </a:path>
              </a:pathLst>
            </a:custGeom>
            <a:solidFill>
              <a:srgbClr val="FFFF00"/>
            </a:solidFill>
          </p:spPr>
          <p:txBody>
            <a:bodyPr wrap="square" lIns="0" tIns="0" rIns="0" bIns="0" rtlCol="0"/>
            <a:lstStyle/>
            <a:p>
              <a:endParaRPr/>
            </a:p>
          </p:txBody>
        </p:sp>
        <p:sp>
          <p:nvSpPr>
            <p:cNvPr id="8" name="object 8"/>
            <p:cNvSpPr/>
            <p:nvPr/>
          </p:nvSpPr>
          <p:spPr>
            <a:xfrm>
              <a:off x="1306055" y="5297436"/>
              <a:ext cx="4701540" cy="210820"/>
            </a:xfrm>
            <a:custGeom>
              <a:avLst/>
              <a:gdLst/>
              <a:ahLst/>
              <a:cxnLst/>
              <a:rect l="l" t="t" r="r" b="b"/>
              <a:pathLst>
                <a:path w="4701540" h="210820">
                  <a:moveTo>
                    <a:pt x="4701527" y="0"/>
                  </a:moveTo>
                  <a:lnTo>
                    <a:pt x="4695431" y="0"/>
                  </a:lnTo>
                  <a:lnTo>
                    <a:pt x="4695431" y="6096"/>
                  </a:lnTo>
                  <a:lnTo>
                    <a:pt x="4695431" y="204216"/>
                  </a:lnTo>
                  <a:lnTo>
                    <a:pt x="6096" y="204216"/>
                  </a:lnTo>
                  <a:lnTo>
                    <a:pt x="6096" y="6096"/>
                  </a:lnTo>
                  <a:lnTo>
                    <a:pt x="4695431" y="6096"/>
                  </a:lnTo>
                  <a:lnTo>
                    <a:pt x="4695431" y="0"/>
                  </a:lnTo>
                  <a:lnTo>
                    <a:pt x="0" y="0"/>
                  </a:lnTo>
                  <a:lnTo>
                    <a:pt x="0" y="6096"/>
                  </a:lnTo>
                  <a:lnTo>
                    <a:pt x="0" y="204216"/>
                  </a:lnTo>
                  <a:lnTo>
                    <a:pt x="0" y="210312"/>
                  </a:lnTo>
                  <a:lnTo>
                    <a:pt x="4695431" y="210312"/>
                  </a:lnTo>
                  <a:lnTo>
                    <a:pt x="4701527" y="210312"/>
                  </a:lnTo>
                  <a:lnTo>
                    <a:pt x="4701527" y="204216"/>
                  </a:lnTo>
                  <a:lnTo>
                    <a:pt x="4701527" y="6096"/>
                  </a:lnTo>
                  <a:lnTo>
                    <a:pt x="4701527" y="0"/>
                  </a:lnTo>
                  <a:close/>
                </a:path>
              </a:pathLst>
            </a:custGeom>
            <a:solidFill>
              <a:srgbClr val="000000"/>
            </a:solidFill>
          </p:spPr>
          <p:txBody>
            <a:bodyPr wrap="square" lIns="0" tIns="0" rIns="0" bIns="0" rtlCol="0"/>
            <a:lstStyle/>
            <a:p>
              <a:endParaRPr/>
            </a:p>
          </p:txBody>
        </p:sp>
      </p:grpSp>
      <p:sp>
        <p:nvSpPr>
          <p:cNvPr id="9" name="object 9"/>
          <p:cNvSpPr txBox="1"/>
          <p:nvPr/>
        </p:nvSpPr>
        <p:spPr>
          <a:xfrm>
            <a:off x="965577" y="5283708"/>
            <a:ext cx="5469890" cy="2378075"/>
          </a:xfrm>
          <a:prstGeom prst="rect">
            <a:avLst/>
          </a:prstGeom>
        </p:spPr>
        <p:txBody>
          <a:bodyPr vert="horz" wrap="square" lIns="0" tIns="65405" rIns="0" bIns="0" rtlCol="0">
            <a:spAutoFit/>
          </a:bodyPr>
          <a:lstStyle/>
          <a:p>
            <a:pPr marL="12700">
              <a:lnSpc>
                <a:spcPct val="100000"/>
              </a:lnSpc>
              <a:spcBef>
                <a:spcPts val="515"/>
              </a:spcBef>
            </a:pPr>
            <a:r>
              <a:rPr sz="1200" dirty="0">
                <a:latin typeface="MS Gothic"/>
                <a:cs typeface="MS Gothic"/>
              </a:rPr>
              <a:t>【提出時期】</a:t>
            </a:r>
          </a:p>
          <a:p>
            <a:pPr marL="149860">
              <a:lnSpc>
                <a:spcPct val="100000"/>
              </a:lnSpc>
              <a:spcBef>
                <a:spcPts val="415"/>
              </a:spcBef>
              <a:tabLst>
                <a:tab pos="1798320" algn="l"/>
                <a:tab pos="2072639" algn="l"/>
              </a:tabLst>
            </a:pPr>
            <a:r>
              <a:rPr sz="1200" spc="-80" dirty="0">
                <a:latin typeface="MS Gothic"/>
                <a:cs typeface="MS Gothic"/>
              </a:rPr>
              <a:t>・</a:t>
            </a:r>
            <a:r>
              <a:rPr sz="1200" spc="-120" dirty="0">
                <a:latin typeface="MS Gothic"/>
                <a:cs typeface="MS Gothic"/>
              </a:rPr>
              <a:t>熊本県知事許可業者</a:t>
            </a:r>
            <a:r>
              <a:rPr sz="1200" dirty="0">
                <a:latin typeface="MS Gothic"/>
                <a:cs typeface="MS Gothic"/>
              </a:rPr>
              <a:t>	</a:t>
            </a:r>
            <a:r>
              <a:rPr sz="1200" spc="-120" dirty="0">
                <a:latin typeface="MS Gothic"/>
                <a:cs typeface="MS Gothic"/>
              </a:rPr>
              <a:t>→</a:t>
            </a:r>
            <a:r>
              <a:rPr sz="1200" dirty="0">
                <a:latin typeface="MS Gothic"/>
                <a:cs typeface="MS Gothic"/>
              </a:rPr>
              <a:t>	</a:t>
            </a:r>
            <a:r>
              <a:rPr sz="1200" spc="-114" dirty="0">
                <a:latin typeface="MS Gothic"/>
                <a:cs typeface="MS Gothic"/>
              </a:rPr>
              <a:t>令和４年度（2</a:t>
            </a:r>
            <a:r>
              <a:rPr sz="1200" spc="-75" dirty="0">
                <a:latin typeface="MS Gothic"/>
                <a:cs typeface="MS Gothic"/>
              </a:rPr>
              <a:t>0</a:t>
            </a:r>
            <a:r>
              <a:rPr sz="1200" spc="-60" dirty="0">
                <a:latin typeface="MS Gothic"/>
                <a:cs typeface="MS Gothic"/>
              </a:rPr>
              <a:t>22</a:t>
            </a:r>
            <a:r>
              <a:rPr sz="1200" spc="-345" dirty="0">
                <a:latin typeface="MS Gothic"/>
                <a:cs typeface="MS Gothic"/>
              </a:rPr>
              <a:t> </a:t>
            </a:r>
            <a:r>
              <a:rPr sz="1200" spc="-120" dirty="0">
                <a:latin typeface="MS Gothic"/>
                <a:cs typeface="MS Gothic"/>
              </a:rPr>
              <a:t>年度）の経営事項審</a:t>
            </a:r>
            <a:r>
              <a:rPr sz="1200" spc="-135" dirty="0">
                <a:latin typeface="MS Gothic"/>
                <a:cs typeface="MS Gothic"/>
              </a:rPr>
              <a:t>査申</a:t>
            </a:r>
            <a:r>
              <a:rPr sz="1200" spc="-120" dirty="0">
                <a:latin typeface="MS Gothic"/>
                <a:cs typeface="MS Gothic"/>
              </a:rPr>
              <a:t>請時</a:t>
            </a:r>
            <a:endParaRPr sz="1200" dirty="0">
              <a:latin typeface="MS Gothic"/>
              <a:cs typeface="MS Gothic"/>
            </a:endParaRPr>
          </a:p>
          <a:p>
            <a:pPr marL="149860">
              <a:lnSpc>
                <a:spcPct val="100000"/>
              </a:lnSpc>
              <a:spcBef>
                <a:spcPts val="414"/>
              </a:spcBef>
              <a:tabLst>
                <a:tab pos="1792605" algn="l"/>
                <a:tab pos="2066925" algn="l"/>
              </a:tabLst>
            </a:pPr>
            <a:r>
              <a:rPr sz="1200" spc="-120" dirty="0">
                <a:latin typeface="MS Gothic"/>
                <a:cs typeface="MS Gothic"/>
              </a:rPr>
              <a:t>・国土交通大臣許可</a:t>
            </a:r>
            <a:r>
              <a:rPr sz="1200" spc="-135" dirty="0">
                <a:latin typeface="MS Gothic"/>
                <a:cs typeface="MS Gothic"/>
              </a:rPr>
              <a:t>業</a:t>
            </a:r>
            <a:r>
              <a:rPr sz="1200" spc="-120" dirty="0">
                <a:latin typeface="MS Gothic"/>
                <a:cs typeface="MS Gothic"/>
              </a:rPr>
              <a:t>者</a:t>
            </a:r>
            <a:r>
              <a:rPr sz="1200" dirty="0">
                <a:latin typeface="MS Gothic"/>
                <a:cs typeface="MS Gothic"/>
              </a:rPr>
              <a:t>	</a:t>
            </a:r>
            <a:r>
              <a:rPr sz="1200" spc="-120" dirty="0">
                <a:latin typeface="MS Gothic"/>
                <a:cs typeface="MS Gothic"/>
              </a:rPr>
              <a:t>→</a:t>
            </a:r>
            <a:r>
              <a:rPr sz="1200" dirty="0">
                <a:latin typeface="MS Gothic"/>
                <a:cs typeface="MS Gothic"/>
              </a:rPr>
              <a:t>	</a:t>
            </a:r>
            <a:r>
              <a:rPr sz="1200" spc="-90" dirty="0">
                <a:latin typeface="MS Gothic"/>
                <a:cs typeface="MS Gothic"/>
              </a:rPr>
              <a:t>令和５年(2023</a:t>
            </a:r>
            <a:r>
              <a:rPr sz="1200" spc="-345" dirty="0">
                <a:latin typeface="MS Gothic"/>
                <a:cs typeface="MS Gothic"/>
              </a:rPr>
              <a:t> </a:t>
            </a:r>
            <a:r>
              <a:rPr sz="1200" spc="-120" dirty="0">
                <a:latin typeface="MS Gothic"/>
                <a:cs typeface="MS Gothic"/>
              </a:rPr>
              <a:t>年</a:t>
            </a:r>
            <a:r>
              <a:rPr sz="1200" spc="-75" dirty="0">
                <a:latin typeface="MS Gothic"/>
                <a:cs typeface="MS Gothic"/>
              </a:rPr>
              <a:t>)</a:t>
            </a:r>
            <a:r>
              <a:rPr sz="1200" spc="-120" dirty="0">
                <a:latin typeface="MS Gothic"/>
                <a:cs typeface="MS Gothic"/>
              </a:rPr>
              <a:t>１月（※詳細は別途</a:t>
            </a:r>
            <a:r>
              <a:rPr sz="1200" spc="-135" dirty="0">
                <a:latin typeface="MS Gothic"/>
                <a:cs typeface="MS Gothic"/>
              </a:rPr>
              <a:t>案内</a:t>
            </a:r>
            <a:r>
              <a:rPr sz="1200" spc="-120" dirty="0">
                <a:latin typeface="MS Gothic"/>
                <a:cs typeface="MS Gothic"/>
              </a:rPr>
              <a:t>）</a:t>
            </a:r>
            <a:endParaRPr sz="1200" dirty="0">
              <a:latin typeface="MS Gothic"/>
              <a:cs typeface="MS Gothic"/>
            </a:endParaRPr>
          </a:p>
          <a:p>
            <a:pPr>
              <a:lnSpc>
                <a:spcPct val="100000"/>
              </a:lnSpc>
              <a:spcBef>
                <a:spcPts val="20"/>
              </a:spcBef>
            </a:pPr>
            <a:endParaRPr sz="1750" dirty="0">
              <a:latin typeface="MS Gothic"/>
              <a:cs typeface="MS Gothic"/>
            </a:endParaRPr>
          </a:p>
          <a:p>
            <a:pPr marL="12700">
              <a:lnSpc>
                <a:spcPct val="100000"/>
              </a:lnSpc>
              <a:spcBef>
                <a:spcPts val="5"/>
              </a:spcBef>
            </a:pPr>
            <a:r>
              <a:rPr sz="1200" dirty="0">
                <a:latin typeface="MS Gothic"/>
                <a:cs typeface="MS Gothic"/>
              </a:rPr>
              <a:t>【提出書類】</a:t>
            </a:r>
          </a:p>
          <a:p>
            <a:pPr marL="149860">
              <a:lnSpc>
                <a:spcPct val="100000"/>
              </a:lnSpc>
              <a:spcBef>
                <a:spcPts val="415"/>
              </a:spcBef>
            </a:pPr>
            <a:r>
              <a:rPr sz="1200" spc="-120" dirty="0">
                <a:latin typeface="MS Gothic"/>
                <a:cs typeface="MS Gothic"/>
              </a:rPr>
              <a:t>・令和</a:t>
            </a:r>
            <a:r>
              <a:rPr sz="1200" spc="-345" dirty="0">
                <a:latin typeface="MS Gothic"/>
                <a:cs typeface="MS Gothic"/>
              </a:rPr>
              <a:t> </a:t>
            </a:r>
            <a:r>
              <a:rPr sz="1200" spc="-60" dirty="0">
                <a:latin typeface="MS Gothic"/>
                <a:cs typeface="MS Gothic"/>
              </a:rPr>
              <a:t>5･6</a:t>
            </a:r>
            <a:r>
              <a:rPr sz="1200" spc="-330" dirty="0">
                <a:latin typeface="MS Gothic"/>
                <a:cs typeface="MS Gothic"/>
              </a:rPr>
              <a:t> </a:t>
            </a:r>
            <a:r>
              <a:rPr sz="1200" spc="-90" dirty="0">
                <a:latin typeface="MS Gothic"/>
                <a:cs typeface="MS Gothic"/>
              </a:rPr>
              <a:t>年度（202</a:t>
            </a:r>
            <a:r>
              <a:rPr sz="1200" spc="-75" dirty="0">
                <a:latin typeface="MS Gothic"/>
                <a:cs typeface="MS Gothic"/>
              </a:rPr>
              <a:t>3</a:t>
            </a:r>
            <a:r>
              <a:rPr sz="1200" spc="-60" dirty="0">
                <a:latin typeface="MS Gothic"/>
                <a:cs typeface="MS Gothic"/>
              </a:rPr>
              <a:t>･2024</a:t>
            </a:r>
            <a:r>
              <a:rPr sz="1200" spc="-345" dirty="0">
                <a:latin typeface="MS Gothic"/>
                <a:cs typeface="MS Gothic"/>
              </a:rPr>
              <a:t> </a:t>
            </a:r>
            <a:r>
              <a:rPr sz="1200" spc="-120" dirty="0">
                <a:latin typeface="MS Gothic"/>
                <a:cs typeface="MS Gothic"/>
              </a:rPr>
              <a:t>年度）熊本県工</a:t>
            </a:r>
            <a:r>
              <a:rPr sz="1200" spc="-135" dirty="0">
                <a:latin typeface="MS Gothic"/>
                <a:cs typeface="MS Gothic"/>
              </a:rPr>
              <a:t>事</a:t>
            </a:r>
            <a:r>
              <a:rPr sz="1200" spc="-120" dirty="0">
                <a:latin typeface="MS Gothic"/>
                <a:cs typeface="MS Gothic"/>
              </a:rPr>
              <a:t>入札参加者資格審査</a:t>
            </a:r>
            <a:r>
              <a:rPr sz="1200" spc="-135" dirty="0">
                <a:latin typeface="MS Gothic"/>
                <a:cs typeface="MS Gothic"/>
              </a:rPr>
              <a:t>申請</a:t>
            </a:r>
            <a:r>
              <a:rPr sz="1200" spc="-120" dirty="0">
                <a:latin typeface="MS Gothic"/>
                <a:cs typeface="MS Gothic"/>
              </a:rPr>
              <a:t>書（建設工事）</a:t>
            </a:r>
            <a:endParaRPr sz="1200" dirty="0">
              <a:latin typeface="MS Gothic"/>
              <a:cs typeface="MS Gothic"/>
            </a:endParaRPr>
          </a:p>
          <a:p>
            <a:pPr>
              <a:lnSpc>
                <a:spcPct val="100000"/>
              </a:lnSpc>
              <a:spcBef>
                <a:spcPts val="25"/>
              </a:spcBef>
            </a:pPr>
            <a:endParaRPr sz="1750" dirty="0">
              <a:latin typeface="MS Gothic"/>
              <a:cs typeface="MS Gothic"/>
            </a:endParaRPr>
          </a:p>
          <a:p>
            <a:pPr marL="149860">
              <a:lnSpc>
                <a:spcPct val="100000"/>
              </a:lnSpc>
            </a:pPr>
            <a:r>
              <a:rPr sz="1200" spc="-120" dirty="0">
                <a:latin typeface="MS Gothic"/>
                <a:cs typeface="MS Gothic"/>
              </a:rPr>
              <a:t>＊申請要領や様式</a:t>
            </a:r>
            <a:r>
              <a:rPr sz="1200" spc="-135" dirty="0">
                <a:latin typeface="MS Gothic"/>
                <a:cs typeface="MS Gothic"/>
              </a:rPr>
              <a:t>、そ</a:t>
            </a:r>
            <a:r>
              <a:rPr sz="1200" spc="-120" dirty="0">
                <a:latin typeface="MS Gothic"/>
                <a:cs typeface="MS Gothic"/>
              </a:rPr>
              <a:t>の他詳細は、</a:t>
            </a:r>
            <a:endParaRPr sz="1200" dirty="0">
              <a:latin typeface="MS Gothic"/>
              <a:cs typeface="MS Gothic"/>
            </a:endParaRPr>
          </a:p>
          <a:p>
            <a:pPr marL="287020" marR="177165">
              <a:lnSpc>
                <a:spcPct val="126600"/>
              </a:lnSpc>
              <a:spcBef>
                <a:spcPts val="40"/>
              </a:spcBef>
            </a:pPr>
            <a:r>
              <a:rPr sz="1200" spc="-120" dirty="0">
                <a:latin typeface="MS Gothic"/>
                <a:cs typeface="MS Gothic"/>
              </a:rPr>
              <a:t>熊本県ホームページ</a:t>
            </a:r>
            <a:r>
              <a:rPr sz="1200" spc="-135" dirty="0">
                <a:latin typeface="MS Gothic"/>
                <a:cs typeface="MS Gothic"/>
              </a:rPr>
              <a:t>（</a:t>
            </a:r>
            <a:r>
              <a:rPr sz="1200" u="sng" spc="-60" dirty="0">
                <a:solidFill>
                  <a:srgbClr val="0000FF"/>
                </a:solidFill>
                <a:uFill>
                  <a:solidFill>
                    <a:srgbClr val="0000FF"/>
                  </a:solidFill>
                </a:uFill>
                <a:latin typeface="MS Gothic"/>
                <a:cs typeface="MS Gothic"/>
              </a:rPr>
              <a:t>h</a:t>
            </a:r>
            <a:r>
              <a:rPr sz="1200" u="sng" spc="-75" dirty="0">
                <a:solidFill>
                  <a:srgbClr val="0000FF"/>
                </a:solidFill>
                <a:uFill>
                  <a:solidFill>
                    <a:srgbClr val="0000FF"/>
                  </a:solidFill>
                </a:uFill>
                <a:latin typeface="MS Gothic"/>
                <a:cs typeface="MS Gothic"/>
              </a:rPr>
              <a:t>t</a:t>
            </a:r>
            <a:r>
              <a:rPr sz="1200" u="sng" spc="-60" dirty="0">
                <a:solidFill>
                  <a:srgbClr val="0000FF"/>
                </a:solidFill>
                <a:uFill>
                  <a:solidFill>
                    <a:srgbClr val="0000FF"/>
                  </a:solidFill>
                </a:uFill>
                <a:latin typeface="MS Gothic"/>
                <a:cs typeface="MS Gothic"/>
                <a:hlinkClick r:id="rId4"/>
              </a:rPr>
              <a:t>tps://www.pref.kuma</a:t>
            </a:r>
            <a:r>
              <a:rPr sz="1200" u="sng" spc="-75" dirty="0">
                <a:solidFill>
                  <a:srgbClr val="0000FF"/>
                </a:solidFill>
                <a:uFill>
                  <a:solidFill>
                    <a:srgbClr val="0000FF"/>
                  </a:solidFill>
                </a:uFill>
                <a:latin typeface="MS Gothic"/>
                <a:cs typeface="MS Gothic"/>
                <a:hlinkClick r:id="rId4"/>
              </a:rPr>
              <a:t>m</a:t>
            </a:r>
            <a:r>
              <a:rPr sz="1200" u="sng" spc="-60" dirty="0">
                <a:solidFill>
                  <a:srgbClr val="0000FF"/>
                </a:solidFill>
                <a:uFill>
                  <a:solidFill>
                    <a:srgbClr val="0000FF"/>
                  </a:solidFill>
                </a:uFill>
                <a:latin typeface="MS Gothic"/>
                <a:cs typeface="MS Gothic"/>
              </a:rPr>
              <a:t>o</a:t>
            </a:r>
            <a:r>
              <a:rPr sz="1200" u="sng" spc="-85" dirty="0">
                <a:solidFill>
                  <a:srgbClr val="0000FF"/>
                </a:solidFill>
                <a:uFill>
                  <a:solidFill>
                    <a:srgbClr val="0000FF"/>
                  </a:solidFill>
                </a:uFill>
                <a:latin typeface="MS Gothic"/>
                <a:cs typeface="MS Gothic"/>
              </a:rPr>
              <a:t>t</a:t>
            </a:r>
            <a:r>
              <a:rPr sz="1200" u="sng" spc="-60" dirty="0">
                <a:solidFill>
                  <a:srgbClr val="0000FF"/>
                </a:solidFill>
                <a:uFill>
                  <a:solidFill>
                    <a:srgbClr val="0000FF"/>
                  </a:solidFill>
                </a:uFill>
                <a:latin typeface="MS Gothic"/>
                <a:cs typeface="MS Gothic"/>
                <a:hlinkClick r:id="rId4"/>
              </a:rPr>
              <a:t>o.jp/soshiki/98/127</a:t>
            </a:r>
            <a:r>
              <a:rPr sz="1200" u="sng" spc="-75" dirty="0">
                <a:solidFill>
                  <a:srgbClr val="0000FF"/>
                </a:solidFill>
                <a:uFill>
                  <a:solidFill>
                    <a:srgbClr val="0000FF"/>
                  </a:solidFill>
                </a:uFill>
                <a:latin typeface="MS Gothic"/>
                <a:cs typeface="MS Gothic"/>
                <a:hlinkClick r:id="rId4"/>
              </a:rPr>
              <a:t>1</a:t>
            </a:r>
            <a:r>
              <a:rPr sz="1200" u="sng" spc="-60" dirty="0">
                <a:solidFill>
                  <a:srgbClr val="0000FF"/>
                </a:solidFill>
                <a:uFill>
                  <a:solidFill>
                    <a:srgbClr val="0000FF"/>
                  </a:solidFill>
                </a:uFill>
                <a:latin typeface="MS Gothic"/>
                <a:cs typeface="MS Gothic"/>
                <a:hlinkClick r:id="rId4"/>
              </a:rPr>
              <a:t>61.htm</a:t>
            </a:r>
            <a:r>
              <a:rPr sz="1200" u="sng" spc="-70" dirty="0">
                <a:solidFill>
                  <a:srgbClr val="0000FF"/>
                </a:solidFill>
                <a:uFill>
                  <a:solidFill>
                    <a:srgbClr val="0000FF"/>
                  </a:solidFill>
                </a:uFill>
                <a:latin typeface="MS Gothic"/>
                <a:cs typeface="MS Gothic"/>
                <a:hlinkClick r:id="rId4"/>
              </a:rPr>
              <a:t>l</a:t>
            </a:r>
            <a:r>
              <a:rPr sz="1200" spc="-90" dirty="0">
                <a:latin typeface="MS Gothic"/>
                <a:cs typeface="MS Gothic"/>
              </a:rPr>
              <a:t>） </a:t>
            </a:r>
            <a:r>
              <a:rPr sz="1200" spc="-120" dirty="0">
                <a:latin typeface="MS Gothic"/>
                <a:cs typeface="MS Gothic"/>
              </a:rPr>
              <a:t>を参照してください。</a:t>
            </a:r>
            <a:endParaRPr sz="1200" dirty="0">
              <a:latin typeface="MS Gothic"/>
              <a:cs typeface="MS Gothic"/>
            </a:endParaRPr>
          </a:p>
        </p:txBody>
      </p:sp>
      <p:sp>
        <p:nvSpPr>
          <p:cNvPr id="10" name="object 10"/>
          <p:cNvSpPr/>
          <p:nvPr/>
        </p:nvSpPr>
        <p:spPr>
          <a:xfrm>
            <a:off x="867152" y="8025385"/>
            <a:ext cx="5666740" cy="1705610"/>
          </a:xfrm>
          <a:custGeom>
            <a:avLst/>
            <a:gdLst/>
            <a:ahLst/>
            <a:cxnLst/>
            <a:rect l="l" t="t" r="r" b="b"/>
            <a:pathLst>
              <a:path w="5666740" h="1705609">
                <a:moveTo>
                  <a:pt x="25908" y="1694687"/>
                </a:moveTo>
                <a:lnTo>
                  <a:pt x="47243" y="1694687"/>
                </a:lnTo>
                <a:lnTo>
                  <a:pt x="57911" y="1696210"/>
                </a:lnTo>
                <a:lnTo>
                  <a:pt x="57911" y="1705354"/>
                </a:lnTo>
                <a:lnTo>
                  <a:pt x="47243" y="1703830"/>
                </a:lnTo>
                <a:lnTo>
                  <a:pt x="45720" y="1703830"/>
                </a:lnTo>
                <a:lnTo>
                  <a:pt x="35051" y="1700782"/>
                </a:lnTo>
                <a:lnTo>
                  <a:pt x="25908" y="1694687"/>
                </a:lnTo>
                <a:close/>
              </a:path>
              <a:path w="5666740" h="1705609">
                <a:moveTo>
                  <a:pt x="6096" y="1673351"/>
                </a:moveTo>
                <a:lnTo>
                  <a:pt x="16764" y="1673351"/>
                </a:lnTo>
                <a:lnTo>
                  <a:pt x="22860" y="1680971"/>
                </a:lnTo>
                <a:lnTo>
                  <a:pt x="30479" y="1687066"/>
                </a:lnTo>
                <a:lnTo>
                  <a:pt x="39624" y="1691638"/>
                </a:lnTo>
                <a:lnTo>
                  <a:pt x="38099" y="1691638"/>
                </a:lnTo>
                <a:lnTo>
                  <a:pt x="48767" y="1694687"/>
                </a:lnTo>
                <a:lnTo>
                  <a:pt x="24383" y="1694687"/>
                </a:lnTo>
                <a:lnTo>
                  <a:pt x="16764" y="1688590"/>
                </a:lnTo>
                <a:lnTo>
                  <a:pt x="16764" y="1687066"/>
                </a:lnTo>
                <a:lnTo>
                  <a:pt x="9144" y="1679446"/>
                </a:lnTo>
                <a:lnTo>
                  <a:pt x="6096" y="1673351"/>
                </a:lnTo>
                <a:close/>
              </a:path>
              <a:path w="5666740" h="1705609">
                <a:moveTo>
                  <a:pt x="0" y="1655063"/>
                </a:moveTo>
                <a:lnTo>
                  <a:pt x="9144" y="1655063"/>
                </a:lnTo>
                <a:lnTo>
                  <a:pt x="13715" y="1665730"/>
                </a:lnTo>
                <a:lnTo>
                  <a:pt x="12192" y="1665730"/>
                </a:lnTo>
                <a:lnTo>
                  <a:pt x="18287" y="1674874"/>
                </a:lnTo>
                <a:lnTo>
                  <a:pt x="16764" y="1673351"/>
                </a:lnTo>
                <a:lnTo>
                  <a:pt x="6096" y="1673351"/>
                </a:lnTo>
                <a:lnTo>
                  <a:pt x="4571" y="1670302"/>
                </a:lnTo>
                <a:lnTo>
                  <a:pt x="4571" y="1668779"/>
                </a:lnTo>
                <a:lnTo>
                  <a:pt x="0" y="1658110"/>
                </a:lnTo>
                <a:lnTo>
                  <a:pt x="0" y="1655063"/>
                </a:lnTo>
                <a:close/>
              </a:path>
              <a:path w="5666740" h="1705609">
                <a:moveTo>
                  <a:pt x="18287" y="30479"/>
                </a:moveTo>
                <a:lnTo>
                  <a:pt x="12192" y="39623"/>
                </a:lnTo>
                <a:lnTo>
                  <a:pt x="13715" y="39623"/>
                </a:lnTo>
                <a:lnTo>
                  <a:pt x="9144" y="48767"/>
                </a:lnTo>
                <a:lnTo>
                  <a:pt x="10667" y="48767"/>
                </a:lnTo>
                <a:lnTo>
                  <a:pt x="9144" y="59434"/>
                </a:lnTo>
                <a:lnTo>
                  <a:pt x="9144" y="1645918"/>
                </a:lnTo>
                <a:lnTo>
                  <a:pt x="10667" y="1656587"/>
                </a:lnTo>
                <a:lnTo>
                  <a:pt x="9144" y="1655063"/>
                </a:lnTo>
                <a:lnTo>
                  <a:pt x="0" y="1655063"/>
                </a:lnTo>
                <a:lnTo>
                  <a:pt x="0" y="47243"/>
                </a:lnTo>
                <a:lnTo>
                  <a:pt x="4571" y="36575"/>
                </a:lnTo>
                <a:lnTo>
                  <a:pt x="4571" y="35051"/>
                </a:lnTo>
                <a:lnTo>
                  <a:pt x="6096" y="32003"/>
                </a:lnTo>
                <a:lnTo>
                  <a:pt x="16764" y="32003"/>
                </a:lnTo>
                <a:lnTo>
                  <a:pt x="18287" y="30479"/>
                </a:lnTo>
                <a:close/>
              </a:path>
              <a:path w="5666740" h="1705609">
                <a:moveTo>
                  <a:pt x="24383" y="10667"/>
                </a:moveTo>
                <a:lnTo>
                  <a:pt x="48767" y="10667"/>
                </a:lnTo>
                <a:lnTo>
                  <a:pt x="38099" y="13715"/>
                </a:lnTo>
                <a:lnTo>
                  <a:pt x="39624" y="13715"/>
                </a:lnTo>
                <a:lnTo>
                  <a:pt x="30479" y="18287"/>
                </a:lnTo>
                <a:lnTo>
                  <a:pt x="22860" y="24383"/>
                </a:lnTo>
                <a:lnTo>
                  <a:pt x="24383" y="24383"/>
                </a:lnTo>
                <a:lnTo>
                  <a:pt x="16764" y="32003"/>
                </a:lnTo>
                <a:lnTo>
                  <a:pt x="6096" y="32003"/>
                </a:lnTo>
                <a:lnTo>
                  <a:pt x="9144" y="25907"/>
                </a:lnTo>
                <a:lnTo>
                  <a:pt x="16764" y="18287"/>
                </a:lnTo>
                <a:lnTo>
                  <a:pt x="16764" y="16764"/>
                </a:lnTo>
                <a:lnTo>
                  <a:pt x="24383" y="10667"/>
                </a:lnTo>
                <a:close/>
              </a:path>
              <a:path w="5666740" h="1705609">
                <a:moveTo>
                  <a:pt x="57911" y="0"/>
                </a:moveTo>
                <a:lnTo>
                  <a:pt x="57911" y="9143"/>
                </a:lnTo>
                <a:lnTo>
                  <a:pt x="47243" y="10667"/>
                </a:lnTo>
                <a:lnTo>
                  <a:pt x="25908" y="10667"/>
                </a:lnTo>
                <a:lnTo>
                  <a:pt x="25908" y="9143"/>
                </a:lnTo>
                <a:lnTo>
                  <a:pt x="35051" y="4571"/>
                </a:lnTo>
                <a:lnTo>
                  <a:pt x="45720" y="1523"/>
                </a:lnTo>
                <a:lnTo>
                  <a:pt x="47243" y="1523"/>
                </a:lnTo>
                <a:lnTo>
                  <a:pt x="57911" y="0"/>
                </a:lnTo>
                <a:close/>
              </a:path>
              <a:path w="5666740" h="1705609">
                <a:moveTo>
                  <a:pt x="5618966" y="1694687"/>
                </a:moveTo>
                <a:lnTo>
                  <a:pt x="5640302" y="1694687"/>
                </a:lnTo>
                <a:lnTo>
                  <a:pt x="5631157" y="1700782"/>
                </a:lnTo>
                <a:lnTo>
                  <a:pt x="5620489" y="1703830"/>
                </a:lnTo>
                <a:lnTo>
                  <a:pt x="5618966" y="1703830"/>
                </a:lnTo>
                <a:lnTo>
                  <a:pt x="5608297" y="1705354"/>
                </a:lnTo>
                <a:lnTo>
                  <a:pt x="5608297" y="1696210"/>
                </a:lnTo>
                <a:lnTo>
                  <a:pt x="5618966" y="1694687"/>
                </a:lnTo>
                <a:close/>
              </a:path>
              <a:path w="5666740" h="1705609">
                <a:moveTo>
                  <a:pt x="5617441" y="10667"/>
                </a:moveTo>
                <a:lnTo>
                  <a:pt x="5641826" y="10667"/>
                </a:lnTo>
                <a:lnTo>
                  <a:pt x="5649446" y="16764"/>
                </a:lnTo>
                <a:lnTo>
                  <a:pt x="5649446" y="18287"/>
                </a:lnTo>
                <a:lnTo>
                  <a:pt x="5657066" y="25907"/>
                </a:lnTo>
                <a:lnTo>
                  <a:pt x="5661637" y="35051"/>
                </a:lnTo>
                <a:lnTo>
                  <a:pt x="5661637" y="36575"/>
                </a:lnTo>
                <a:lnTo>
                  <a:pt x="5666210" y="47243"/>
                </a:lnTo>
                <a:lnTo>
                  <a:pt x="5666210" y="1658110"/>
                </a:lnTo>
                <a:lnTo>
                  <a:pt x="5661637" y="1668779"/>
                </a:lnTo>
                <a:lnTo>
                  <a:pt x="5661637" y="1670302"/>
                </a:lnTo>
                <a:lnTo>
                  <a:pt x="5657066" y="1679446"/>
                </a:lnTo>
                <a:lnTo>
                  <a:pt x="5649446" y="1687066"/>
                </a:lnTo>
                <a:lnTo>
                  <a:pt x="5649446" y="1688590"/>
                </a:lnTo>
                <a:lnTo>
                  <a:pt x="5641826" y="1694687"/>
                </a:lnTo>
                <a:lnTo>
                  <a:pt x="5617441" y="1694687"/>
                </a:lnTo>
                <a:lnTo>
                  <a:pt x="5628109" y="1691638"/>
                </a:lnTo>
                <a:lnTo>
                  <a:pt x="5626586" y="1691638"/>
                </a:lnTo>
                <a:lnTo>
                  <a:pt x="5635729" y="1687066"/>
                </a:lnTo>
                <a:lnTo>
                  <a:pt x="5643350" y="1680971"/>
                </a:lnTo>
                <a:lnTo>
                  <a:pt x="5641826" y="1680971"/>
                </a:lnTo>
                <a:lnTo>
                  <a:pt x="5649446" y="1673351"/>
                </a:lnTo>
                <a:lnTo>
                  <a:pt x="5648937" y="1673351"/>
                </a:lnTo>
                <a:lnTo>
                  <a:pt x="5654017" y="1665730"/>
                </a:lnTo>
                <a:lnTo>
                  <a:pt x="5652493" y="1665730"/>
                </a:lnTo>
                <a:lnTo>
                  <a:pt x="5657066" y="1655063"/>
                </a:lnTo>
                <a:lnTo>
                  <a:pt x="5655759" y="1655063"/>
                </a:lnTo>
                <a:lnTo>
                  <a:pt x="5657066" y="1645918"/>
                </a:lnTo>
                <a:lnTo>
                  <a:pt x="5657066" y="59434"/>
                </a:lnTo>
                <a:lnTo>
                  <a:pt x="5655541" y="48767"/>
                </a:lnTo>
                <a:lnTo>
                  <a:pt x="5657066" y="48767"/>
                </a:lnTo>
                <a:lnTo>
                  <a:pt x="5652493" y="39623"/>
                </a:lnTo>
                <a:lnTo>
                  <a:pt x="5654017" y="39623"/>
                </a:lnTo>
                <a:lnTo>
                  <a:pt x="5648937" y="32003"/>
                </a:lnTo>
                <a:lnTo>
                  <a:pt x="5649446" y="32003"/>
                </a:lnTo>
                <a:lnTo>
                  <a:pt x="5641826" y="24383"/>
                </a:lnTo>
                <a:lnTo>
                  <a:pt x="5643350" y="24383"/>
                </a:lnTo>
                <a:lnTo>
                  <a:pt x="5635729" y="18287"/>
                </a:lnTo>
                <a:lnTo>
                  <a:pt x="5626586" y="13715"/>
                </a:lnTo>
                <a:lnTo>
                  <a:pt x="5628109" y="13715"/>
                </a:lnTo>
                <a:lnTo>
                  <a:pt x="5617441" y="10667"/>
                </a:lnTo>
                <a:close/>
              </a:path>
              <a:path w="5666740" h="1705609">
                <a:moveTo>
                  <a:pt x="5648937" y="1673351"/>
                </a:moveTo>
                <a:lnTo>
                  <a:pt x="5649446" y="1673351"/>
                </a:lnTo>
                <a:lnTo>
                  <a:pt x="5647921" y="1674874"/>
                </a:lnTo>
                <a:lnTo>
                  <a:pt x="5648937" y="1673351"/>
                </a:lnTo>
                <a:close/>
              </a:path>
              <a:path w="5666740" h="1705609">
                <a:moveTo>
                  <a:pt x="5655759" y="1655063"/>
                </a:moveTo>
                <a:lnTo>
                  <a:pt x="5657066" y="1655063"/>
                </a:lnTo>
                <a:lnTo>
                  <a:pt x="5655541" y="1656587"/>
                </a:lnTo>
                <a:lnTo>
                  <a:pt x="5655759" y="1655063"/>
                </a:lnTo>
                <a:close/>
              </a:path>
              <a:path w="5666740" h="1705609">
                <a:moveTo>
                  <a:pt x="5647921" y="30479"/>
                </a:moveTo>
                <a:lnTo>
                  <a:pt x="5649446" y="32003"/>
                </a:lnTo>
                <a:lnTo>
                  <a:pt x="5648937" y="32003"/>
                </a:lnTo>
                <a:lnTo>
                  <a:pt x="5647921" y="30479"/>
                </a:lnTo>
                <a:close/>
              </a:path>
              <a:path w="5666740" h="1705609">
                <a:moveTo>
                  <a:pt x="5608297" y="0"/>
                </a:moveTo>
                <a:lnTo>
                  <a:pt x="5618966" y="1523"/>
                </a:lnTo>
                <a:lnTo>
                  <a:pt x="5620489" y="1523"/>
                </a:lnTo>
                <a:lnTo>
                  <a:pt x="5631157" y="4571"/>
                </a:lnTo>
                <a:lnTo>
                  <a:pt x="5640302" y="9143"/>
                </a:lnTo>
                <a:lnTo>
                  <a:pt x="5640302" y="10667"/>
                </a:lnTo>
                <a:lnTo>
                  <a:pt x="5618966" y="10667"/>
                </a:lnTo>
                <a:lnTo>
                  <a:pt x="5608297" y="9143"/>
                </a:lnTo>
                <a:lnTo>
                  <a:pt x="5608297" y="0"/>
                </a:lnTo>
                <a:close/>
              </a:path>
            </a:pathLst>
          </a:custGeom>
          <a:solidFill>
            <a:srgbClr val="497DBA"/>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525"/>
              </a:lnSpc>
            </a:pPr>
            <a:r>
              <a:rPr spc="120" dirty="0"/>
              <a:t>-12-</a:t>
            </a:r>
          </a:p>
        </p:txBody>
      </p:sp>
      <p:pic>
        <p:nvPicPr>
          <p:cNvPr id="13" name="オーディオ 12">
            <a:hlinkClick r:id="" action="ppaction://media"/>
          </p:cNvPr>
          <p:cNvPicPr>
            <a:picLocks noChangeAspect="1"/>
          </p:cNvPicPr>
          <p:nvPr>
            <a:audioFile r:link="rId1"/>
            <p:extLst>
              <p:ext uri="{DAA4B4D4-6D71-4841-9C94-3DE7FCFB9230}">
                <p14:media xmlns:p14="http://schemas.microsoft.com/office/powerpoint/2010/main" r:embed="rId2">
                  <p14:trim st="10984" end="3396.9886"/>
                </p14:media>
              </p:ext>
            </p:extLst>
          </p:nvPr>
        </p:nvPicPr>
        <p:blipFill>
          <a:blip r:embed="rId5"/>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168"/>
    </mc:Choice>
    <mc:Fallback xmlns="">
      <p:transition spd="slow" advTm="67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extLst>
    <p:ext uri="{3A86A75C-4F4B-4683-9AE1-C65F6400EC91}">
      <p14:laserTraceLst xmlns:p14="http://schemas.microsoft.com/office/powerpoint/2010/main">
        <p14:tracePtLst>
          <p14:tracePt t="5692" x="1138238" y="7931150"/>
          <p14:tracePt t="5917" x="1138238" y="7900988"/>
          <p14:tracePt t="5924" x="1138238" y="7891463"/>
          <p14:tracePt t="5941" x="1158875" y="7881938"/>
          <p14:tracePt t="5955" x="1306513" y="7842250"/>
          <p14:tracePt t="5971" x="1554163" y="7732713"/>
          <p14:tracePt t="6005" x="2108200" y="7426325"/>
          <p14:tracePt t="6038" x="2416175" y="7188200"/>
          <p14:tracePt t="6071" x="2860675" y="6613525"/>
          <p14:tracePt t="6088" x="3157538" y="6178550"/>
          <p14:tracePt t="6105" x="3325813" y="5900738"/>
          <p14:tracePt t="6121" x="3573463" y="5545138"/>
          <p14:tracePt t="6138" x="3811588" y="5208588"/>
          <p14:tracePt t="6156" x="3940175" y="5000625"/>
          <p14:tracePt t="6171" x="4049713" y="4781550"/>
          <p14:tracePt t="6188" x="4168775" y="4554538"/>
          <p14:tracePt t="6205" x="4187825" y="4505325"/>
          <p14:tracePt t="6221" x="4208463" y="4475163"/>
          <p14:tracePt t="6238" x="4316413" y="4287838"/>
          <p14:tracePt t="6255" x="4405313" y="4108450"/>
          <p14:tracePt t="6271" x="4445000" y="4029075"/>
          <p14:tracePt t="6288" x="4454525" y="3921125"/>
          <p14:tracePt t="6305" x="4484688" y="3832225"/>
          <p14:tracePt t="6321" x="4505325" y="3732213"/>
          <p14:tracePt t="6337" x="4514850" y="3614738"/>
          <p14:tracePt t="6356" x="4573588" y="3435350"/>
          <p14:tracePt t="6372" x="4594225" y="3336925"/>
          <p14:tracePt t="6388" x="4594225" y="3248025"/>
          <p14:tracePt t="6405" x="4594225" y="3198813"/>
          <p14:tracePt t="6422" x="4594225" y="3138488"/>
          <p14:tracePt t="6438" x="4594225" y="3119438"/>
          <p14:tracePt t="6455" x="4594225" y="3059113"/>
          <p14:tracePt t="6471" x="4583113" y="2970213"/>
          <p14:tracePt t="6488" x="4554538" y="2841625"/>
          <p14:tracePt t="6505" x="4545013" y="2692400"/>
          <p14:tracePt t="6522" x="4484688" y="2574925"/>
          <p14:tracePt t="6538" x="4475163" y="2484438"/>
          <p14:tracePt t="6556" x="4445000" y="2425700"/>
          <p14:tracePt t="6571" x="4445000" y="2416175"/>
          <p14:tracePt t="6588" x="4435475" y="2386013"/>
          <p14:tracePt t="6605" x="4425950" y="2366963"/>
          <p14:tracePt t="6621" x="4395788" y="2306638"/>
          <p14:tracePt t="6638" x="4395788" y="2257425"/>
          <p14:tracePt t="6655" x="4395788" y="2178050"/>
          <p14:tracePt t="6672" x="4386263" y="2108200"/>
          <p14:tracePt t="6675" x="4376738" y="2070100"/>
          <p14:tracePt t="6687" x="4376738" y="2049463"/>
          <p14:tracePt t="6704" x="4346575" y="1970088"/>
          <p14:tracePt t="6721" x="4325938" y="1930400"/>
          <p14:tracePt t="6738" x="4297363" y="1901825"/>
          <p14:tracePt t="6755" x="4286250" y="1890713"/>
          <p14:tracePt t="6788" x="4276725" y="1871663"/>
          <p14:tracePt t="6828" x="4276725" y="1862138"/>
          <p14:tracePt t="6836" x="4257675" y="1841500"/>
          <p14:tracePt t="6845" x="4246563" y="1841500"/>
          <p14:tracePt t="6860" x="4217988" y="1831975"/>
          <p14:tracePt t="6871" x="4197350" y="1811338"/>
          <p14:tracePt t="6888" x="4187825" y="1801813"/>
          <p14:tracePt t="6905" x="4157663" y="1801813"/>
          <p14:tracePt t="6921" x="4138613" y="1801813"/>
          <p14:tracePt t="6938" x="4108450" y="1801813"/>
          <p14:tracePt t="6955" x="4038600" y="1801813"/>
          <p14:tracePt t="6971" x="3960813" y="1801813"/>
          <p14:tracePt t="6988" x="3940175" y="1801813"/>
          <p14:tracePt t="7005" x="3910013" y="1801813"/>
          <p14:tracePt t="7196" x="3900488" y="1811338"/>
          <p14:tracePt t="7220" x="3890963" y="1822450"/>
          <p14:tracePt t="7228" x="3890963" y="1841500"/>
          <p14:tracePt t="7244" x="3890963" y="1851025"/>
          <p14:tracePt t="7255" x="3890963" y="1862138"/>
          <p14:tracePt t="7284" x="3890963" y="1881188"/>
          <p14:tracePt t="7300" x="3890963" y="1890713"/>
          <p14:tracePt t="7308" x="3881438" y="1901825"/>
          <p14:tracePt t="7325" x="3870325" y="1911350"/>
          <p14:tracePt t="7380" x="3860800" y="1920875"/>
          <p14:tracePt t="7404" x="3860800" y="1930400"/>
          <p14:tracePt t="7423" x="3851275" y="1951038"/>
          <p14:tracePt t="7572" x="3841750" y="1951038"/>
          <p14:tracePt t="7596" x="3832225" y="1951038"/>
          <p14:tracePt t="7612" x="3821113" y="1951038"/>
          <p14:tracePt t="7629" x="3811588" y="1951038"/>
          <p14:tracePt t="7796" x="3802063" y="1951038"/>
          <p14:tracePt t="7836" x="3781425" y="1951038"/>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6611" y="711315"/>
            <a:ext cx="1455420" cy="239395"/>
          </a:xfrm>
          <a:prstGeom prst="rect">
            <a:avLst/>
          </a:prstGeom>
        </p:spPr>
        <p:txBody>
          <a:bodyPr vert="horz" wrap="square" lIns="0" tIns="12700" rIns="0" bIns="0" rtlCol="0">
            <a:spAutoFit/>
          </a:bodyPr>
          <a:lstStyle/>
          <a:p>
            <a:pPr marL="12700">
              <a:lnSpc>
                <a:spcPct val="100000"/>
              </a:lnSpc>
              <a:spcBef>
                <a:spcPts val="100"/>
              </a:spcBef>
              <a:tabLst>
                <a:tab pos="368300" algn="l"/>
              </a:tabLst>
            </a:pPr>
            <a:r>
              <a:rPr sz="1400" spc="15" dirty="0">
                <a:latin typeface="MS Gothic"/>
                <a:cs typeface="MS Gothic"/>
              </a:rPr>
              <a:t>２	格付</a:t>
            </a:r>
            <a:r>
              <a:rPr sz="1400" spc="-15" dirty="0">
                <a:latin typeface="MS Gothic"/>
                <a:cs typeface="MS Gothic"/>
              </a:rPr>
              <a:t>の</a:t>
            </a:r>
            <a:r>
              <a:rPr sz="1400" spc="15" dirty="0">
                <a:latin typeface="MS Gothic"/>
                <a:cs typeface="MS Gothic"/>
              </a:rPr>
              <a:t>方</a:t>
            </a:r>
            <a:r>
              <a:rPr sz="1400" dirty="0">
                <a:latin typeface="MS Gothic"/>
                <a:cs typeface="MS Gothic"/>
              </a:rPr>
              <a:t>法</a:t>
            </a:r>
            <a:r>
              <a:rPr sz="1400" spc="15" dirty="0">
                <a:latin typeface="MS Gothic"/>
                <a:cs typeface="MS Gothic"/>
              </a:rPr>
              <a:t>等</a:t>
            </a:r>
            <a:endParaRPr sz="1400">
              <a:latin typeface="MS Gothic"/>
              <a:cs typeface="MS Gothic"/>
            </a:endParaRPr>
          </a:p>
        </p:txBody>
      </p:sp>
      <p:sp>
        <p:nvSpPr>
          <p:cNvPr id="3" name="object 3"/>
          <p:cNvSpPr txBox="1"/>
          <p:nvPr/>
        </p:nvSpPr>
        <p:spPr>
          <a:xfrm>
            <a:off x="830584" y="1071399"/>
            <a:ext cx="5196205" cy="239395"/>
          </a:xfrm>
          <a:prstGeom prst="rect">
            <a:avLst/>
          </a:prstGeom>
          <a:ln w="6096">
            <a:solidFill>
              <a:srgbClr val="000000"/>
            </a:solidFill>
          </a:ln>
        </p:spPr>
        <p:txBody>
          <a:bodyPr vert="horz" wrap="square" lIns="0" tIns="4445" rIns="0" bIns="0" rtlCol="0">
            <a:spAutoFit/>
          </a:bodyPr>
          <a:lstStyle/>
          <a:p>
            <a:pPr marL="4445">
              <a:lnSpc>
                <a:spcPct val="100000"/>
              </a:lnSpc>
              <a:spcBef>
                <a:spcPts val="35"/>
              </a:spcBef>
            </a:pPr>
            <a:r>
              <a:rPr sz="1400" b="1" spc="5" dirty="0">
                <a:latin typeface="Microsoft YaHei UI"/>
                <a:cs typeface="Microsoft YaHei UI"/>
              </a:rPr>
              <a:t>（１）</a:t>
            </a:r>
            <a:r>
              <a:rPr sz="1400" b="1" dirty="0">
                <a:latin typeface="Microsoft YaHei UI"/>
                <a:cs typeface="Microsoft YaHei UI"/>
              </a:rPr>
              <a:t>土木</a:t>
            </a:r>
            <a:r>
              <a:rPr sz="1400" b="1" spc="15" dirty="0">
                <a:latin typeface="Microsoft YaHei UI"/>
                <a:cs typeface="Microsoft YaHei UI"/>
              </a:rPr>
              <a:t>一</a:t>
            </a:r>
            <a:r>
              <a:rPr sz="1400" b="1" dirty="0">
                <a:latin typeface="Microsoft YaHei UI"/>
                <a:cs typeface="Microsoft YaHei UI"/>
              </a:rPr>
              <a:t>式・建築</a:t>
            </a:r>
            <a:r>
              <a:rPr sz="1400" b="1" spc="15" dirty="0">
                <a:latin typeface="Microsoft YaHei UI"/>
                <a:cs typeface="Microsoft YaHei UI"/>
              </a:rPr>
              <a:t>一</a:t>
            </a:r>
            <a:r>
              <a:rPr sz="1400" b="1" dirty="0">
                <a:latin typeface="Microsoft YaHei UI"/>
                <a:cs typeface="Microsoft YaHei UI"/>
              </a:rPr>
              <a:t>式</a:t>
            </a:r>
            <a:r>
              <a:rPr sz="1400" b="1" spc="15" dirty="0">
                <a:latin typeface="Microsoft YaHei UI"/>
                <a:cs typeface="Microsoft YaHei UI"/>
              </a:rPr>
              <a:t>・</a:t>
            </a:r>
            <a:r>
              <a:rPr sz="1400" b="1" dirty="0">
                <a:latin typeface="Microsoft YaHei UI"/>
                <a:cs typeface="Microsoft YaHei UI"/>
              </a:rPr>
              <a:t>電気・管・</a:t>
            </a:r>
            <a:r>
              <a:rPr sz="1400" b="1" spc="15" dirty="0">
                <a:latin typeface="Microsoft YaHei UI"/>
                <a:cs typeface="Microsoft YaHei UI"/>
              </a:rPr>
              <a:t>舗装</a:t>
            </a:r>
            <a:r>
              <a:rPr sz="1400" b="1" spc="240" dirty="0">
                <a:latin typeface="Microsoft YaHei UI"/>
                <a:cs typeface="Microsoft YaHei UI"/>
              </a:rPr>
              <a:t> </a:t>
            </a:r>
            <a:r>
              <a:rPr sz="1400" b="1" spc="5" dirty="0">
                <a:latin typeface="Microsoft YaHei UI"/>
                <a:cs typeface="Microsoft YaHei UI"/>
              </a:rPr>
              <a:t>（＝</a:t>
            </a:r>
            <a:r>
              <a:rPr sz="1400" b="1" spc="240" dirty="0">
                <a:latin typeface="Microsoft YaHei UI"/>
                <a:cs typeface="Microsoft YaHei UI"/>
              </a:rPr>
              <a:t> </a:t>
            </a:r>
            <a:r>
              <a:rPr sz="1400" b="1" dirty="0">
                <a:latin typeface="Microsoft YaHei UI"/>
                <a:cs typeface="Microsoft YaHei UI"/>
              </a:rPr>
              <a:t>格付５</a:t>
            </a:r>
            <a:r>
              <a:rPr sz="1400" b="1" spc="15" dirty="0">
                <a:latin typeface="Microsoft YaHei UI"/>
                <a:cs typeface="Microsoft YaHei UI"/>
              </a:rPr>
              <a:t>業種）</a:t>
            </a:r>
            <a:endParaRPr sz="1400">
              <a:latin typeface="Microsoft YaHei UI"/>
              <a:cs typeface="Microsoft YaHei UI"/>
            </a:endParaRPr>
          </a:p>
        </p:txBody>
      </p:sp>
      <p:sp>
        <p:nvSpPr>
          <p:cNvPr id="4" name="object 4"/>
          <p:cNvSpPr txBox="1"/>
          <p:nvPr/>
        </p:nvSpPr>
        <p:spPr>
          <a:xfrm>
            <a:off x="2033994" y="1671465"/>
            <a:ext cx="2921635" cy="208279"/>
          </a:xfrm>
          <a:prstGeom prst="rect">
            <a:avLst/>
          </a:prstGeom>
        </p:spPr>
        <p:txBody>
          <a:bodyPr vert="horz" wrap="square" lIns="0" tIns="12700" rIns="0" bIns="0" rtlCol="0">
            <a:spAutoFit/>
          </a:bodyPr>
          <a:lstStyle/>
          <a:p>
            <a:pPr marL="12700">
              <a:lnSpc>
                <a:spcPct val="100000"/>
              </a:lnSpc>
              <a:spcBef>
                <a:spcPts val="100"/>
              </a:spcBef>
            </a:pPr>
            <a:r>
              <a:rPr sz="1200" u="sng" spc="130" dirty="0">
                <a:uFill>
                  <a:solidFill>
                    <a:srgbClr val="000000"/>
                  </a:solidFill>
                </a:uFill>
                <a:latin typeface="MS UI Gothic"/>
                <a:cs typeface="MS UI Gothic"/>
              </a:rPr>
              <a:t>経営事項審査における総合評定値（Ｐ点）</a:t>
            </a:r>
            <a:endParaRPr sz="1200">
              <a:latin typeface="MS UI Gothic"/>
              <a:cs typeface="MS UI Gothic"/>
            </a:endParaRPr>
          </a:p>
        </p:txBody>
      </p:sp>
      <p:sp>
        <p:nvSpPr>
          <p:cNvPr id="5" name="object 5"/>
          <p:cNvSpPr txBox="1"/>
          <p:nvPr/>
        </p:nvSpPr>
        <p:spPr>
          <a:xfrm>
            <a:off x="2033994" y="2327021"/>
            <a:ext cx="4323715" cy="730885"/>
          </a:xfrm>
          <a:prstGeom prst="rect">
            <a:avLst/>
          </a:prstGeom>
        </p:spPr>
        <p:txBody>
          <a:bodyPr vert="horz" wrap="square" lIns="0" tIns="11430" rIns="0" bIns="0" rtlCol="0">
            <a:spAutoFit/>
          </a:bodyPr>
          <a:lstStyle/>
          <a:p>
            <a:pPr marL="180340" marR="5080" indent="-168275">
              <a:lnSpc>
                <a:spcPct val="128699"/>
              </a:lnSpc>
              <a:spcBef>
                <a:spcPts val="90"/>
              </a:spcBef>
            </a:pPr>
            <a:r>
              <a:rPr sz="1200" u="sng" spc="110" dirty="0">
                <a:uFill>
                  <a:solidFill>
                    <a:srgbClr val="000000"/>
                  </a:solidFill>
                </a:uFill>
                <a:latin typeface="MS UI Gothic"/>
                <a:cs typeface="MS UI Gothic"/>
              </a:rPr>
              <a:t>県独自</a:t>
            </a:r>
            <a:r>
              <a:rPr sz="1200" u="sng" spc="85" dirty="0">
                <a:uFill>
                  <a:solidFill>
                    <a:srgbClr val="000000"/>
                  </a:solidFill>
                </a:uFill>
                <a:latin typeface="MS UI Gothic"/>
                <a:cs typeface="MS UI Gothic"/>
              </a:rPr>
              <a:t>に</a:t>
            </a:r>
            <a:r>
              <a:rPr sz="1200" u="sng" spc="110" dirty="0">
                <a:uFill>
                  <a:solidFill>
                    <a:srgbClr val="000000"/>
                  </a:solidFill>
                </a:uFill>
                <a:latin typeface="MS UI Gothic"/>
                <a:cs typeface="MS UI Gothic"/>
              </a:rPr>
              <a:t>定</a:t>
            </a:r>
            <a:r>
              <a:rPr sz="1200" u="sng" spc="90" dirty="0">
                <a:uFill>
                  <a:solidFill>
                    <a:srgbClr val="000000"/>
                  </a:solidFill>
                </a:uFill>
                <a:latin typeface="MS UI Gothic"/>
                <a:cs typeface="MS UI Gothic"/>
              </a:rPr>
              <a:t>め</a:t>
            </a:r>
            <a:r>
              <a:rPr sz="1200" u="sng" spc="85" dirty="0">
                <a:uFill>
                  <a:solidFill>
                    <a:srgbClr val="000000"/>
                  </a:solidFill>
                </a:uFill>
                <a:latin typeface="MS UI Gothic"/>
                <a:cs typeface="MS UI Gothic"/>
              </a:rPr>
              <a:t>る</a:t>
            </a:r>
            <a:r>
              <a:rPr sz="1200" u="sng" spc="110" dirty="0">
                <a:uFill>
                  <a:solidFill>
                    <a:srgbClr val="000000"/>
                  </a:solidFill>
                </a:uFill>
                <a:latin typeface="MS UI Gothic"/>
                <a:cs typeface="MS UI Gothic"/>
              </a:rPr>
              <a:t>格付基準</a:t>
            </a:r>
            <a:r>
              <a:rPr sz="1200" u="sng" spc="60" dirty="0">
                <a:uFill>
                  <a:solidFill>
                    <a:srgbClr val="000000"/>
                  </a:solidFill>
                </a:uFill>
                <a:latin typeface="MS UI Gothic"/>
                <a:cs typeface="MS UI Gothic"/>
              </a:rPr>
              <a:t>（R5.3</a:t>
            </a:r>
            <a:r>
              <a:rPr sz="1200" u="sng" spc="-70" dirty="0">
                <a:uFill>
                  <a:solidFill>
                    <a:srgbClr val="000000"/>
                  </a:solidFill>
                </a:uFill>
                <a:latin typeface="MS UI Gothic"/>
                <a:cs typeface="MS UI Gothic"/>
              </a:rPr>
              <a:t> </a:t>
            </a:r>
            <a:r>
              <a:rPr sz="1200" u="sng" spc="40" dirty="0">
                <a:uFill>
                  <a:solidFill>
                    <a:srgbClr val="000000"/>
                  </a:solidFill>
                </a:uFill>
                <a:latin typeface="MS UI Gothic"/>
                <a:cs typeface="MS UI Gothic"/>
              </a:rPr>
              <a:t>下旬</a:t>
            </a:r>
            <a:r>
              <a:rPr sz="1200" u="sng" spc="35" dirty="0">
                <a:uFill>
                  <a:solidFill>
                    <a:srgbClr val="000000"/>
                  </a:solidFill>
                </a:uFill>
                <a:latin typeface="MS UI Gothic"/>
                <a:cs typeface="MS UI Gothic"/>
              </a:rPr>
              <a:t>に</a:t>
            </a:r>
            <a:r>
              <a:rPr sz="1200" u="sng" spc="40" dirty="0">
                <a:uFill>
                  <a:solidFill>
                    <a:srgbClr val="000000"/>
                  </a:solidFill>
                </a:uFill>
                <a:latin typeface="MS UI Gothic"/>
                <a:cs typeface="MS UI Gothic"/>
              </a:rPr>
              <a:t>決定</a:t>
            </a:r>
            <a:r>
              <a:rPr sz="1200" u="sng" spc="50" dirty="0">
                <a:uFill>
                  <a:solidFill>
                    <a:srgbClr val="000000"/>
                  </a:solidFill>
                </a:uFill>
                <a:latin typeface="MS UI Gothic"/>
                <a:cs typeface="MS UI Gothic"/>
              </a:rPr>
              <a:t>予</a:t>
            </a:r>
            <a:r>
              <a:rPr sz="1200" u="sng" spc="250" dirty="0">
                <a:uFill>
                  <a:solidFill>
                    <a:srgbClr val="000000"/>
                  </a:solidFill>
                </a:uFill>
                <a:latin typeface="MS UI Gothic"/>
                <a:cs typeface="MS UI Gothic"/>
              </a:rPr>
              <a:t>定</a:t>
            </a:r>
            <a:r>
              <a:rPr sz="1200" u="sng" spc="125" dirty="0">
                <a:uFill>
                  <a:solidFill>
                    <a:srgbClr val="000000"/>
                  </a:solidFill>
                </a:uFill>
                <a:latin typeface="MS UI Gothic"/>
                <a:cs typeface="MS UI Gothic"/>
              </a:rPr>
              <a:t>）</a:t>
            </a:r>
            <a:r>
              <a:rPr sz="1200" u="sng" spc="195" dirty="0">
                <a:uFill>
                  <a:solidFill>
                    <a:srgbClr val="000000"/>
                  </a:solidFill>
                </a:uFill>
                <a:latin typeface="MS UI Gothic"/>
                <a:cs typeface="MS UI Gothic"/>
              </a:rPr>
              <a:t>に</a:t>
            </a:r>
            <a:r>
              <a:rPr sz="1200" u="sng" spc="250" dirty="0">
                <a:uFill>
                  <a:solidFill>
                    <a:srgbClr val="000000"/>
                  </a:solidFill>
                </a:uFill>
                <a:latin typeface="MS UI Gothic"/>
                <a:cs typeface="MS UI Gothic"/>
              </a:rPr>
              <a:t>基</a:t>
            </a:r>
            <a:r>
              <a:rPr sz="1200" u="sng" spc="204" dirty="0">
                <a:uFill>
                  <a:solidFill>
                    <a:srgbClr val="000000"/>
                  </a:solidFill>
                </a:uFill>
                <a:latin typeface="MS UI Gothic"/>
                <a:cs typeface="MS UI Gothic"/>
              </a:rPr>
              <a:t>づ</a:t>
            </a:r>
            <a:r>
              <a:rPr sz="1200" u="sng" spc="125" dirty="0">
                <a:uFill>
                  <a:solidFill>
                    <a:srgbClr val="000000"/>
                  </a:solidFill>
                </a:uFill>
                <a:latin typeface="MS UI Gothic"/>
                <a:cs typeface="MS UI Gothic"/>
              </a:rPr>
              <a:t>く</a:t>
            </a:r>
            <a:r>
              <a:rPr sz="1200" u="sng" spc="250" dirty="0">
                <a:uFill>
                  <a:solidFill>
                    <a:srgbClr val="000000"/>
                  </a:solidFill>
                </a:uFill>
                <a:latin typeface="MS UI Gothic"/>
                <a:cs typeface="MS UI Gothic"/>
              </a:rPr>
              <a:t>評価 </a:t>
            </a:r>
            <a:r>
              <a:rPr sz="1200" spc="-135" dirty="0">
                <a:latin typeface="MS UI Gothic"/>
                <a:cs typeface="MS UI Gothic"/>
              </a:rPr>
              <a:t>加点</a:t>
            </a:r>
            <a:r>
              <a:rPr sz="1200" spc="120" dirty="0">
                <a:latin typeface="MS UI Gothic"/>
                <a:cs typeface="MS UI Gothic"/>
              </a:rPr>
              <a:t>要素</a:t>
            </a:r>
            <a:r>
              <a:rPr sz="1200" spc="60" dirty="0">
                <a:latin typeface="MS UI Gothic"/>
                <a:cs typeface="MS UI Gothic"/>
              </a:rPr>
              <a:t>・・・</a:t>
            </a:r>
            <a:r>
              <a:rPr sz="1200" spc="120" dirty="0">
                <a:latin typeface="MS UI Gothic"/>
                <a:cs typeface="MS UI Gothic"/>
              </a:rPr>
              <a:t>工事成績</a:t>
            </a:r>
            <a:r>
              <a:rPr sz="1200" spc="55" dirty="0">
                <a:latin typeface="MS UI Gothic"/>
                <a:cs typeface="MS UI Gothic"/>
              </a:rPr>
              <a:t>、</a:t>
            </a:r>
            <a:r>
              <a:rPr sz="1200" spc="-50" dirty="0">
                <a:latin typeface="MS UI Gothic"/>
                <a:cs typeface="MS UI Gothic"/>
              </a:rPr>
              <a:t>表彰</a:t>
            </a:r>
            <a:r>
              <a:rPr sz="1200" spc="-35" dirty="0">
                <a:latin typeface="MS UI Gothic"/>
                <a:cs typeface="MS UI Gothic"/>
              </a:rPr>
              <a:t>、</a:t>
            </a:r>
            <a:r>
              <a:rPr sz="1200" spc="-50" dirty="0">
                <a:latin typeface="MS UI Gothic"/>
                <a:cs typeface="MS UI Gothic"/>
              </a:rPr>
              <a:t>社会的貢献度</a:t>
            </a:r>
            <a:r>
              <a:rPr sz="1200" spc="-35" dirty="0">
                <a:latin typeface="MS UI Gothic"/>
                <a:cs typeface="MS UI Gothic"/>
              </a:rPr>
              <a:t>、</a:t>
            </a:r>
            <a:r>
              <a:rPr sz="1200" spc="-65" dirty="0">
                <a:latin typeface="MS UI Gothic"/>
                <a:cs typeface="MS UI Gothic"/>
              </a:rPr>
              <a:t>合</a:t>
            </a:r>
            <a:r>
              <a:rPr sz="1200" spc="-145" dirty="0">
                <a:latin typeface="MS UI Gothic"/>
                <a:cs typeface="MS UI Gothic"/>
              </a:rPr>
              <a:t>併</a:t>
            </a:r>
            <a:r>
              <a:rPr sz="1200" spc="20" dirty="0">
                <a:latin typeface="MS UI Gothic"/>
                <a:cs typeface="MS UI Gothic"/>
              </a:rPr>
              <a:t>の状況な</a:t>
            </a:r>
            <a:r>
              <a:rPr sz="1200" spc="15" dirty="0">
                <a:latin typeface="MS UI Gothic"/>
                <a:cs typeface="MS UI Gothic"/>
              </a:rPr>
              <a:t>ど </a:t>
            </a:r>
            <a:r>
              <a:rPr sz="1200" spc="20" dirty="0">
                <a:latin typeface="MS UI Gothic"/>
                <a:cs typeface="MS UI Gothic"/>
              </a:rPr>
              <a:t> </a:t>
            </a:r>
            <a:r>
              <a:rPr sz="1200" spc="-135" dirty="0">
                <a:latin typeface="MS UI Gothic"/>
                <a:cs typeface="MS UI Gothic"/>
              </a:rPr>
              <a:t>減点</a:t>
            </a:r>
            <a:r>
              <a:rPr sz="1200" spc="120" dirty="0">
                <a:latin typeface="MS UI Gothic"/>
                <a:cs typeface="MS UI Gothic"/>
              </a:rPr>
              <a:t>要素</a:t>
            </a:r>
            <a:r>
              <a:rPr sz="1200" spc="60" dirty="0">
                <a:latin typeface="MS UI Gothic"/>
                <a:cs typeface="MS UI Gothic"/>
              </a:rPr>
              <a:t>・・・</a:t>
            </a:r>
            <a:r>
              <a:rPr sz="1200" spc="120" dirty="0">
                <a:latin typeface="MS UI Gothic"/>
                <a:cs typeface="MS UI Gothic"/>
              </a:rPr>
              <a:t>粗雑工事</a:t>
            </a:r>
            <a:r>
              <a:rPr sz="1200" spc="55" dirty="0">
                <a:latin typeface="MS UI Gothic"/>
                <a:cs typeface="MS UI Gothic"/>
              </a:rPr>
              <a:t>、</a:t>
            </a:r>
            <a:r>
              <a:rPr sz="1200" spc="-45" dirty="0">
                <a:latin typeface="MS UI Gothic"/>
                <a:cs typeface="MS UI Gothic"/>
              </a:rPr>
              <a:t>指名停止</a:t>
            </a:r>
            <a:r>
              <a:rPr sz="1200" spc="-40" dirty="0">
                <a:latin typeface="MS UI Gothic"/>
                <a:cs typeface="MS UI Gothic"/>
              </a:rPr>
              <a:t>の</a:t>
            </a:r>
            <a:r>
              <a:rPr sz="1200" spc="-45" dirty="0">
                <a:latin typeface="MS UI Gothic"/>
                <a:cs typeface="MS UI Gothic"/>
              </a:rPr>
              <a:t>状況</a:t>
            </a:r>
            <a:r>
              <a:rPr sz="1200" spc="-40" dirty="0">
                <a:latin typeface="MS UI Gothic"/>
                <a:cs typeface="MS UI Gothic"/>
              </a:rPr>
              <a:t>な</a:t>
            </a:r>
            <a:r>
              <a:rPr sz="1200" spc="-35" dirty="0">
                <a:latin typeface="MS UI Gothic"/>
                <a:cs typeface="MS UI Gothic"/>
              </a:rPr>
              <a:t>ど</a:t>
            </a:r>
            <a:endParaRPr sz="1200">
              <a:latin typeface="MS UI Gothic"/>
              <a:cs typeface="MS UI Gothic"/>
            </a:endParaRPr>
          </a:p>
        </p:txBody>
      </p:sp>
      <p:sp>
        <p:nvSpPr>
          <p:cNvPr id="6" name="object 6"/>
          <p:cNvSpPr txBox="1"/>
          <p:nvPr/>
        </p:nvSpPr>
        <p:spPr>
          <a:xfrm>
            <a:off x="2049789" y="3328436"/>
            <a:ext cx="2292350" cy="204470"/>
          </a:xfrm>
          <a:prstGeom prst="rect">
            <a:avLst/>
          </a:prstGeom>
          <a:ln w="6096">
            <a:solidFill>
              <a:srgbClr val="000000"/>
            </a:solidFill>
          </a:ln>
        </p:spPr>
        <p:txBody>
          <a:bodyPr vert="horz" wrap="square" lIns="0" tIns="4445" rIns="0" bIns="0" rtlCol="0">
            <a:spAutoFit/>
          </a:bodyPr>
          <a:lstStyle/>
          <a:p>
            <a:pPr marL="2540">
              <a:lnSpc>
                <a:spcPct val="100000"/>
              </a:lnSpc>
              <a:spcBef>
                <a:spcPts val="35"/>
              </a:spcBef>
            </a:pPr>
            <a:r>
              <a:rPr sz="1200" spc="50" dirty="0">
                <a:latin typeface="MS UI Gothic"/>
                <a:cs typeface="MS UI Gothic"/>
              </a:rPr>
              <a:t>業種毎に建設業者を各等級に区分</a:t>
            </a:r>
            <a:endParaRPr sz="1200">
              <a:latin typeface="MS UI Gothic"/>
              <a:cs typeface="MS UI Gothic"/>
            </a:endParaRPr>
          </a:p>
        </p:txBody>
      </p:sp>
      <p:sp>
        <p:nvSpPr>
          <p:cNvPr id="7" name="object 7"/>
          <p:cNvSpPr txBox="1"/>
          <p:nvPr/>
        </p:nvSpPr>
        <p:spPr>
          <a:xfrm>
            <a:off x="2015781" y="3501570"/>
            <a:ext cx="4731385" cy="1205865"/>
          </a:xfrm>
          <a:prstGeom prst="rect">
            <a:avLst/>
          </a:prstGeom>
        </p:spPr>
        <p:txBody>
          <a:bodyPr vert="horz" wrap="square" lIns="0" tIns="12700" rIns="0" bIns="0" rtlCol="0">
            <a:spAutoFit/>
          </a:bodyPr>
          <a:lstStyle/>
          <a:p>
            <a:pPr marL="183515" marR="434340">
              <a:lnSpc>
                <a:spcPct val="129200"/>
              </a:lnSpc>
              <a:spcBef>
                <a:spcPts val="100"/>
              </a:spcBef>
              <a:tabLst>
                <a:tab pos="2233930" algn="l"/>
              </a:tabLst>
            </a:pPr>
            <a:r>
              <a:rPr sz="1200" spc="-135" dirty="0">
                <a:latin typeface="MS UI Gothic"/>
                <a:cs typeface="MS UI Gothic"/>
              </a:rPr>
              <a:t>土</a:t>
            </a:r>
            <a:r>
              <a:rPr sz="1200" spc="-120" dirty="0">
                <a:latin typeface="MS UI Gothic"/>
                <a:cs typeface="MS UI Gothic"/>
              </a:rPr>
              <a:t>木</a:t>
            </a:r>
            <a:r>
              <a:rPr sz="1200" spc="165" dirty="0">
                <a:latin typeface="MS UI Gothic"/>
                <a:cs typeface="MS UI Gothic"/>
              </a:rPr>
              <a:t> </a:t>
            </a:r>
            <a:r>
              <a:rPr sz="1200" spc="-120" dirty="0">
                <a:latin typeface="MS UI Gothic"/>
                <a:cs typeface="MS UI Gothic"/>
              </a:rPr>
              <a:t>＝</a:t>
            </a:r>
            <a:r>
              <a:rPr sz="1200" spc="180" dirty="0">
                <a:latin typeface="MS UI Gothic"/>
                <a:cs typeface="MS UI Gothic"/>
              </a:rPr>
              <a:t> </a:t>
            </a:r>
            <a:r>
              <a:rPr sz="1200" spc="245" dirty="0">
                <a:latin typeface="MS UI Gothic"/>
                <a:cs typeface="MS UI Gothic"/>
              </a:rPr>
              <a:t>Ａ１</a:t>
            </a:r>
            <a:r>
              <a:rPr sz="1200" spc="229" dirty="0">
                <a:latin typeface="MS UI Gothic"/>
                <a:cs typeface="MS UI Gothic"/>
              </a:rPr>
              <a:t>、</a:t>
            </a:r>
            <a:r>
              <a:rPr sz="1200" spc="245" dirty="0">
                <a:latin typeface="MS UI Gothic"/>
                <a:cs typeface="MS UI Gothic"/>
              </a:rPr>
              <a:t>Ａ２</a:t>
            </a:r>
            <a:r>
              <a:rPr sz="1200" spc="229" dirty="0">
                <a:latin typeface="MS UI Gothic"/>
                <a:cs typeface="MS UI Gothic"/>
              </a:rPr>
              <a:t>、</a:t>
            </a:r>
            <a:r>
              <a:rPr sz="1200" spc="270" dirty="0">
                <a:latin typeface="MS UI Gothic"/>
                <a:cs typeface="MS UI Gothic"/>
              </a:rPr>
              <a:t>Ｂ</a:t>
            </a:r>
            <a:r>
              <a:rPr sz="1200" spc="204" dirty="0">
                <a:latin typeface="MS UI Gothic"/>
                <a:cs typeface="MS UI Gothic"/>
              </a:rPr>
              <a:t>、</a:t>
            </a:r>
            <a:r>
              <a:rPr sz="1200" spc="170" dirty="0">
                <a:latin typeface="MS UI Gothic"/>
                <a:cs typeface="MS UI Gothic"/>
              </a:rPr>
              <a:t>Ｃ</a:t>
            </a:r>
            <a:r>
              <a:rPr sz="1200" spc="280" dirty="0">
                <a:latin typeface="MS UI Gothic"/>
                <a:cs typeface="MS UI Gothic"/>
              </a:rPr>
              <a:t>、	</a:t>
            </a:r>
            <a:r>
              <a:rPr sz="1200" spc="-120" dirty="0">
                <a:latin typeface="MS UI Gothic"/>
                <a:cs typeface="MS UI Gothic"/>
              </a:rPr>
              <a:t>建築</a:t>
            </a:r>
            <a:r>
              <a:rPr sz="1200" spc="-110" dirty="0">
                <a:latin typeface="MS UI Gothic"/>
                <a:cs typeface="MS UI Gothic"/>
              </a:rPr>
              <a:t> </a:t>
            </a:r>
            <a:r>
              <a:rPr sz="1200" spc="-120" dirty="0">
                <a:latin typeface="MS UI Gothic"/>
                <a:cs typeface="MS UI Gothic"/>
              </a:rPr>
              <a:t>＝</a:t>
            </a:r>
            <a:r>
              <a:rPr sz="1200" spc="-114" dirty="0">
                <a:latin typeface="MS UI Gothic"/>
                <a:cs typeface="MS UI Gothic"/>
              </a:rPr>
              <a:t> </a:t>
            </a:r>
            <a:r>
              <a:rPr sz="1200" spc="245" dirty="0">
                <a:latin typeface="MS UI Gothic"/>
                <a:cs typeface="MS UI Gothic"/>
              </a:rPr>
              <a:t>Ａ１</a:t>
            </a:r>
            <a:r>
              <a:rPr sz="1200" spc="235" dirty="0">
                <a:latin typeface="MS UI Gothic"/>
                <a:cs typeface="MS UI Gothic"/>
              </a:rPr>
              <a:t>、</a:t>
            </a:r>
            <a:r>
              <a:rPr sz="1200" spc="240" dirty="0">
                <a:latin typeface="MS UI Gothic"/>
                <a:cs typeface="MS UI Gothic"/>
              </a:rPr>
              <a:t>Ａ２</a:t>
            </a:r>
            <a:r>
              <a:rPr sz="1200" spc="210" dirty="0">
                <a:latin typeface="MS UI Gothic"/>
                <a:cs typeface="MS UI Gothic"/>
              </a:rPr>
              <a:t>、</a:t>
            </a:r>
            <a:r>
              <a:rPr sz="1200" spc="245" dirty="0">
                <a:latin typeface="MS UI Gothic"/>
                <a:cs typeface="MS UI Gothic"/>
              </a:rPr>
              <a:t>Ｂ</a:t>
            </a:r>
            <a:r>
              <a:rPr sz="1200" spc="210" dirty="0">
                <a:latin typeface="MS UI Gothic"/>
                <a:cs typeface="MS UI Gothic"/>
              </a:rPr>
              <a:t>、</a:t>
            </a:r>
            <a:r>
              <a:rPr sz="1200" spc="235" dirty="0">
                <a:latin typeface="MS UI Gothic"/>
                <a:cs typeface="MS UI Gothic"/>
              </a:rPr>
              <a:t>Ｃ</a:t>
            </a:r>
            <a:r>
              <a:rPr sz="1200" spc="210" dirty="0">
                <a:latin typeface="MS UI Gothic"/>
                <a:cs typeface="MS UI Gothic"/>
              </a:rPr>
              <a:t>、</a:t>
            </a:r>
            <a:r>
              <a:rPr sz="1200" spc="240" dirty="0">
                <a:latin typeface="MS UI Gothic"/>
                <a:cs typeface="MS UI Gothic"/>
              </a:rPr>
              <a:t>Ｄ </a:t>
            </a:r>
            <a:r>
              <a:rPr sz="1200" spc="-355" dirty="0">
                <a:latin typeface="MS UI Gothic"/>
                <a:cs typeface="MS UI Gothic"/>
              </a:rPr>
              <a:t> </a:t>
            </a:r>
            <a:r>
              <a:rPr sz="1200" spc="-135" dirty="0">
                <a:latin typeface="MS UI Gothic"/>
                <a:cs typeface="MS UI Gothic"/>
              </a:rPr>
              <a:t>電気</a:t>
            </a:r>
            <a:r>
              <a:rPr sz="1200" spc="75" dirty="0">
                <a:latin typeface="MS UI Gothic"/>
                <a:cs typeface="MS UI Gothic"/>
              </a:rPr>
              <a:t>・</a:t>
            </a:r>
            <a:r>
              <a:rPr sz="1200" spc="150" dirty="0">
                <a:latin typeface="MS UI Gothic"/>
                <a:cs typeface="MS UI Gothic"/>
              </a:rPr>
              <a:t>管</a:t>
            </a:r>
            <a:r>
              <a:rPr sz="1200" spc="75" dirty="0">
                <a:latin typeface="MS UI Gothic"/>
                <a:cs typeface="MS UI Gothic"/>
              </a:rPr>
              <a:t>・</a:t>
            </a:r>
            <a:r>
              <a:rPr sz="1200" spc="150" dirty="0">
                <a:latin typeface="MS UI Gothic"/>
                <a:cs typeface="MS UI Gothic"/>
              </a:rPr>
              <a:t>舗装</a:t>
            </a:r>
            <a:r>
              <a:rPr sz="1200" spc="165" dirty="0">
                <a:latin typeface="MS UI Gothic"/>
                <a:cs typeface="MS UI Gothic"/>
              </a:rPr>
              <a:t> </a:t>
            </a:r>
            <a:r>
              <a:rPr sz="1200" spc="-120" dirty="0">
                <a:latin typeface="MS UI Gothic"/>
                <a:cs typeface="MS UI Gothic"/>
              </a:rPr>
              <a:t>＝</a:t>
            </a:r>
            <a:r>
              <a:rPr sz="1200" spc="-75" dirty="0">
                <a:latin typeface="MS UI Gothic"/>
                <a:cs typeface="MS UI Gothic"/>
              </a:rPr>
              <a:t> </a:t>
            </a:r>
            <a:r>
              <a:rPr sz="1200" spc="215" dirty="0">
                <a:latin typeface="MS UI Gothic"/>
                <a:cs typeface="MS UI Gothic"/>
              </a:rPr>
              <a:t>Ａ</a:t>
            </a:r>
            <a:r>
              <a:rPr sz="1200" spc="200" dirty="0">
                <a:latin typeface="MS UI Gothic"/>
                <a:cs typeface="MS UI Gothic"/>
              </a:rPr>
              <a:t>、</a:t>
            </a:r>
            <a:r>
              <a:rPr sz="1200" spc="210" dirty="0">
                <a:latin typeface="MS UI Gothic"/>
                <a:cs typeface="MS UI Gothic"/>
              </a:rPr>
              <a:t>Ｂ</a:t>
            </a:r>
            <a:r>
              <a:rPr sz="1200" spc="265" dirty="0">
                <a:latin typeface="MS UI Gothic"/>
                <a:cs typeface="MS UI Gothic"/>
              </a:rPr>
              <a:t>、</a:t>
            </a:r>
            <a:r>
              <a:rPr sz="1200" spc="185" dirty="0">
                <a:latin typeface="MS UI Gothic"/>
                <a:cs typeface="MS UI Gothic"/>
              </a:rPr>
              <a:t>Ｃ</a:t>
            </a:r>
            <a:endParaRPr sz="1200">
              <a:latin typeface="MS UI Gothic"/>
              <a:cs typeface="MS UI Gothic"/>
            </a:endParaRPr>
          </a:p>
          <a:p>
            <a:pPr marL="12700">
              <a:lnSpc>
                <a:spcPct val="100000"/>
              </a:lnSpc>
              <a:spcBef>
                <a:spcPts val="420"/>
              </a:spcBef>
              <a:tabLst>
                <a:tab pos="286385" algn="l"/>
              </a:tabLst>
            </a:pPr>
            <a:r>
              <a:rPr sz="1200" spc="-120" dirty="0">
                <a:latin typeface="MS Gothic"/>
                <a:cs typeface="MS Gothic"/>
              </a:rPr>
              <a:t>※	各等級の区分に</a:t>
            </a:r>
            <a:r>
              <a:rPr sz="1200" spc="-135" dirty="0">
                <a:latin typeface="MS Gothic"/>
                <a:cs typeface="MS Gothic"/>
              </a:rPr>
              <a:t>は</a:t>
            </a:r>
            <a:r>
              <a:rPr sz="1200" spc="-305" dirty="0">
                <a:latin typeface="MS Gothic"/>
                <a:cs typeface="MS Gothic"/>
              </a:rPr>
              <a:t>、</a:t>
            </a:r>
            <a:r>
              <a:rPr sz="1200" spc="-120" dirty="0">
                <a:latin typeface="MS Gothic"/>
                <a:cs typeface="MS Gothic"/>
              </a:rPr>
              <a:t>総合点</a:t>
            </a:r>
            <a:r>
              <a:rPr sz="1200" spc="-285" dirty="0">
                <a:latin typeface="MS Gothic"/>
                <a:cs typeface="MS Gothic"/>
              </a:rPr>
              <a:t>数</a:t>
            </a:r>
            <a:r>
              <a:rPr sz="1200" spc="-120" dirty="0">
                <a:latin typeface="MS Gothic"/>
                <a:cs typeface="MS Gothic"/>
              </a:rPr>
              <a:t>（</a:t>
            </a:r>
            <a:r>
              <a:rPr sz="1200" spc="-135" dirty="0">
                <a:latin typeface="MS Gothic"/>
                <a:cs typeface="MS Gothic"/>
              </a:rPr>
              <a:t>〇</a:t>
            </a:r>
            <a:r>
              <a:rPr sz="1200" spc="-120" dirty="0">
                <a:latin typeface="MS Gothic"/>
                <a:cs typeface="MS Gothic"/>
              </a:rPr>
              <a:t>点以上</a:t>
            </a:r>
            <a:r>
              <a:rPr sz="1200" spc="-685" dirty="0">
                <a:latin typeface="MS Gothic"/>
                <a:cs typeface="MS Gothic"/>
              </a:rPr>
              <a:t>）</a:t>
            </a:r>
            <a:r>
              <a:rPr sz="1200" spc="-285" dirty="0">
                <a:latin typeface="MS Gothic"/>
                <a:cs typeface="MS Gothic"/>
              </a:rPr>
              <a:t>、</a:t>
            </a:r>
            <a:r>
              <a:rPr sz="1200" spc="-135" dirty="0">
                <a:latin typeface="MS Gothic"/>
                <a:cs typeface="MS Gothic"/>
              </a:rPr>
              <a:t>平</a:t>
            </a:r>
            <a:r>
              <a:rPr sz="1200" spc="-120" dirty="0">
                <a:latin typeface="MS Gothic"/>
                <a:cs typeface="MS Gothic"/>
              </a:rPr>
              <a:t>均完成工事</a:t>
            </a:r>
            <a:r>
              <a:rPr sz="1200" spc="-305" dirty="0">
                <a:latin typeface="MS Gothic"/>
                <a:cs typeface="MS Gothic"/>
              </a:rPr>
              <a:t>高</a:t>
            </a:r>
            <a:r>
              <a:rPr sz="1200" spc="-120" dirty="0">
                <a:latin typeface="MS Gothic"/>
                <a:cs typeface="MS Gothic"/>
              </a:rPr>
              <a:t>（〇円以上</a:t>
            </a:r>
            <a:r>
              <a:rPr sz="1200" spc="-675" dirty="0">
                <a:latin typeface="MS Gothic"/>
                <a:cs typeface="MS Gothic"/>
              </a:rPr>
              <a:t>）</a:t>
            </a:r>
            <a:r>
              <a:rPr sz="1200" spc="-120" dirty="0">
                <a:latin typeface="MS Gothic"/>
                <a:cs typeface="MS Gothic"/>
              </a:rPr>
              <a:t>、</a:t>
            </a:r>
            <a:endParaRPr sz="1200">
              <a:latin typeface="MS Gothic"/>
              <a:cs typeface="MS Gothic"/>
            </a:endParaRPr>
          </a:p>
          <a:p>
            <a:pPr marL="164465" marR="5080">
              <a:lnSpc>
                <a:spcPts val="1860"/>
              </a:lnSpc>
              <a:spcBef>
                <a:spcPts val="90"/>
              </a:spcBef>
            </a:pPr>
            <a:r>
              <a:rPr sz="1200" spc="-120" dirty="0">
                <a:latin typeface="MS Gothic"/>
                <a:cs typeface="MS Gothic"/>
              </a:rPr>
              <a:t>１級技術者</a:t>
            </a:r>
            <a:r>
              <a:rPr sz="1200" spc="-200" dirty="0">
                <a:latin typeface="MS Gothic"/>
                <a:cs typeface="MS Gothic"/>
              </a:rPr>
              <a:t>数</a:t>
            </a:r>
            <a:r>
              <a:rPr sz="1200" spc="-120" dirty="0">
                <a:latin typeface="MS Gothic"/>
                <a:cs typeface="MS Gothic"/>
              </a:rPr>
              <a:t>（〇人以</a:t>
            </a:r>
            <a:r>
              <a:rPr sz="1200" spc="-135" dirty="0">
                <a:latin typeface="MS Gothic"/>
                <a:cs typeface="MS Gothic"/>
              </a:rPr>
              <a:t>上</a:t>
            </a:r>
            <a:r>
              <a:rPr sz="1200" spc="-660" dirty="0">
                <a:latin typeface="MS Gothic"/>
                <a:cs typeface="MS Gothic"/>
              </a:rPr>
              <a:t>）</a:t>
            </a:r>
            <a:r>
              <a:rPr sz="1200" spc="-185" dirty="0">
                <a:latin typeface="MS Gothic"/>
                <a:cs typeface="MS Gothic"/>
              </a:rPr>
              <a:t>、</a:t>
            </a:r>
            <a:r>
              <a:rPr sz="1200" spc="-120" dirty="0">
                <a:latin typeface="MS Gothic"/>
                <a:cs typeface="MS Gothic"/>
              </a:rPr>
              <a:t>自己資本</a:t>
            </a:r>
            <a:r>
              <a:rPr sz="1200" spc="-200" dirty="0">
                <a:latin typeface="MS Gothic"/>
                <a:cs typeface="MS Gothic"/>
              </a:rPr>
              <a:t>額</a:t>
            </a:r>
            <a:r>
              <a:rPr sz="1200" spc="-120" dirty="0">
                <a:latin typeface="MS Gothic"/>
                <a:cs typeface="MS Gothic"/>
              </a:rPr>
              <a:t>（〇円以</a:t>
            </a:r>
            <a:r>
              <a:rPr sz="1200" spc="-135" dirty="0">
                <a:latin typeface="MS Gothic"/>
                <a:cs typeface="MS Gothic"/>
              </a:rPr>
              <a:t>上</a:t>
            </a:r>
            <a:r>
              <a:rPr sz="1200" spc="-200" dirty="0">
                <a:latin typeface="MS Gothic"/>
                <a:cs typeface="MS Gothic"/>
              </a:rPr>
              <a:t>）</a:t>
            </a:r>
            <a:r>
              <a:rPr sz="1200" spc="-120" dirty="0">
                <a:latin typeface="MS Gothic"/>
                <a:cs typeface="MS Gothic"/>
              </a:rPr>
              <a:t>などの資格要件が</a:t>
            </a:r>
            <a:r>
              <a:rPr sz="1200" spc="-135" dirty="0">
                <a:latin typeface="MS Gothic"/>
                <a:cs typeface="MS Gothic"/>
              </a:rPr>
              <a:t>あ</a:t>
            </a:r>
            <a:r>
              <a:rPr sz="1200" spc="-90" dirty="0">
                <a:latin typeface="MS Gothic"/>
                <a:cs typeface="MS Gothic"/>
              </a:rPr>
              <a:t>り </a:t>
            </a:r>
            <a:r>
              <a:rPr sz="1200" spc="-120" dirty="0">
                <a:latin typeface="MS Gothic"/>
                <a:cs typeface="MS Gothic"/>
              </a:rPr>
              <a:t>ます。</a:t>
            </a:r>
            <a:endParaRPr sz="1200">
              <a:latin typeface="MS Gothic"/>
              <a:cs typeface="MS Gothic"/>
            </a:endParaRPr>
          </a:p>
        </p:txBody>
      </p:sp>
      <p:sp>
        <p:nvSpPr>
          <p:cNvPr id="8" name="object 8"/>
          <p:cNvSpPr txBox="1"/>
          <p:nvPr/>
        </p:nvSpPr>
        <p:spPr>
          <a:xfrm>
            <a:off x="830584" y="9316215"/>
            <a:ext cx="2149475" cy="239395"/>
          </a:xfrm>
          <a:prstGeom prst="rect">
            <a:avLst/>
          </a:prstGeom>
          <a:ln w="6095">
            <a:solidFill>
              <a:srgbClr val="000000"/>
            </a:solidFill>
          </a:ln>
        </p:spPr>
        <p:txBody>
          <a:bodyPr vert="horz" wrap="square" lIns="0" tIns="4445" rIns="0" bIns="0" rtlCol="0">
            <a:spAutoFit/>
          </a:bodyPr>
          <a:lstStyle/>
          <a:p>
            <a:pPr marL="4445">
              <a:lnSpc>
                <a:spcPct val="100000"/>
              </a:lnSpc>
              <a:spcBef>
                <a:spcPts val="35"/>
              </a:spcBef>
            </a:pPr>
            <a:r>
              <a:rPr sz="1400" b="1" dirty="0">
                <a:latin typeface="Microsoft YaHei UI"/>
                <a:cs typeface="Microsoft YaHei UI"/>
              </a:rPr>
              <a:t>（２</a:t>
            </a:r>
            <a:r>
              <a:rPr sz="1400" b="1" spc="15" dirty="0">
                <a:latin typeface="Microsoft YaHei UI"/>
                <a:cs typeface="Microsoft YaHei UI"/>
              </a:rPr>
              <a:t>）</a:t>
            </a:r>
            <a:r>
              <a:rPr sz="1400" b="1" dirty="0">
                <a:latin typeface="Microsoft YaHei UI"/>
                <a:cs typeface="Microsoft YaHei UI"/>
              </a:rPr>
              <a:t>上記</a:t>
            </a:r>
            <a:r>
              <a:rPr sz="1400" b="1" spc="15" dirty="0">
                <a:latin typeface="Microsoft YaHei UI"/>
                <a:cs typeface="Microsoft YaHei UI"/>
              </a:rPr>
              <a:t>以</a:t>
            </a:r>
            <a:r>
              <a:rPr sz="1400" b="1" dirty="0">
                <a:latin typeface="Microsoft YaHei UI"/>
                <a:cs typeface="Microsoft YaHei UI"/>
              </a:rPr>
              <a:t>外の２４</a:t>
            </a:r>
            <a:r>
              <a:rPr sz="1400" b="1" spc="15" dirty="0">
                <a:latin typeface="Microsoft YaHei UI"/>
                <a:cs typeface="Microsoft YaHei UI"/>
              </a:rPr>
              <a:t>業種</a:t>
            </a:r>
            <a:endParaRPr sz="1400">
              <a:latin typeface="Microsoft YaHei UI"/>
              <a:cs typeface="Microsoft YaHei UI"/>
            </a:endParaRPr>
          </a:p>
        </p:txBody>
      </p:sp>
      <p:sp>
        <p:nvSpPr>
          <p:cNvPr id="9" name="object 9"/>
          <p:cNvSpPr txBox="1"/>
          <p:nvPr/>
        </p:nvSpPr>
        <p:spPr>
          <a:xfrm>
            <a:off x="2033994" y="9616428"/>
            <a:ext cx="3988435" cy="501650"/>
          </a:xfrm>
          <a:prstGeom prst="rect">
            <a:avLst/>
          </a:prstGeom>
        </p:spPr>
        <p:txBody>
          <a:bodyPr vert="horz" wrap="square" lIns="0" tIns="77470" rIns="0" bIns="0" rtlCol="0">
            <a:spAutoFit/>
          </a:bodyPr>
          <a:lstStyle/>
          <a:p>
            <a:pPr marL="12700">
              <a:lnSpc>
                <a:spcPct val="100000"/>
              </a:lnSpc>
              <a:spcBef>
                <a:spcPts val="610"/>
              </a:spcBef>
            </a:pPr>
            <a:r>
              <a:rPr sz="1200" u="sng" spc="135" dirty="0">
                <a:uFill>
                  <a:solidFill>
                    <a:srgbClr val="000000"/>
                  </a:solidFill>
                </a:uFill>
                <a:latin typeface="MS UI Gothic"/>
                <a:cs typeface="MS UI Gothic"/>
              </a:rPr>
              <a:t>経営事項審査における総合評定値（Ｐ点）のみ</a:t>
            </a:r>
            <a:r>
              <a:rPr sz="1200" spc="85" dirty="0">
                <a:latin typeface="MS UI Gothic"/>
                <a:cs typeface="MS UI Gothic"/>
              </a:rPr>
              <a:t>で順位付け</a:t>
            </a:r>
            <a:endParaRPr sz="1200">
              <a:latin typeface="MS UI Gothic"/>
              <a:cs typeface="MS UI Gothic"/>
            </a:endParaRPr>
          </a:p>
          <a:p>
            <a:pPr marL="52069">
              <a:lnSpc>
                <a:spcPct val="100000"/>
              </a:lnSpc>
              <a:spcBef>
                <a:spcPts val="475"/>
              </a:spcBef>
            </a:pPr>
            <a:r>
              <a:rPr sz="1100" dirty="0">
                <a:latin typeface="MS Gothic"/>
                <a:cs typeface="MS Gothic"/>
              </a:rPr>
              <a:t>※</a:t>
            </a:r>
            <a:r>
              <a:rPr sz="1100" spc="-15" dirty="0">
                <a:latin typeface="MS Gothic"/>
                <a:cs typeface="MS Gothic"/>
              </a:rPr>
              <a:t>合</a:t>
            </a:r>
            <a:r>
              <a:rPr sz="1100" dirty="0">
                <a:latin typeface="MS Gothic"/>
                <a:cs typeface="MS Gothic"/>
              </a:rPr>
              <a:t>併特</a:t>
            </a:r>
            <a:r>
              <a:rPr sz="1100" spc="-15" dirty="0">
                <a:latin typeface="MS Gothic"/>
                <a:cs typeface="MS Gothic"/>
              </a:rPr>
              <a:t>例</a:t>
            </a:r>
            <a:r>
              <a:rPr sz="1100" dirty="0">
                <a:latin typeface="MS Gothic"/>
                <a:cs typeface="MS Gothic"/>
              </a:rPr>
              <a:t>措置</a:t>
            </a:r>
            <a:r>
              <a:rPr sz="1100" spc="-15" dirty="0">
                <a:latin typeface="MS Gothic"/>
                <a:cs typeface="MS Gothic"/>
              </a:rPr>
              <a:t>を適</a:t>
            </a:r>
            <a:r>
              <a:rPr sz="1100" dirty="0">
                <a:latin typeface="MS Gothic"/>
                <a:cs typeface="MS Gothic"/>
              </a:rPr>
              <a:t>用され</a:t>
            </a:r>
            <a:r>
              <a:rPr sz="1100" spc="-15" dirty="0">
                <a:latin typeface="MS Gothic"/>
                <a:cs typeface="MS Gothic"/>
              </a:rPr>
              <a:t>て</a:t>
            </a:r>
            <a:r>
              <a:rPr sz="1100" dirty="0">
                <a:latin typeface="MS Gothic"/>
                <a:cs typeface="MS Gothic"/>
              </a:rPr>
              <a:t>いる</a:t>
            </a:r>
            <a:r>
              <a:rPr sz="1100" spc="-15" dirty="0">
                <a:latin typeface="MS Gothic"/>
                <a:cs typeface="MS Gothic"/>
              </a:rPr>
              <a:t>場</a:t>
            </a:r>
            <a:r>
              <a:rPr sz="1100" dirty="0">
                <a:latin typeface="MS Gothic"/>
                <a:cs typeface="MS Gothic"/>
              </a:rPr>
              <a:t>合を</a:t>
            </a:r>
            <a:r>
              <a:rPr sz="1100" spc="-15" dirty="0">
                <a:latin typeface="MS Gothic"/>
                <a:cs typeface="MS Gothic"/>
              </a:rPr>
              <a:t>除</a:t>
            </a:r>
            <a:r>
              <a:rPr sz="1100" dirty="0">
                <a:latin typeface="MS Gothic"/>
                <a:cs typeface="MS Gothic"/>
              </a:rPr>
              <a:t>く</a:t>
            </a:r>
            <a:endParaRPr sz="1100">
              <a:latin typeface="MS Gothic"/>
              <a:cs typeface="MS Gothic"/>
            </a:endParaRPr>
          </a:p>
        </p:txBody>
      </p:sp>
      <p:grpSp>
        <p:nvGrpSpPr>
          <p:cNvPr id="10" name="object 10"/>
          <p:cNvGrpSpPr/>
          <p:nvPr/>
        </p:nvGrpSpPr>
        <p:grpSpPr>
          <a:xfrm>
            <a:off x="990604" y="1482878"/>
            <a:ext cx="969644" cy="452755"/>
            <a:chOff x="990604" y="1482878"/>
            <a:chExt cx="969644" cy="452755"/>
          </a:xfrm>
        </p:grpSpPr>
        <p:sp>
          <p:nvSpPr>
            <p:cNvPr id="11" name="object 11"/>
            <p:cNvSpPr/>
            <p:nvPr/>
          </p:nvSpPr>
          <p:spPr>
            <a:xfrm>
              <a:off x="1004320" y="1496594"/>
              <a:ext cx="943610" cy="426720"/>
            </a:xfrm>
            <a:custGeom>
              <a:avLst/>
              <a:gdLst/>
              <a:ahLst/>
              <a:cxnLst/>
              <a:rect l="l" t="t" r="r" b="b"/>
              <a:pathLst>
                <a:path w="943610" h="426719">
                  <a:moveTo>
                    <a:pt x="0" y="0"/>
                  </a:moveTo>
                  <a:lnTo>
                    <a:pt x="943360" y="0"/>
                  </a:lnTo>
                  <a:lnTo>
                    <a:pt x="943360" y="426718"/>
                  </a:lnTo>
                  <a:lnTo>
                    <a:pt x="0" y="426718"/>
                  </a:lnTo>
                  <a:lnTo>
                    <a:pt x="0" y="0"/>
                  </a:lnTo>
                  <a:close/>
                </a:path>
              </a:pathLst>
            </a:custGeom>
            <a:solidFill>
              <a:srgbClr val="4F81BC"/>
            </a:solidFill>
          </p:spPr>
          <p:txBody>
            <a:bodyPr wrap="square" lIns="0" tIns="0" rIns="0" bIns="0" rtlCol="0"/>
            <a:lstStyle/>
            <a:p>
              <a:endParaRPr/>
            </a:p>
          </p:txBody>
        </p:sp>
        <p:sp>
          <p:nvSpPr>
            <p:cNvPr id="12" name="object 12"/>
            <p:cNvSpPr/>
            <p:nvPr/>
          </p:nvSpPr>
          <p:spPr>
            <a:xfrm>
              <a:off x="990604" y="1482878"/>
              <a:ext cx="969644" cy="452755"/>
            </a:xfrm>
            <a:custGeom>
              <a:avLst/>
              <a:gdLst/>
              <a:ahLst/>
              <a:cxnLst/>
              <a:rect l="l" t="t" r="r" b="b"/>
              <a:pathLst>
                <a:path w="969644" h="452755">
                  <a:moveTo>
                    <a:pt x="6096" y="0"/>
                  </a:moveTo>
                  <a:lnTo>
                    <a:pt x="963172" y="0"/>
                  </a:lnTo>
                  <a:lnTo>
                    <a:pt x="969269" y="6095"/>
                  </a:lnTo>
                  <a:lnTo>
                    <a:pt x="969269" y="448054"/>
                  </a:lnTo>
                  <a:lnTo>
                    <a:pt x="963172" y="452626"/>
                  </a:lnTo>
                  <a:lnTo>
                    <a:pt x="6096" y="452626"/>
                  </a:lnTo>
                  <a:lnTo>
                    <a:pt x="0" y="448054"/>
                  </a:lnTo>
                  <a:lnTo>
                    <a:pt x="0" y="440434"/>
                  </a:lnTo>
                  <a:lnTo>
                    <a:pt x="943361" y="440434"/>
                  </a:lnTo>
                  <a:lnTo>
                    <a:pt x="957077" y="428242"/>
                  </a:lnTo>
                  <a:lnTo>
                    <a:pt x="943361" y="428242"/>
                  </a:lnTo>
                  <a:lnTo>
                    <a:pt x="943361" y="25907"/>
                  </a:lnTo>
                  <a:lnTo>
                    <a:pt x="957077" y="25907"/>
                  </a:lnTo>
                  <a:lnTo>
                    <a:pt x="943361" y="13715"/>
                  </a:lnTo>
                  <a:lnTo>
                    <a:pt x="0" y="13715"/>
                  </a:lnTo>
                  <a:lnTo>
                    <a:pt x="0" y="6095"/>
                  </a:lnTo>
                  <a:lnTo>
                    <a:pt x="6096" y="0"/>
                  </a:lnTo>
                  <a:close/>
                </a:path>
                <a:path w="969644" h="452755">
                  <a:moveTo>
                    <a:pt x="943361" y="428242"/>
                  </a:moveTo>
                  <a:lnTo>
                    <a:pt x="957077" y="428242"/>
                  </a:lnTo>
                  <a:lnTo>
                    <a:pt x="943361" y="440434"/>
                  </a:lnTo>
                  <a:lnTo>
                    <a:pt x="943361" y="428242"/>
                  </a:lnTo>
                  <a:close/>
                </a:path>
                <a:path w="969644" h="452755">
                  <a:moveTo>
                    <a:pt x="25908" y="428242"/>
                  </a:moveTo>
                  <a:lnTo>
                    <a:pt x="943361" y="428242"/>
                  </a:lnTo>
                  <a:lnTo>
                    <a:pt x="943361" y="440434"/>
                  </a:lnTo>
                  <a:lnTo>
                    <a:pt x="25908" y="440434"/>
                  </a:lnTo>
                  <a:lnTo>
                    <a:pt x="25908" y="428242"/>
                  </a:lnTo>
                  <a:close/>
                </a:path>
                <a:path w="969644" h="452755">
                  <a:moveTo>
                    <a:pt x="25908" y="13715"/>
                  </a:moveTo>
                  <a:lnTo>
                    <a:pt x="25908" y="440434"/>
                  </a:lnTo>
                  <a:lnTo>
                    <a:pt x="13715" y="428242"/>
                  </a:lnTo>
                  <a:lnTo>
                    <a:pt x="0" y="428242"/>
                  </a:lnTo>
                  <a:lnTo>
                    <a:pt x="0" y="25907"/>
                  </a:lnTo>
                  <a:lnTo>
                    <a:pt x="13715" y="25907"/>
                  </a:lnTo>
                  <a:lnTo>
                    <a:pt x="25908" y="13715"/>
                  </a:lnTo>
                  <a:close/>
                </a:path>
                <a:path w="969644" h="452755">
                  <a:moveTo>
                    <a:pt x="0" y="428242"/>
                  </a:moveTo>
                  <a:lnTo>
                    <a:pt x="13715" y="428242"/>
                  </a:lnTo>
                  <a:lnTo>
                    <a:pt x="25908" y="440434"/>
                  </a:lnTo>
                  <a:lnTo>
                    <a:pt x="0" y="440434"/>
                  </a:lnTo>
                  <a:lnTo>
                    <a:pt x="0" y="428242"/>
                  </a:lnTo>
                  <a:close/>
                </a:path>
                <a:path w="969644" h="452755">
                  <a:moveTo>
                    <a:pt x="943361" y="13715"/>
                  </a:moveTo>
                  <a:lnTo>
                    <a:pt x="957077" y="25907"/>
                  </a:lnTo>
                  <a:lnTo>
                    <a:pt x="943361" y="25907"/>
                  </a:lnTo>
                  <a:lnTo>
                    <a:pt x="943361" y="13715"/>
                  </a:lnTo>
                  <a:close/>
                </a:path>
                <a:path w="969644" h="452755">
                  <a:moveTo>
                    <a:pt x="25908" y="13715"/>
                  </a:moveTo>
                  <a:lnTo>
                    <a:pt x="943361" y="13715"/>
                  </a:lnTo>
                  <a:lnTo>
                    <a:pt x="943361" y="25907"/>
                  </a:lnTo>
                  <a:lnTo>
                    <a:pt x="25908" y="25907"/>
                  </a:lnTo>
                  <a:lnTo>
                    <a:pt x="25908" y="13715"/>
                  </a:lnTo>
                  <a:close/>
                </a:path>
                <a:path w="969644" h="452755">
                  <a:moveTo>
                    <a:pt x="0" y="13715"/>
                  </a:moveTo>
                  <a:lnTo>
                    <a:pt x="25908" y="13715"/>
                  </a:lnTo>
                  <a:lnTo>
                    <a:pt x="13715" y="25907"/>
                  </a:lnTo>
                  <a:lnTo>
                    <a:pt x="0" y="25907"/>
                  </a:lnTo>
                  <a:lnTo>
                    <a:pt x="0" y="13715"/>
                  </a:lnTo>
                  <a:close/>
                </a:path>
              </a:pathLst>
            </a:custGeom>
            <a:solidFill>
              <a:srgbClr val="385D89"/>
            </a:solidFill>
          </p:spPr>
          <p:txBody>
            <a:bodyPr wrap="square" lIns="0" tIns="0" rIns="0" bIns="0" rtlCol="0"/>
            <a:lstStyle/>
            <a:p>
              <a:endParaRPr/>
            </a:p>
          </p:txBody>
        </p:sp>
      </p:grpSp>
      <p:sp>
        <p:nvSpPr>
          <p:cNvPr id="13" name="object 13"/>
          <p:cNvSpPr txBox="1"/>
          <p:nvPr/>
        </p:nvSpPr>
        <p:spPr>
          <a:xfrm>
            <a:off x="1004320" y="1496594"/>
            <a:ext cx="943610" cy="426720"/>
          </a:xfrm>
          <a:prstGeom prst="rect">
            <a:avLst/>
          </a:prstGeom>
        </p:spPr>
        <p:txBody>
          <a:bodyPr vert="horz" wrap="square" lIns="0" tIns="46990" rIns="0" bIns="0" rtlCol="0">
            <a:spAutoFit/>
          </a:bodyPr>
          <a:lstStyle/>
          <a:p>
            <a:pPr algn="ctr">
              <a:lnSpc>
                <a:spcPct val="100000"/>
              </a:lnSpc>
              <a:spcBef>
                <a:spcPts val="370"/>
              </a:spcBef>
            </a:pPr>
            <a:r>
              <a:rPr sz="1200" spc="10" dirty="0">
                <a:solidFill>
                  <a:srgbClr val="FFFFFF"/>
                </a:solidFill>
                <a:latin typeface="MS Gothic"/>
                <a:cs typeface="MS Gothic"/>
              </a:rPr>
              <a:t>経</a:t>
            </a:r>
            <a:r>
              <a:rPr sz="1200" dirty="0">
                <a:solidFill>
                  <a:srgbClr val="FFFFFF"/>
                </a:solidFill>
                <a:latin typeface="MS Gothic"/>
                <a:cs typeface="MS Gothic"/>
              </a:rPr>
              <a:t>営点</a:t>
            </a:r>
            <a:endParaRPr sz="1200">
              <a:latin typeface="MS Gothic"/>
              <a:cs typeface="MS Gothic"/>
            </a:endParaRPr>
          </a:p>
          <a:p>
            <a:pPr marL="635" algn="ctr">
              <a:lnSpc>
                <a:spcPct val="100000"/>
              </a:lnSpc>
              <a:spcBef>
                <a:spcPts val="114"/>
              </a:spcBef>
            </a:pPr>
            <a:r>
              <a:rPr sz="800" spc="-5" dirty="0">
                <a:solidFill>
                  <a:srgbClr val="FFFFFF"/>
                </a:solidFill>
                <a:latin typeface="MS Gothic"/>
                <a:cs typeface="MS Gothic"/>
              </a:rPr>
              <a:t>（</a:t>
            </a:r>
            <a:r>
              <a:rPr sz="800" spc="5" dirty="0">
                <a:solidFill>
                  <a:srgbClr val="FFFFFF"/>
                </a:solidFill>
                <a:latin typeface="MS Gothic"/>
                <a:cs typeface="MS Gothic"/>
              </a:rPr>
              <a:t>客</a:t>
            </a:r>
            <a:r>
              <a:rPr sz="800" spc="-5" dirty="0">
                <a:solidFill>
                  <a:srgbClr val="FFFFFF"/>
                </a:solidFill>
                <a:latin typeface="MS Gothic"/>
                <a:cs typeface="MS Gothic"/>
              </a:rPr>
              <a:t>観</a:t>
            </a:r>
            <a:r>
              <a:rPr sz="800" spc="5" dirty="0">
                <a:solidFill>
                  <a:srgbClr val="FFFFFF"/>
                </a:solidFill>
                <a:latin typeface="MS Gothic"/>
                <a:cs typeface="MS Gothic"/>
              </a:rPr>
              <a:t>的評</a:t>
            </a:r>
            <a:r>
              <a:rPr sz="800" spc="-5" dirty="0">
                <a:solidFill>
                  <a:srgbClr val="FFFFFF"/>
                </a:solidFill>
                <a:latin typeface="MS Gothic"/>
                <a:cs typeface="MS Gothic"/>
              </a:rPr>
              <a:t>価</a:t>
            </a:r>
            <a:r>
              <a:rPr sz="800" spc="15" dirty="0">
                <a:solidFill>
                  <a:srgbClr val="FFFFFF"/>
                </a:solidFill>
                <a:latin typeface="MS Gothic"/>
                <a:cs typeface="MS Gothic"/>
              </a:rPr>
              <a:t>）</a:t>
            </a:r>
            <a:endParaRPr sz="800">
              <a:latin typeface="MS Gothic"/>
              <a:cs typeface="MS Gothic"/>
            </a:endParaRPr>
          </a:p>
        </p:txBody>
      </p:sp>
      <p:grpSp>
        <p:nvGrpSpPr>
          <p:cNvPr id="14" name="object 14"/>
          <p:cNvGrpSpPr/>
          <p:nvPr/>
        </p:nvGrpSpPr>
        <p:grpSpPr>
          <a:xfrm>
            <a:off x="1325874" y="2968754"/>
            <a:ext cx="279400" cy="268605"/>
            <a:chOff x="1325874" y="2968754"/>
            <a:chExt cx="279400" cy="268605"/>
          </a:xfrm>
        </p:grpSpPr>
        <p:sp>
          <p:nvSpPr>
            <p:cNvPr id="15" name="object 15"/>
            <p:cNvSpPr/>
            <p:nvPr/>
          </p:nvSpPr>
          <p:spPr>
            <a:xfrm>
              <a:off x="1338059" y="2980956"/>
              <a:ext cx="254635" cy="242570"/>
            </a:xfrm>
            <a:custGeom>
              <a:avLst/>
              <a:gdLst/>
              <a:ahLst/>
              <a:cxnLst/>
              <a:rect l="l" t="t" r="r" b="b"/>
              <a:pathLst>
                <a:path w="254634" h="242569">
                  <a:moveTo>
                    <a:pt x="102108" y="0"/>
                  </a:moveTo>
                  <a:lnTo>
                    <a:pt x="0" y="0"/>
                  </a:lnTo>
                  <a:lnTo>
                    <a:pt x="0" y="242316"/>
                  </a:lnTo>
                  <a:lnTo>
                    <a:pt x="102108" y="242316"/>
                  </a:lnTo>
                  <a:lnTo>
                    <a:pt x="102108" y="0"/>
                  </a:lnTo>
                  <a:close/>
                </a:path>
                <a:path w="254634" h="242569">
                  <a:moveTo>
                    <a:pt x="254508" y="0"/>
                  </a:moveTo>
                  <a:lnTo>
                    <a:pt x="152400" y="0"/>
                  </a:lnTo>
                  <a:lnTo>
                    <a:pt x="152400" y="242316"/>
                  </a:lnTo>
                  <a:lnTo>
                    <a:pt x="254508" y="242316"/>
                  </a:lnTo>
                  <a:lnTo>
                    <a:pt x="254508" y="0"/>
                  </a:lnTo>
                  <a:close/>
                </a:path>
              </a:pathLst>
            </a:custGeom>
            <a:solidFill>
              <a:srgbClr val="4F81BC"/>
            </a:solidFill>
          </p:spPr>
          <p:txBody>
            <a:bodyPr wrap="square" lIns="0" tIns="0" rIns="0" bIns="0" rtlCol="0"/>
            <a:lstStyle/>
            <a:p>
              <a:endParaRPr/>
            </a:p>
          </p:txBody>
        </p:sp>
        <p:sp>
          <p:nvSpPr>
            <p:cNvPr id="16" name="object 16"/>
            <p:cNvSpPr/>
            <p:nvPr/>
          </p:nvSpPr>
          <p:spPr>
            <a:xfrm>
              <a:off x="1325874" y="2968754"/>
              <a:ext cx="279400" cy="268605"/>
            </a:xfrm>
            <a:custGeom>
              <a:avLst/>
              <a:gdLst/>
              <a:ahLst/>
              <a:cxnLst/>
              <a:rect l="l" t="t" r="r" b="b"/>
              <a:pathLst>
                <a:path w="279400" h="268605">
                  <a:moveTo>
                    <a:pt x="152398" y="0"/>
                  </a:moveTo>
                  <a:lnTo>
                    <a:pt x="278890" y="0"/>
                  </a:lnTo>
                  <a:lnTo>
                    <a:pt x="278890" y="268223"/>
                  </a:lnTo>
                  <a:lnTo>
                    <a:pt x="152398" y="268223"/>
                  </a:lnTo>
                  <a:lnTo>
                    <a:pt x="152398" y="254506"/>
                  </a:lnTo>
                  <a:lnTo>
                    <a:pt x="252981" y="254506"/>
                  </a:lnTo>
                  <a:lnTo>
                    <a:pt x="266698" y="242315"/>
                  </a:lnTo>
                  <a:lnTo>
                    <a:pt x="252981" y="242315"/>
                  </a:lnTo>
                  <a:lnTo>
                    <a:pt x="252981" y="25908"/>
                  </a:lnTo>
                  <a:lnTo>
                    <a:pt x="266698" y="25908"/>
                  </a:lnTo>
                  <a:lnTo>
                    <a:pt x="252981" y="12191"/>
                  </a:lnTo>
                  <a:lnTo>
                    <a:pt x="152398" y="12191"/>
                  </a:lnTo>
                  <a:lnTo>
                    <a:pt x="152398" y="0"/>
                  </a:lnTo>
                  <a:close/>
                </a:path>
                <a:path w="279400" h="268605">
                  <a:moveTo>
                    <a:pt x="252981" y="242315"/>
                  </a:moveTo>
                  <a:lnTo>
                    <a:pt x="266698" y="242315"/>
                  </a:lnTo>
                  <a:lnTo>
                    <a:pt x="252981" y="254506"/>
                  </a:lnTo>
                  <a:lnTo>
                    <a:pt x="252981" y="242315"/>
                  </a:lnTo>
                  <a:close/>
                </a:path>
                <a:path w="279400" h="268605">
                  <a:moveTo>
                    <a:pt x="176782" y="242315"/>
                  </a:moveTo>
                  <a:lnTo>
                    <a:pt x="252981" y="242315"/>
                  </a:lnTo>
                  <a:lnTo>
                    <a:pt x="252981" y="254506"/>
                  </a:lnTo>
                  <a:lnTo>
                    <a:pt x="176782" y="254506"/>
                  </a:lnTo>
                  <a:lnTo>
                    <a:pt x="176782" y="242315"/>
                  </a:lnTo>
                  <a:close/>
                </a:path>
                <a:path w="279400" h="268605">
                  <a:moveTo>
                    <a:pt x="176782" y="12191"/>
                  </a:moveTo>
                  <a:lnTo>
                    <a:pt x="176782" y="254506"/>
                  </a:lnTo>
                  <a:lnTo>
                    <a:pt x="164590" y="242315"/>
                  </a:lnTo>
                  <a:lnTo>
                    <a:pt x="152398" y="242315"/>
                  </a:lnTo>
                  <a:lnTo>
                    <a:pt x="152398" y="25908"/>
                  </a:lnTo>
                  <a:lnTo>
                    <a:pt x="164590" y="25908"/>
                  </a:lnTo>
                  <a:lnTo>
                    <a:pt x="176782" y="12191"/>
                  </a:lnTo>
                  <a:close/>
                </a:path>
                <a:path w="279400" h="268605">
                  <a:moveTo>
                    <a:pt x="152398" y="242315"/>
                  </a:moveTo>
                  <a:lnTo>
                    <a:pt x="164590" y="242315"/>
                  </a:lnTo>
                  <a:lnTo>
                    <a:pt x="176782" y="254506"/>
                  </a:lnTo>
                  <a:lnTo>
                    <a:pt x="152398" y="254506"/>
                  </a:lnTo>
                  <a:lnTo>
                    <a:pt x="152398" y="242315"/>
                  </a:lnTo>
                  <a:close/>
                </a:path>
                <a:path w="279400" h="268605">
                  <a:moveTo>
                    <a:pt x="252981" y="12191"/>
                  </a:moveTo>
                  <a:lnTo>
                    <a:pt x="266698" y="25908"/>
                  </a:lnTo>
                  <a:lnTo>
                    <a:pt x="252981" y="25908"/>
                  </a:lnTo>
                  <a:lnTo>
                    <a:pt x="252981" y="12191"/>
                  </a:lnTo>
                  <a:close/>
                </a:path>
                <a:path w="279400" h="268605">
                  <a:moveTo>
                    <a:pt x="176782" y="12191"/>
                  </a:moveTo>
                  <a:lnTo>
                    <a:pt x="252981" y="12191"/>
                  </a:lnTo>
                  <a:lnTo>
                    <a:pt x="252981" y="25908"/>
                  </a:lnTo>
                  <a:lnTo>
                    <a:pt x="176782" y="25908"/>
                  </a:lnTo>
                  <a:lnTo>
                    <a:pt x="176782" y="12191"/>
                  </a:lnTo>
                  <a:close/>
                </a:path>
                <a:path w="279400" h="268605">
                  <a:moveTo>
                    <a:pt x="152398" y="12191"/>
                  </a:moveTo>
                  <a:lnTo>
                    <a:pt x="176782" y="12191"/>
                  </a:lnTo>
                  <a:lnTo>
                    <a:pt x="164590" y="25908"/>
                  </a:lnTo>
                  <a:lnTo>
                    <a:pt x="152398" y="25908"/>
                  </a:lnTo>
                  <a:lnTo>
                    <a:pt x="152398" y="12191"/>
                  </a:lnTo>
                  <a:close/>
                </a:path>
                <a:path w="279400" h="268605">
                  <a:moveTo>
                    <a:pt x="0" y="0"/>
                  </a:moveTo>
                  <a:lnTo>
                    <a:pt x="126491" y="0"/>
                  </a:lnTo>
                  <a:lnTo>
                    <a:pt x="126491" y="268223"/>
                  </a:lnTo>
                  <a:lnTo>
                    <a:pt x="0" y="268223"/>
                  </a:lnTo>
                  <a:lnTo>
                    <a:pt x="0" y="254506"/>
                  </a:lnTo>
                  <a:lnTo>
                    <a:pt x="100582" y="254506"/>
                  </a:lnTo>
                  <a:lnTo>
                    <a:pt x="114298" y="242315"/>
                  </a:lnTo>
                  <a:lnTo>
                    <a:pt x="100582" y="242315"/>
                  </a:lnTo>
                  <a:lnTo>
                    <a:pt x="100582" y="25908"/>
                  </a:lnTo>
                  <a:lnTo>
                    <a:pt x="114298" y="25908"/>
                  </a:lnTo>
                  <a:lnTo>
                    <a:pt x="100582" y="12191"/>
                  </a:lnTo>
                  <a:lnTo>
                    <a:pt x="0" y="12191"/>
                  </a:lnTo>
                  <a:lnTo>
                    <a:pt x="0" y="0"/>
                  </a:lnTo>
                  <a:close/>
                </a:path>
                <a:path w="279400" h="268605">
                  <a:moveTo>
                    <a:pt x="100582" y="242315"/>
                  </a:moveTo>
                  <a:lnTo>
                    <a:pt x="114298" y="242315"/>
                  </a:lnTo>
                  <a:lnTo>
                    <a:pt x="100582" y="254506"/>
                  </a:lnTo>
                  <a:lnTo>
                    <a:pt x="100582" y="242315"/>
                  </a:lnTo>
                  <a:close/>
                </a:path>
                <a:path w="279400" h="268605">
                  <a:moveTo>
                    <a:pt x="24383" y="242315"/>
                  </a:moveTo>
                  <a:lnTo>
                    <a:pt x="100582" y="242315"/>
                  </a:lnTo>
                  <a:lnTo>
                    <a:pt x="100582" y="254506"/>
                  </a:lnTo>
                  <a:lnTo>
                    <a:pt x="24383" y="254506"/>
                  </a:lnTo>
                  <a:lnTo>
                    <a:pt x="24383" y="242315"/>
                  </a:lnTo>
                  <a:close/>
                </a:path>
                <a:path w="279400" h="268605">
                  <a:moveTo>
                    <a:pt x="24383" y="12191"/>
                  </a:moveTo>
                  <a:lnTo>
                    <a:pt x="24383" y="254506"/>
                  </a:lnTo>
                  <a:lnTo>
                    <a:pt x="12191" y="242315"/>
                  </a:lnTo>
                  <a:lnTo>
                    <a:pt x="0" y="242315"/>
                  </a:lnTo>
                  <a:lnTo>
                    <a:pt x="0" y="25908"/>
                  </a:lnTo>
                  <a:lnTo>
                    <a:pt x="12191" y="25908"/>
                  </a:lnTo>
                  <a:lnTo>
                    <a:pt x="24383" y="12191"/>
                  </a:lnTo>
                  <a:close/>
                </a:path>
                <a:path w="279400" h="268605">
                  <a:moveTo>
                    <a:pt x="0" y="242315"/>
                  </a:moveTo>
                  <a:lnTo>
                    <a:pt x="12191" y="242315"/>
                  </a:lnTo>
                  <a:lnTo>
                    <a:pt x="24383" y="254506"/>
                  </a:lnTo>
                  <a:lnTo>
                    <a:pt x="0" y="254506"/>
                  </a:lnTo>
                  <a:lnTo>
                    <a:pt x="0" y="242315"/>
                  </a:lnTo>
                  <a:close/>
                </a:path>
                <a:path w="279400" h="268605">
                  <a:moveTo>
                    <a:pt x="100582" y="12191"/>
                  </a:moveTo>
                  <a:lnTo>
                    <a:pt x="114298" y="25908"/>
                  </a:lnTo>
                  <a:lnTo>
                    <a:pt x="100582" y="25908"/>
                  </a:lnTo>
                  <a:lnTo>
                    <a:pt x="100582" y="12191"/>
                  </a:lnTo>
                  <a:close/>
                </a:path>
                <a:path w="279400" h="268605">
                  <a:moveTo>
                    <a:pt x="24383" y="12191"/>
                  </a:moveTo>
                  <a:lnTo>
                    <a:pt x="100582" y="12191"/>
                  </a:lnTo>
                  <a:lnTo>
                    <a:pt x="100582" y="25908"/>
                  </a:lnTo>
                  <a:lnTo>
                    <a:pt x="24383" y="25908"/>
                  </a:lnTo>
                  <a:lnTo>
                    <a:pt x="24383" y="12191"/>
                  </a:lnTo>
                  <a:close/>
                </a:path>
                <a:path w="279400" h="268605">
                  <a:moveTo>
                    <a:pt x="0" y="12191"/>
                  </a:moveTo>
                  <a:lnTo>
                    <a:pt x="24383" y="12191"/>
                  </a:lnTo>
                  <a:lnTo>
                    <a:pt x="12191" y="25908"/>
                  </a:lnTo>
                  <a:lnTo>
                    <a:pt x="0" y="25908"/>
                  </a:lnTo>
                  <a:lnTo>
                    <a:pt x="0" y="12191"/>
                  </a:lnTo>
                  <a:close/>
                </a:path>
              </a:pathLst>
            </a:custGeom>
            <a:solidFill>
              <a:srgbClr val="385D89"/>
            </a:solidFill>
          </p:spPr>
          <p:txBody>
            <a:bodyPr wrap="square" lIns="0" tIns="0" rIns="0" bIns="0" rtlCol="0"/>
            <a:lstStyle/>
            <a:p>
              <a:endParaRPr/>
            </a:p>
          </p:txBody>
        </p:sp>
      </p:grpSp>
      <p:grpSp>
        <p:nvGrpSpPr>
          <p:cNvPr id="17" name="object 17"/>
          <p:cNvGrpSpPr/>
          <p:nvPr/>
        </p:nvGrpSpPr>
        <p:grpSpPr>
          <a:xfrm>
            <a:off x="963163" y="3288793"/>
            <a:ext cx="978535" cy="386080"/>
            <a:chOff x="963163" y="3288793"/>
            <a:chExt cx="978535" cy="386080"/>
          </a:xfrm>
        </p:grpSpPr>
        <p:sp>
          <p:nvSpPr>
            <p:cNvPr id="18" name="object 18"/>
            <p:cNvSpPr/>
            <p:nvPr/>
          </p:nvSpPr>
          <p:spPr>
            <a:xfrm>
              <a:off x="975355" y="3302509"/>
              <a:ext cx="952500" cy="360045"/>
            </a:xfrm>
            <a:custGeom>
              <a:avLst/>
              <a:gdLst/>
              <a:ahLst/>
              <a:cxnLst/>
              <a:rect l="l" t="t" r="r" b="b"/>
              <a:pathLst>
                <a:path w="952500" h="360045">
                  <a:moveTo>
                    <a:pt x="0" y="0"/>
                  </a:moveTo>
                  <a:lnTo>
                    <a:pt x="952495" y="0"/>
                  </a:lnTo>
                  <a:lnTo>
                    <a:pt x="952495" y="359664"/>
                  </a:lnTo>
                  <a:lnTo>
                    <a:pt x="0" y="359664"/>
                  </a:lnTo>
                  <a:lnTo>
                    <a:pt x="0" y="0"/>
                  </a:lnTo>
                  <a:close/>
                </a:path>
              </a:pathLst>
            </a:custGeom>
            <a:solidFill>
              <a:srgbClr val="4F81BC"/>
            </a:solidFill>
          </p:spPr>
          <p:txBody>
            <a:bodyPr wrap="square" lIns="0" tIns="0" rIns="0" bIns="0" rtlCol="0"/>
            <a:lstStyle/>
            <a:p>
              <a:endParaRPr/>
            </a:p>
          </p:txBody>
        </p:sp>
        <p:sp>
          <p:nvSpPr>
            <p:cNvPr id="19" name="object 19"/>
            <p:cNvSpPr/>
            <p:nvPr/>
          </p:nvSpPr>
          <p:spPr>
            <a:xfrm>
              <a:off x="963163" y="3288793"/>
              <a:ext cx="978535" cy="386080"/>
            </a:xfrm>
            <a:custGeom>
              <a:avLst/>
              <a:gdLst/>
              <a:ahLst/>
              <a:cxnLst/>
              <a:rect l="l" t="t" r="r" b="b"/>
              <a:pathLst>
                <a:path w="978535" h="386079">
                  <a:moveTo>
                    <a:pt x="6096" y="0"/>
                  </a:moveTo>
                  <a:lnTo>
                    <a:pt x="972307" y="0"/>
                  </a:lnTo>
                  <a:lnTo>
                    <a:pt x="978403" y="6096"/>
                  </a:lnTo>
                  <a:lnTo>
                    <a:pt x="978403" y="379475"/>
                  </a:lnTo>
                  <a:lnTo>
                    <a:pt x="972307" y="385572"/>
                  </a:lnTo>
                  <a:lnTo>
                    <a:pt x="6096" y="385572"/>
                  </a:lnTo>
                  <a:lnTo>
                    <a:pt x="0" y="379475"/>
                  </a:lnTo>
                  <a:lnTo>
                    <a:pt x="0" y="373380"/>
                  </a:lnTo>
                  <a:lnTo>
                    <a:pt x="952495" y="373380"/>
                  </a:lnTo>
                  <a:lnTo>
                    <a:pt x="964687" y="359663"/>
                  </a:lnTo>
                  <a:lnTo>
                    <a:pt x="952495" y="359663"/>
                  </a:lnTo>
                  <a:lnTo>
                    <a:pt x="952495" y="25908"/>
                  </a:lnTo>
                  <a:lnTo>
                    <a:pt x="964687" y="25908"/>
                  </a:lnTo>
                  <a:lnTo>
                    <a:pt x="952495" y="13715"/>
                  </a:lnTo>
                  <a:lnTo>
                    <a:pt x="0" y="13715"/>
                  </a:lnTo>
                  <a:lnTo>
                    <a:pt x="0" y="6096"/>
                  </a:lnTo>
                  <a:lnTo>
                    <a:pt x="6096" y="0"/>
                  </a:lnTo>
                  <a:close/>
                </a:path>
                <a:path w="978535" h="386079">
                  <a:moveTo>
                    <a:pt x="952495" y="359663"/>
                  </a:moveTo>
                  <a:lnTo>
                    <a:pt x="964687" y="359663"/>
                  </a:lnTo>
                  <a:lnTo>
                    <a:pt x="952495" y="373380"/>
                  </a:lnTo>
                  <a:lnTo>
                    <a:pt x="952495" y="359663"/>
                  </a:lnTo>
                  <a:close/>
                </a:path>
                <a:path w="978535" h="386079">
                  <a:moveTo>
                    <a:pt x="25908" y="359663"/>
                  </a:moveTo>
                  <a:lnTo>
                    <a:pt x="952495" y="359663"/>
                  </a:lnTo>
                  <a:lnTo>
                    <a:pt x="952495" y="373380"/>
                  </a:lnTo>
                  <a:lnTo>
                    <a:pt x="25908" y="373380"/>
                  </a:lnTo>
                  <a:lnTo>
                    <a:pt x="25908" y="359663"/>
                  </a:lnTo>
                  <a:close/>
                </a:path>
                <a:path w="978535" h="386079">
                  <a:moveTo>
                    <a:pt x="25908" y="13715"/>
                  </a:moveTo>
                  <a:lnTo>
                    <a:pt x="25908" y="373380"/>
                  </a:lnTo>
                  <a:lnTo>
                    <a:pt x="12191" y="359663"/>
                  </a:lnTo>
                  <a:lnTo>
                    <a:pt x="0" y="359663"/>
                  </a:lnTo>
                  <a:lnTo>
                    <a:pt x="0" y="25908"/>
                  </a:lnTo>
                  <a:lnTo>
                    <a:pt x="12191" y="25908"/>
                  </a:lnTo>
                  <a:lnTo>
                    <a:pt x="25908" y="13715"/>
                  </a:lnTo>
                  <a:close/>
                </a:path>
                <a:path w="978535" h="386079">
                  <a:moveTo>
                    <a:pt x="0" y="359663"/>
                  </a:moveTo>
                  <a:lnTo>
                    <a:pt x="12191" y="359663"/>
                  </a:lnTo>
                  <a:lnTo>
                    <a:pt x="25908" y="373380"/>
                  </a:lnTo>
                  <a:lnTo>
                    <a:pt x="0" y="373380"/>
                  </a:lnTo>
                  <a:lnTo>
                    <a:pt x="0" y="359663"/>
                  </a:lnTo>
                  <a:close/>
                </a:path>
                <a:path w="978535" h="386079">
                  <a:moveTo>
                    <a:pt x="952495" y="13715"/>
                  </a:moveTo>
                  <a:lnTo>
                    <a:pt x="964687" y="25908"/>
                  </a:lnTo>
                  <a:lnTo>
                    <a:pt x="952495" y="25908"/>
                  </a:lnTo>
                  <a:lnTo>
                    <a:pt x="952495" y="13715"/>
                  </a:lnTo>
                  <a:close/>
                </a:path>
                <a:path w="978535" h="386079">
                  <a:moveTo>
                    <a:pt x="25908" y="13715"/>
                  </a:moveTo>
                  <a:lnTo>
                    <a:pt x="952495" y="13715"/>
                  </a:lnTo>
                  <a:lnTo>
                    <a:pt x="952495" y="25908"/>
                  </a:lnTo>
                  <a:lnTo>
                    <a:pt x="25908" y="25908"/>
                  </a:lnTo>
                  <a:lnTo>
                    <a:pt x="25908" y="13715"/>
                  </a:lnTo>
                  <a:close/>
                </a:path>
                <a:path w="978535" h="386079">
                  <a:moveTo>
                    <a:pt x="0" y="13715"/>
                  </a:moveTo>
                  <a:lnTo>
                    <a:pt x="25908" y="13715"/>
                  </a:lnTo>
                  <a:lnTo>
                    <a:pt x="12191" y="25908"/>
                  </a:lnTo>
                  <a:lnTo>
                    <a:pt x="0" y="25908"/>
                  </a:lnTo>
                  <a:lnTo>
                    <a:pt x="0" y="13715"/>
                  </a:lnTo>
                  <a:close/>
                </a:path>
              </a:pathLst>
            </a:custGeom>
            <a:solidFill>
              <a:srgbClr val="385D89"/>
            </a:solidFill>
          </p:spPr>
          <p:txBody>
            <a:bodyPr wrap="square" lIns="0" tIns="0" rIns="0" bIns="0" rtlCol="0"/>
            <a:lstStyle/>
            <a:p>
              <a:endParaRPr/>
            </a:p>
          </p:txBody>
        </p:sp>
      </p:grpSp>
      <p:grpSp>
        <p:nvGrpSpPr>
          <p:cNvPr id="20" name="object 20"/>
          <p:cNvGrpSpPr/>
          <p:nvPr/>
        </p:nvGrpSpPr>
        <p:grpSpPr>
          <a:xfrm>
            <a:off x="861060" y="2026922"/>
            <a:ext cx="5707380" cy="6979920"/>
            <a:chOff x="861060" y="2026922"/>
            <a:chExt cx="5707380" cy="6979920"/>
          </a:xfrm>
        </p:grpSpPr>
        <p:sp>
          <p:nvSpPr>
            <p:cNvPr id="21" name="object 21"/>
            <p:cNvSpPr/>
            <p:nvPr/>
          </p:nvSpPr>
          <p:spPr>
            <a:xfrm>
              <a:off x="1328915" y="2039416"/>
              <a:ext cx="265430" cy="263525"/>
            </a:xfrm>
            <a:custGeom>
              <a:avLst/>
              <a:gdLst/>
              <a:ahLst/>
              <a:cxnLst/>
              <a:rect l="l" t="t" r="r" b="b"/>
              <a:pathLst>
                <a:path w="265430" h="263525">
                  <a:moveTo>
                    <a:pt x="265176" y="89496"/>
                  </a:moveTo>
                  <a:lnTo>
                    <a:pt x="175260" y="89496"/>
                  </a:lnTo>
                  <a:lnTo>
                    <a:pt x="175260" y="0"/>
                  </a:lnTo>
                  <a:lnTo>
                    <a:pt x="89916" y="0"/>
                  </a:lnTo>
                  <a:lnTo>
                    <a:pt x="89916" y="89496"/>
                  </a:lnTo>
                  <a:lnTo>
                    <a:pt x="0" y="89496"/>
                  </a:lnTo>
                  <a:lnTo>
                    <a:pt x="0" y="173964"/>
                  </a:lnTo>
                  <a:lnTo>
                    <a:pt x="89916" y="173964"/>
                  </a:lnTo>
                  <a:lnTo>
                    <a:pt x="89916" y="263461"/>
                  </a:lnTo>
                  <a:lnTo>
                    <a:pt x="175260" y="263461"/>
                  </a:lnTo>
                  <a:lnTo>
                    <a:pt x="175260" y="173964"/>
                  </a:lnTo>
                  <a:lnTo>
                    <a:pt x="265176" y="173964"/>
                  </a:lnTo>
                  <a:lnTo>
                    <a:pt x="265176" y="89496"/>
                  </a:lnTo>
                  <a:close/>
                </a:path>
              </a:pathLst>
            </a:custGeom>
            <a:solidFill>
              <a:srgbClr val="4F81BC"/>
            </a:solidFill>
          </p:spPr>
          <p:txBody>
            <a:bodyPr wrap="square" lIns="0" tIns="0" rIns="0" bIns="0" rtlCol="0"/>
            <a:lstStyle/>
            <a:p>
              <a:endParaRPr/>
            </a:p>
          </p:txBody>
        </p:sp>
        <p:sp>
          <p:nvSpPr>
            <p:cNvPr id="22" name="object 22"/>
            <p:cNvSpPr/>
            <p:nvPr/>
          </p:nvSpPr>
          <p:spPr>
            <a:xfrm>
              <a:off x="1316730" y="2026922"/>
              <a:ext cx="291465" cy="289560"/>
            </a:xfrm>
            <a:custGeom>
              <a:avLst/>
              <a:gdLst/>
              <a:ahLst/>
              <a:cxnLst/>
              <a:rect l="l" t="t" r="r" b="b"/>
              <a:pathLst>
                <a:path w="291465" h="289560">
                  <a:moveTo>
                    <a:pt x="199643" y="185928"/>
                  </a:moveTo>
                  <a:lnTo>
                    <a:pt x="199643" y="289559"/>
                  </a:lnTo>
                  <a:lnTo>
                    <a:pt x="89914" y="289559"/>
                  </a:lnTo>
                  <a:lnTo>
                    <a:pt x="89914" y="275844"/>
                  </a:lnTo>
                  <a:lnTo>
                    <a:pt x="175258" y="275844"/>
                  </a:lnTo>
                  <a:lnTo>
                    <a:pt x="187450" y="263652"/>
                  </a:lnTo>
                  <a:lnTo>
                    <a:pt x="175258" y="263652"/>
                  </a:lnTo>
                  <a:lnTo>
                    <a:pt x="175258" y="199644"/>
                  </a:lnTo>
                  <a:lnTo>
                    <a:pt x="187450" y="199644"/>
                  </a:lnTo>
                  <a:lnTo>
                    <a:pt x="199643" y="185928"/>
                  </a:lnTo>
                  <a:close/>
                </a:path>
                <a:path w="291465" h="289560">
                  <a:moveTo>
                    <a:pt x="175258" y="263652"/>
                  </a:moveTo>
                  <a:lnTo>
                    <a:pt x="187450" y="263652"/>
                  </a:lnTo>
                  <a:lnTo>
                    <a:pt x="175258" y="275844"/>
                  </a:lnTo>
                  <a:lnTo>
                    <a:pt x="175258" y="263652"/>
                  </a:lnTo>
                  <a:close/>
                </a:path>
                <a:path w="291465" h="289560">
                  <a:moveTo>
                    <a:pt x="115823" y="263652"/>
                  </a:moveTo>
                  <a:lnTo>
                    <a:pt x="175258" y="263652"/>
                  </a:lnTo>
                  <a:lnTo>
                    <a:pt x="175258" y="275844"/>
                  </a:lnTo>
                  <a:lnTo>
                    <a:pt x="115823" y="275844"/>
                  </a:lnTo>
                  <a:lnTo>
                    <a:pt x="115823" y="263652"/>
                  </a:lnTo>
                  <a:close/>
                </a:path>
                <a:path w="291465" h="289560">
                  <a:moveTo>
                    <a:pt x="24383" y="173735"/>
                  </a:moveTo>
                  <a:lnTo>
                    <a:pt x="115823" y="173735"/>
                  </a:lnTo>
                  <a:lnTo>
                    <a:pt x="115823" y="275844"/>
                  </a:lnTo>
                  <a:lnTo>
                    <a:pt x="102106" y="263652"/>
                  </a:lnTo>
                  <a:lnTo>
                    <a:pt x="89914" y="263652"/>
                  </a:lnTo>
                  <a:lnTo>
                    <a:pt x="89914" y="199644"/>
                  </a:lnTo>
                  <a:lnTo>
                    <a:pt x="102106" y="199644"/>
                  </a:lnTo>
                  <a:lnTo>
                    <a:pt x="89914" y="185928"/>
                  </a:lnTo>
                  <a:lnTo>
                    <a:pt x="24383" y="185928"/>
                  </a:lnTo>
                  <a:lnTo>
                    <a:pt x="24383" y="173735"/>
                  </a:lnTo>
                  <a:close/>
                </a:path>
                <a:path w="291465" h="289560">
                  <a:moveTo>
                    <a:pt x="89914" y="263652"/>
                  </a:moveTo>
                  <a:lnTo>
                    <a:pt x="102106" y="263652"/>
                  </a:lnTo>
                  <a:lnTo>
                    <a:pt x="115823" y="275844"/>
                  </a:lnTo>
                  <a:lnTo>
                    <a:pt x="89914" y="275844"/>
                  </a:lnTo>
                  <a:lnTo>
                    <a:pt x="89914" y="263652"/>
                  </a:lnTo>
                  <a:close/>
                </a:path>
                <a:path w="291465" h="289560">
                  <a:moveTo>
                    <a:pt x="199643" y="89915"/>
                  </a:moveTo>
                  <a:lnTo>
                    <a:pt x="291081" y="89915"/>
                  </a:lnTo>
                  <a:lnTo>
                    <a:pt x="291081" y="199644"/>
                  </a:lnTo>
                  <a:lnTo>
                    <a:pt x="199643" y="199644"/>
                  </a:lnTo>
                  <a:lnTo>
                    <a:pt x="199643" y="185928"/>
                  </a:lnTo>
                  <a:lnTo>
                    <a:pt x="265174" y="185928"/>
                  </a:lnTo>
                  <a:lnTo>
                    <a:pt x="277366" y="173735"/>
                  </a:lnTo>
                  <a:lnTo>
                    <a:pt x="265174" y="173735"/>
                  </a:lnTo>
                  <a:lnTo>
                    <a:pt x="265174" y="114299"/>
                  </a:lnTo>
                  <a:lnTo>
                    <a:pt x="277366" y="114299"/>
                  </a:lnTo>
                  <a:lnTo>
                    <a:pt x="265174" y="102108"/>
                  </a:lnTo>
                  <a:lnTo>
                    <a:pt x="199643" y="102108"/>
                  </a:lnTo>
                  <a:lnTo>
                    <a:pt x="199643" y="89915"/>
                  </a:lnTo>
                  <a:close/>
                </a:path>
                <a:path w="291465" h="289560">
                  <a:moveTo>
                    <a:pt x="175258" y="173735"/>
                  </a:moveTo>
                  <a:lnTo>
                    <a:pt x="265174" y="173735"/>
                  </a:lnTo>
                  <a:lnTo>
                    <a:pt x="265174" y="185928"/>
                  </a:lnTo>
                  <a:lnTo>
                    <a:pt x="199643" y="185928"/>
                  </a:lnTo>
                  <a:lnTo>
                    <a:pt x="187450" y="199644"/>
                  </a:lnTo>
                  <a:lnTo>
                    <a:pt x="175258" y="199644"/>
                  </a:lnTo>
                  <a:lnTo>
                    <a:pt x="175258" y="173735"/>
                  </a:lnTo>
                  <a:close/>
                </a:path>
                <a:path w="291465" h="289560">
                  <a:moveTo>
                    <a:pt x="89914" y="185928"/>
                  </a:moveTo>
                  <a:lnTo>
                    <a:pt x="102106" y="199644"/>
                  </a:lnTo>
                  <a:lnTo>
                    <a:pt x="89914" y="199644"/>
                  </a:lnTo>
                  <a:lnTo>
                    <a:pt x="89914" y="185928"/>
                  </a:lnTo>
                  <a:close/>
                </a:path>
                <a:path w="291465" h="289560">
                  <a:moveTo>
                    <a:pt x="0" y="173735"/>
                  </a:moveTo>
                  <a:lnTo>
                    <a:pt x="12191" y="173735"/>
                  </a:lnTo>
                  <a:lnTo>
                    <a:pt x="24383" y="185928"/>
                  </a:lnTo>
                  <a:lnTo>
                    <a:pt x="89914" y="185928"/>
                  </a:lnTo>
                  <a:lnTo>
                    <a:pt x="89914" y="199644"/>
                  </a:lnTo>
                  <a:lnTo>
                    <a:pt x="0" y="199644"/>
                  </a:lnTo>
                  <a:lnTo>
                    <a:pt x="0" y="173735"/>
                  </a:lnTo>
                  <a:close/>
                </a:path>
                <a:path w="291465" h="289560">
                  <a:moveTo>
                    <a:pt x="265174" y="173735"/>
                  </a:moveTo>
                  <a:lnTo>
                    <a:pt x="277366" y="173735"/>
                  </a:lnTo>
                  <a:lnTo>
                    <a:pt x="265174" y="185928"/>
                  </a:lnTo>
                  <a:lnTo>
                    <a:pt x="265174" y="173735"/>
                  </a:lnTo>
                  <a:close/>
                </a:path>
                <a:path w="291465" h="289560">
                  <a:moveTo>
                    <a:pt x="24383" y="102108"/>
                  </a:moveTo>
                  <a:lnTo>
                    <a:pt x="24383" y="185928"/>
                  </a:lnTo>
                  <a:lnTo>
                    <a:pt x="12191" y="173735"/>
                  </a:lnTo>
                  <a:lnTo>
                    <a:pt x="0" y="173735"/>
                  </a:lnTo>
                  <a:lnTo>
                    <a:pt x="0" y="114299"/>
                  </a:lnTo>
                  <a:lnTo>
                    <a:pt x="12191" y="114299"/>
                  </a:lnTo>
                  <a:lnTo>
                    <a:pt x="24383" y="102108"/>
                  </a:lnTo>
                  <a:close/>
                </a:path>
                <a:path w="291465" h="289560">
                  <a:moveTo>
                    <a:pt x="265174" y="102108"/>
                  </a:moveTo>
                  <a:lnTo>
                    <a:pt x="277366" y="114299"/>
                  </a:lnTo>
                  <a:lnTo>
                    <a:pt x="265174" y="114299"/>
                  </a:lnTo>
                  <a:lnTo>
                    <a:pt x="265174" y="102108"/>
                  </a:lnTo>
                  <a:close/>
                </a:path>
                <a:path w="291465" h="289560">
                  <a:moveTo>
                    <a:pt x="175258" y="89915"/>
                  </a:moveTo>
                  <a:lnTo>
                    <a:pt x="187450" y="89915"/>
                  </a:lnTo>
                  <a:lnTo>
                    <a:pt x="199643" y="102108"/>
                  </a:lnTo>
                  <a:lnTo>
                    <a:pt x="265174" y="102108"/>
                  </a:lnTo>
                  <a:lnTo>
                    <a:pt x="265174" y="114299"/>
                  </a:lnTo>
                  <a:lnTo>
                    <a:pt x="175258" y="114299"/>
                  </a:lnTo>
                  <a:lnTo>
                    <a:pt x="175258" y="89915"/>
                  </a:lnTo>
                  <a:close/>
                </a:path>
                <a:path w="291465" h="289560">
                  <a:moveTo>
                    <a:pt x="115823" y="12192"/>
                  </a:moveTo>
                  <a:lnTo>
                    <a:pt x="115823" y="114299"/>
                  </a:lnTo>
                  <a:lnTo>
                    <a:pt x="24383" y="114299"/>
                  </a:lnTo>
                  <a:lnTo>
                    <a:pt x="24383" y="102108"/>
                  </a:lnTo>
                  <a:lnTo>
                    <a:pt x="89914" y="102108"/>
                  </a:lnTo>
                  <a:lnTo>
                    <a:pt x="102106" y="89915"/>
                  </a:lnTo>
                  <a:lnTo>
                    <a:pt x="89914" y="89915"/>
                  </a:lnTo>
                  <a:lnTo>
                    <a:pt x="89914" y="24384"/>
                  </a:lnTo>
                  <a:lnTo>
                    <a:pt x="102106" y="24384"/>
                  </a:lnTo>
                  <a:lnTo>
                    <a:pt x="115823" y="12192"/>
                  </a:lnTo>
                  <a:close/>
                </a:path>
                <a:path w="291465" h="289560">
                  <a:moveTo>
                    <a:pt x="0" y="89915"/>
                  </a:moveTo>
                  <a:lnTo>
                    <a:pt x="89914" y="89915"/>
                  </a:lnTo>
                  <a:lnTo>
                    <a:pt x="89914" y="102108"/>
                  </a:lnTo>
                  <a:lnTo>
                    <a:pt x="24383" y="102108"/>
                  </a:lnTo>
                  <a:lnTo>
                    <a:pt x="12191" y="114299"/>
                  </a:lnTo>
                  <a:lnTo>
                    <a:pt x="0" y="114299"/>
                  </a:lnTo>
                  <a:lnTo>
                    <a:pt x="0" y="89915"/>
                  </a:lnTo>
                  <a:close/>
                </a:path>
                <a:path w="291465" h="289560">
                  <a:moveTo>
                    <a:pt x="89914" y="0"/>
                  </a:moveTo>
                  <a:lnTo>
                    <a:pt x="199643" y="0"/>
                  </a:lnTo>
                  <a:lnTo>
                    <a:pt x="199643" y="102108"/>
                  </a:lnTo>
                  <a:lnTo>
                    <a:pt x="187450" y="89915"/>
                  </a:lnTo>
                  <a:lnTo>
                    <a:pt x="175258" y="89915"/>
                  </a:lnTo>
                  <a:lnTo>
                    <a:pt x="175258" y="24384"/>
                  </a:lnTo>
                  <a:lnTo>
                    <a:pt x="187450" y="24384"/>
                  </a:lnTo>
                  <a:lnTo>
                    <a:pt x="175258" y="12192"/>
                  </a:lnTo>
                  <a:lnTo>
                    <a:pt x="89914" y="12192"/>
                  </a:lnTo>
                  <a:lnTo>
                    <a:pt x="89914" y="0"/>
                  </a:lnTo>
                  <a:close/>
                </a:path>
                <a:path w="291465" h="289560">
                  <a:moveTo>
                    <a:pt x="89914" y="89915"/>
                  </a:moveTo>
                  <a:lnTo>
                    <a:pt x="102106" y="89915"/>
                  </a:lnTo>
                  <a:lnTo>
                    <a:pt x="89914" y="102108"/>
                  </a:lnTo>
                  <a:lnTo>
                    <a:pt x="89914" y="89915"/>
                  </a:lnTo>
                  <a:close/>
                </a:path>
                <a:path w="291465" h="289560">
                  <a:moveTo>
                    <a:pt x="175258" y="12192"/>
                  </a:moveTo>
                  <a:lnTo>
                    <a:pt x="187450" y="24384"/>
                  </a:lnTo>
                  <a:lnTo>
                    <a:pt x="175258" y="24384"/>
                  </a:lnTo>
                  <a:lnTo>
                    <a:pt x="175258" y="12192"/>
                  </a:lnTo>
                  <a:close/>
                </a:path>
                <a:path w="291465" h="289560">
                  <a:moveTo>
                    <a:pt x="115823" y="12192"/>
                  </a:moveTo>
                  <a:lnTo>
                    <a:pt x="175258" y="12192"/>
                  </a:lnTo>
                  <a:lnTo>
                    <a:pt x="175258" y="24384"/>
                  </a:lnTo>
                  <a:lnTo>
                    <a:pt x="115823" y="24384"/>
                  </a:lnTo>
                  <a:lnTo>
                    <a:pt x="115823" y="12192"/>
                  </a:lnTo>
                  <a:close/>
                </a:path>
                <a:path w="291465" h="289560">
                  <a:moveTo>
                    <a:pt x="89914" y="12192"/>
                  </a:moveTo>
                  <a:lnTo>
                    <a:pt x="115823" y="12192"/>
                  </a:lnTo>
                  <a:lnTo>
                    <a:pt x="102106" y="24384"/>
                  </a:lnTo>
                  <a:lnTo>
                    <a:pt x="89914" y="24384"/>
                  </a:lnTo>
                  <a:lnTo>
                    <a:pt x="89914" y="12192"/>
                  </a:lnTo>
                  <a:close/>
                </a:path>
              </a:pathLst>
            </a:custGeom>
            <a:solidFill>
              <a:srgbClr val="385D89"/>
            </a:solidFill>
          </p:spPr>
          <p:txBody>
            <a:bodyPr wrap="square" lIns="0" tIns="0" rIns="0" bIns="0" rtlCol="0"/>
            <a:lstStyle/>
            <a:p>
              <a:endParaRPr/>
            </a:p>
          </p:txBody>
        </p:sp>
        <p:sp>
          <p:nvSpPr>
            <p:cNvPr id="23" name="object 23"/>
            <p:cNvSpPr/>
            <p:nvPr/>
          </p:nvSpPr>
          <p:spPr>
            <a:xfrm>
              <a:off x="903727" y="2328674"/>
              <a:ext cx="1117600" cy="593090"/>
            </a:xfrm>
            <a:custGeom>
              <a:avLst/>
              <a:gdLst/>
              <a:ahLst/>
              <a:cxnLst/>
              <a:rect l="l" t="t" r="r" b="b"/>
              <a:pathLst>
                <a:path w="1117600" h="593089">
                  <a:moveTo>
                    <a:pt x="102107" y="0"/>
                  </a:moveTo>
                  <a:lnTo>
                    <a:pt x="1011931" y="0"/>
                  </a:lnTo>
                  <a:lnTo>
                    <a:pt x="1022599" y="1524"/>
                  </a:lnTo>
                  <a:lnTo>
                    <a:pt x="1065271" y="18286"/>
                  </a:lnTo>
                  <a:lnTo>
                    <a:pt x="1095751" y="48767"/>
                  </a:lnTo>
                  <a:lnTo>
                    <a:pt x="1101847" y="59434"/>
                  </a:lnTo>
                  <a:lnTo>
                    <a:pt x="1107942" y="68579"/>
                  </a:lnTo>
                  <a:lnTo>
                    <a:pt x="1114039" y="89915"/>
                  </a:lnTo>
                  <a:lnTo>
                    <a:pt x="1117087" y="114299"/>
                  </a:lnTo>
                  <a:lnTo>
                    <a:pt x="1117087" y="487678"/>
                  </a:lnTo>
                  <a:lnTo>
                    <a:pt x="1103371" y="531875"/>
                  </a:lnTo>
                  <a:lnTo>
                    <a:pt x="1075939" y="565403"/>
                  </a:lnTo>
                  <a:lnTo>
                    <a:pt x="1025648" y="589787"/>
                  </a:lnTo>
                  <a:lnTo>
                    <a:pt x="1013455" y="592835"/>
                  </a:lnTo>
                  <a:lnTo>
                    <a:pt x="105156" y="592835"/>
                  </a:lnTo>
                  <a:lnTo>
                    <a:pt x="60960" y="579119"/>
                  </a:lnTo>
                  <a:lnTo>
                    <a:pt x="37186" y="562355"/>
                  </a:lnTo>
                  <a:lnTo>
                    <a:pt x="1008883" y="562355"/>
                  </a:lnTo>
                  <a:lnTo>
                    <a:pt x="1018028" y="560831"/>
                  </a:lnTo>
                  <a:lnTo>
                    <a:pt x="1025648" y="559307"/>
                  </a:lnTo>
                  <a:lnTo>
                    <a:pt x="1034791" y="556259"/>
                  </a:lnTo>
                  <a:lnTo>
                    <a:pt x="1040887" y="551687"/>
                  </a:lnTo>
                  <a:lnTo>
                    <a:pt x="1048508" y="548638"/>
                  </a:lnTo>
                  <a:lnTo>
                    <a:pt x="1054604" y="542543"/>
                  </a:lnTo>
                  <a:lnTo>
                    <a:pt x="1060699" y="537971"/>
                  </a:lnTo>
                  <a:lnTo>
                    <a:pt x="1066796" y="531875"/>
                  </a:lnTo>
                  <a:lnTo>
                    <a:pt x="1071367" y="525779"/>
                  </a:lnTo>
                  <a:lnTo>
                    <a:pt x="1075939" y="518160"/>
                  </a:lnTo>
                  <a:lnTo>
                    <a:pt x="1085083" y="495299"/>
                  </a:lnTo>
                  <a:lnTo>
                    <a:pt x="1086607" y="486155"/>
                  </a:lnTo>
                  <a:lnTo>
                    <a:pt x="1086607" y="106679"/>
                  </a:lnTo>
                  <a:lnTo>
                    <a:pt x="1085083" y="97534"/>
                  </a:lnTo>
                  <a:lnTo>
                    <a:pt x="1082035" y="89915"/>
                  </a:lnTo>
                  <a:lnTo>
                    <a:pt x="1080511" y="82295"/>
                  </a:lnTo>
                  <a:lnTo>
                    <a:pt x="1071367" y="67055"/>
                  </a:lnTo>
                  <a:lnTo>
                    <a:pt x="1062223" y="54863"/>
                  </a:lnTo>
                  <a:lnTo>
                    <a:pt x="1056128" y="48767"/>
                  </a:lnTo>
                  <a:lnTo>
                    <a:pt x="1048508" y="44195"/>
                  </a:lnTo>
                  <a:lnTo>
                    <a:pt x="1042411" y="39622"/>
                  </a:lnTo>
                  <a:lnTo>
                    <a:pt x="1027172" y="33527"/>
                  </a:lnTo>
                  <a:lnTo>
                    <a:pt x="1018028" y="32003"/>
                  </a:lnTo>
                  <a:lnTo>
                    <a:pt x="1010407" y="30479"/>
                  </a:lnTo>
                  <a:lnTo>
                    <a:pt x="36576" y="30479"/>
                  </a:lnTo>
                  <a:lnTo>
                    <a:pt x="41147" y="27431"/>
                  </a:lnTo>
                  <a:lnTo>
                    <a:pt x="48768" y="19812"/>
                  </a:lnTo>
                  <a:lnTo>
                    <a:pt x="59436" y="13715"/>
                  </a:lnTo>
                  <a:lnTo>
                    <a:pt x="68580" y="9144"/>
                  </a:lnTo>
                  <a:lnTo>
                    <a:pt x="79248" y="4572"/>
                  </a:lnTo>
                  <a:lnTo>
                    <a:pt x="89916" y="1524"/>
                  </a:lnTo>
                  <a:lnTo>
                    <a:pt x="102107" y="0"/>
                  </a:lnTo>
                  <a:close/>
                </a:path>
                <a:path w="1117600" h="593089">
                  <a:moveTo>
                    <a:pt x="36576" y="30479"/>
                  </a:moveTo>
                  <a:lnTo>
                    <a:pt x="106680" y="30479"/>
                  </a:lnTo>
                  <a:lnTo>
                    <a:pt x="99060" y="32003"/>
                  </a:lnTo>
                  <a:lnTo>
                    <a:pt x="89916" y="33527"/>
                  </a:lnTo>
                  <a:lnTo>
                    <a:pt x="74676" y="39622"/>
                  </a:lnTo>
                  <a:lnTo>
                    <a:pt x="44196" y="67055"/>
                  </a:lnTo>
                  <a:lnTo>
                    <a:pt x="30480" y="106679"/>
                  </a:lnTo>
                  <a:lnTo>
                    <a:pt x="30480" y="486155"/>
                  </a:lnTo>
                  <a:lnTo>
                    <a:pt x="32005" y="493775"/>
                  </a:lnTo>
                  <a:lnTo>
                    <a:pt x="33528" y="502919"/>
                  </a:lnTo>
                  <a:lnTo>
                    <a:pt x="39624" y="518160"/>
                  </a:lnTo>
                  <a:lnTo>
                    <a:pt x="44196" y="524255"/>
                  </a:lnTo>
                  <a:lnTo>
                    <a:pt x="48768" y="531875"/>
                  </a:lnTo>
                  <a:lnTo>
                    <a:pt x="82295" y="556259"/>
                  </a:lnTo>
                  <a:lnTo>
                    <a:pt x="106680" y="562355"/>
                  </a:lnTo>
                  <a:lnTo>
                    <a:pt x="37186" y="562355"/>
                  </a:lnTo>
                  <a:lnTo>
                    <a:pt x="33528" y="559307"/>
                  </a:lnTo>
                  <a:lnTo>
                    <a:pt x="25908" y="551687"/>
                  </a:lnTo>
                  <a:lnTo>
                    <a:pt x="13716" y="533399"/>
                  </a:lnTo>
                  <a:lnTo>
                    <a:pt x="9144" y="522731"/>
                  </a:lnTo>
                  <a:lnTo>
                    <a:pt x="4572" y="513587"/>
                  </a:lnTo>
                  <a:lnTo>
                    <a:pt x="1525" y="501395"/>
                  </a:lnTo>
                  <a:lnTo>
                    <a:pt x="0" y="490728"/>
                  </a:lnTo>
                  <a:lnTo>
                    <a:pt x="0" y="105156"/>
                  </a:lnTo>
                  <a:lnTo>
                    <a:pt x="12193" y="60960"/>
                  </a:lnTo>
                  <a:lnTo>
                    <a:pt x="32005" y="33527"/>
                  </a:lnTo>
                  <a:lnTo>
                    <a:pt x="36576" y="30479"/>
                  </a:lnTo>
                  <a:close/>
                </a:path>
                <a:path w="1117600" h="593089">
                  <a:moveTo>
                    <a:pt x="108204" y="39622"/>
                  </a:moveTo>
                  <a:lnTo>
                    <a:pt x="1001263" y="39622"/>
                  </a:lnTo>
                  <a:lnTo>
                    <a:pt x="1008883" y="41148"/>
                  </a:lnTo>
                  <a:lnTo>
                    <a:pt x="1016504" y="41148"/>
                  </a:lnTo>
                  <a:lnTo>
                    <a:pt x="1024123" y="44195"/>
                  </a:lnTo>
                  <a:lnTo>
                    <a:pt x="1031743" y="45720"/>
                  </a:lnTo>
                  <a:lnTo>
                    <a:pt x="1037840" y="48767"/>
                  </a:lnTo>
                  <a:lnTo>
                    <a:pt x="1050031" y="57910"/>
                  </a:lnTo>
                  <a:lnTo>
                    <a:pt x="1054604" y="62482"/>
                  </a:lnTo>
                  <a:lnTo>
                    <a:pt x="1059176" y="68579"/>
                  </a:lnTo>
                  <a:lnTo>
                    <a:pt x="1063747" y="73151"/>
                  </a:lnTo>
                  <a:lnTo>
                    <a:pt x="1066796" y="79246"/>
                  </a:lnTo>
                  <a:lnTo>
                    <a:pt x="1071367" y="86867"/>
                  </a:lnTo>
                  <a:lnTo>
                    <a:pt x="1072891" y="92963"/>
                  </a:lnTo>
                  <a:lnTo>
                    <a:pt x="1075939" y="108203"/>
                  </a:lnTo>
                  <a:lnTo>
                    <a:pt x="1075939" y="486155"/>
                  </a:lnTo>
                  <a:lnTo>
                    <a:pt x="1059176" y="525779"/>
                  </a:lnTo>
                  <a:lnTo>
                    <a:pt x="1053079" y="530352"/>
                  </a:lnTo>
                  <a:lnTo>
                    <a:pt x="1048508" y="534923"/>
                  </a:lnTo>
                  <a:lnTo>
                    <a:pt x="1036316" y="544067"/>
                  </a:lnTo>
                  <a:lnTo>
                    <a:pt x="1030219" y="547116"/>
                  </a:lnTo>
                  <a:lnTo>
                    <a:pt x="1022599" y="548638"/>
                  </a:lnTo>
                  <a:lnTo>
                    <a:pt x="1014980" y="551687"/>
                  </a:lnTo>
                  <a:lnTo>
                    <a:pt x="106680" y="551687"/>
                  </a:lnTo>
                  <a:lnTo>
                    <a:pt x="99060" y="550163"/>
                  </a:lnTo>
                  <a:lnTo>
                    <a:pt x="92963" y="548638"/>
                  </a:lnTo>
                  <a:lnTo>
                    <a:pt x="85344" y="545591"/>
                  </a:lnTo>
                  <a:lnTo>
                    <a:pt x="79249" y="542543"/>
                  </a:lnTo>
                  <a:lnTo>
                    <a:pt x="1005836" y="542543"/>
                  </a:lnTo>
                  <a:lnTo>
                    <a:pt x="1013455" y="541019"/>
                  </a:lnTo>
                  <a:lnTo>
                    <a:pt x="1025648" y="537971"/>
                  </a:lnTo>
                  <a:lnTo>
                    <a:pt x="1031743" y="534923"/>
                  </a:lnTo>
                  <a:lnTo>
                    <a:pt x="1036316" y="531875"/>
                  </a:lnTo>
                  <a:lnTo>
                    <a:pt x="1040887" y="527302"/>
                  </a:lnTo>
                  <a:lnTo>
                    <a:pt x="1045460" y="524255"/>
                  </a:lnTo>
                  <a:lnTo>
                    <a:pt x="1054604" y="515111"/>
                  </a:lnTo>
                  <a:lnTo>
                    <a:pt x="1060699" y="502919"/>
                  </a:lnTo>
                  <a:lnTo>
                    <a:pt x="1062223" y="498347"/>
                  </a:lnTo>
                  <a:lnTo>
                    <a:pt x="1065271" y="492251"/>
                  </a:lnTo>
                  <a:lnTo>
                    <a:pt x="1065271" y="484631"/>
                  </a:lnTo>
                  <a:lnTo>
                    <a:pt x="1066796" y="477011"/>
                  </a:lnTo>
                  <a:lnTo>
                    <a:pt x="1066796" y="115823"/>
                  </a:lnTo>
                  <a:lnTo>
                    <a:pt x="1065271" y="109727"/>
                  </a:lnTo>
                  <a:lnTo>
                    <a:pt x="1065271" y="103632"/>
                  </a:lnTo>
                  <a:lnTo>
                    <a:pt x="1063747" y="97534"/>
                  </a:lnTo>
                  <a:lnTo>
                    <a:pt x="1060699" y="91439"/>
                  </a:lnTo>
                  <a:lnTo>
                    <a:pt x="1059176" y="85344"/>
                  </a:lnTo>
                  <a:lnTo>
                    <a:pt x="1056128" y="79246"/>
                  </a:lnTo>
                  <a:lnTo>
                    <a:pt x="1051555" y="74675"/>
                  </a:lnTo>
                  <a:lnTo>
                    <a:pt x="1048508" y="70103"/>
                  </a:lnTo>
                  <a:lnTo>
                    <a:pt x="1043935" y="65532"/>
                  </a:lnTo>
                  <a:lnTo>
                    <a:pt x="1037840" y="62482"/>
                  </a:lnTo>
                  <a:lnTo>
                    <a:pt x="1033267" y="57910"/>
                  </a:lnTo>
                  <a:lnTo>
                    <a:pt x="1027172" y="56387"/>
                  </a:lnTo>
                  <a:lnTo>
                    <a:pt x="1021075" y="53339"/>
                  </a:lnTo>
                  <a:lnTo>
                    <a:pt x="1008883" y="50291"/>
                  </a:lnTo>
                  <a:lnTo>
                    <a:pt x="76200" y="50291"/>
                  </a:lnTo>
                  <a:lnTo>
                    <a:pt x="79248" y="48767"/>
                  </a:lnTo>
                  <a:lnTo>
                    <a:pt x="86868" y="45720"/>
                  </a:lnTo>
                  <a:lnTo>
                    <a:pt x="92963" y="42672"/>
                  </a:lnTo>
                  <a:lnTo>
                    <a:pt x="108204" y="39622"/>
                  </a:lnTo>
                  <a:close/>
                </a:path>
                <a:path w="1117600" h="593089">
                  <a:moveTo>
                    <a:pt x="76200" y="50291"/>
                  </a:moveTo>
                  <a:lnTo>
                    <a:pt x="109728" y="50291"/>
                  </a:lnTo>
                  <a:lnTo>
                    <a:pt x="91440" y="54863"/>
                  </a:lnTo>
                  <a:lnTo>
                    <a:pt x="79248" y="60960"/>
                  </a:lnTo>
                  <a:lnTo>
                    <a:pt x="74676" y="64008"/>
                  </a:lnTo>
                  <a:lnTo>
                    <a:pt x="65532" y="73151"/>
                  </a:lnTo>
                  <a:lnTo>
                    <a:pt x="62483" y="77722"/>
                  </a:lnTo>
                  <a:lnTo>
                    <a:pt x="57912" y="82295"/>
                  </a:lnTo>
                  <a:lnTo>
                    <a:pt x="56388" y="88391"/>
                  </a:lnTo>
                  <a:lnTo>
                    <a:pt x="53340" y="94487"/>
                  </a:lnTo>
                  <a:lnTo>
                    <a:pt x="50292" y="106679"/>
                  </a:lnTo>
                  <a:lnTo>
                    <a:pt x="50292" y="483107"/>
                  </a:lnTo>
                  <a:lnTo>
                    <a:pt x="54864" y="501395"/>
                  </a:lnTo>
                  <a:lnTo>
                    <a:pt x="57912" y="507490"/>
                  </a:lnTo>
                  <a:lnTo>
                    <a:pt x="60960" y="512063"/>
                  </a:lnTo>
                  <a:lnTo>
                    <a:pt x="64008" y="518160"/>
                  </a:lnTo>
                  <a:lnTo>
                    <a:pt x="73151" y="527302"/>
                  </a:lnTo>
                  <a:lnTo>
                    <a:pt x="82295" y="533399"/>
                  </a:lnTo>
                  <a:lnTo>
                    <a:pt x="94488" y="539494"/>
                  </a:lnTo>
                  <a:lnTo>
                    <a:pt x="106680" y="542543"/>
                  </a:lnTo>
                  <a:lnTo>
                    <a:pt x="79249" y="542543"/>
                  </a:lnTo>
                  <a:lnTo>
                    <a:pt x="45720" y="505967"/>
                  </a:lnTo>
                  <a:lnTo>
                    <a:pt x="39624" y="484631"/>
                  </a:lnTo>
                  <a:lnTo>
                    <a:pt x="39624" y="115823"/>
                  </a:lnTo>
                  <a:lnTo>
                    <a:pt x="41147" y="106679"/>
                  </a:lnTo>
                  <a:lnTo>
                    <a:pt x="41147" y="99060"/>
                  </a:lnTo>
                  <a:lnTo>
                    <a:pt x="44196" y="92963"/>
                  </a:lnTo>
                  <a:lnTo>
                    <a:pt x="45720" y="85344"/>
                  </a:lnTo>
                  <a:lnTo>
                    <a:pt x="48768" y="79246"/>
                  </a:lnTo>
                  <a:lnTo>
                    <a:pt x="62483" y="60960"/>
                  </a:lnTo>
                  <a:lnTo>
                    <a:pt x="68580" y="56387"/>
                  </a:lnTo>
                  <a:lnTo>
                    <a:pt x="73151" y="51815"/>
                  </a:lnTo>
                  <a:lnTo>
                    <a:pt x="76200" y="50291"/>
                  </a:lnTo>
                  <a:close/>
                </a:path>
              </a:pathLst>
            </a:custGeom>
            <a:solidFill>
              <a:srgbClr val="FF0000"/>
            </a:solidFill>
          </p:spPr>
          <p:txBody>
            <a:bodyPr wrap="square" lIns="0" tIns="0" rIns="0" bIns="0" rtlCol="0"/>
            <a:lstStyle/>
            <a:p>
              <a:endParaRPr/>
            </a:p>
          </p:txBody>
        </p:sp>
        <p:sp>
          <p:nvSpPr>
            <p:cNvPr id="24" name="object 24"/>
            <p:cNvSpPr/>
            <p:nvPr/>
          </p:nvSpPr>
          <p:spPr>
            <a:xfrm>
              <a:off x="861060" y="4728972"/>
              <a:ext cx="5707380" cy="4277995"/>
            </a:xfrm>
            <a:custGeom>
              <a:avLst/>
              <a:gdLst/>
              <a:ahLst/>
              <a:cxnLst/>
              <a:rect l="l" t="t" r="r" b="b"/>
              <a:pathLst>
                <a:path w="5707380" h="4277995">
                  <a:moveTo>
                    <a:pt x="5490972" y="0"/>
                  </a:moveTo>
                  <a:lnTo>
                    <a:pt x="214884" y="0"/>
                  </a:lnTo>
                  <a:lnTo>
                    <a:pt x="190500" y="4572"/>
                  </a:lnTo>
                  <a:lnTo>
                    <a:pt x="146303" y="18287"/>
                  </a:lnTo>
                  <a:lnTo>
                    <a:pt x="105156" y="41148"/>
                  </a:lnTo>
                  <a:lnTo>
                    <a:pt x="68580" y="70103"/>
                  </a:lnTo>
                  <a:lnTo>
                    <a:pt x="39624" y="106679"/>
                  </a:lnTo>
                  <a:lnTo>
                    <a:pt x="18287" y="147827"/>
                  </a:lnTo>
                  <a:lnTo>
                    <a:pt x="4571" y="193548"/>
                  </a:lnTo>
                  <a:lnTo>
                    <a:pt x="0" y="216407"/>
                  </a:lnTo>
                  <a:lnTo>
                    <a:pt x="0" y="4038600"/>
                  </a:lnTo>
                  <a:lnTo>
                    <a:pt x="4571" y="4087367"/>
                  </a:lnTo>
                  <a:lnTo>
                    <a:pt x="18287" y="4133088"/>
                  </a:lnTo>
                  <a:lnTo>
                    <a:pt x="41148" y="4172711"/>
                  </a:lnTo>
                  <a:lnTo>
                    <a:pt x="71628" y="4209288"/>
                  </a:lnTo>
                  <a:lnTo>
                    <a:pt x="106680" y="4238244"/>
                  </a:lnTo>
                  <a:lnTo>
                    <a:pt x="147828" y="4259580"/>
                  </a:lnTo>
                  <a:lnTo>
                    <a:pt x="216408" y="4277868"/>
                  </a:lnTo>
                  <a:lnTo>
                    <a:pt x="5492495" y="4277868"/>
                  </a:lnTo>
                  <a:lnTo>
                    <a:pt x="5539740" y="4267200"/>
                  </a:lnTo>
                  <a:lnTo>
                    <a:pt x="5582412" y="4248911"/>
                  </a:lnTo>
                  <a:lnTo>
                    <a:pt x="5584888" y="4247388"/>
                  </a:lnTo>
                  <a:lnTo>
                    <a:pt x="219456" y="4247388"/>
                  </a:lnTo>
                  <a:lnTo>
                    <a:pt x="198120" y="4244340"/>
                  </a:lnTo>
                  <a:lnTo>
                    <a:pt x="158496" y="4232148"/>
                  </a:lnTo>
                  <a:lnTo>
                    <a:pt x="121920" y="4212335"/>
                  </a:lnTo>
                  <a:lnTo>
                    <a:pt x="91440" y="4186428"/>
                  </a:lnTo>
                  <a:lnTo>
                    <a:pt x="65531" y="4154424"/>
                  </a:lnTo>
                  <a:lnTo>
                    <a:pt x="45720" y="4119372"/>
                  </a:lnTo>
                  <a:lnTo>
                    <a:pt x="33528" y="4079748"/>
                  </a:lnTo>
                  <a:lnTo>
                    <a:pt x="30480" y="4058411"/>
                  </a:lnTo>
                  <a:lnTo>
                    <a:pt x="30480" y="217931"/>
                  </a:lnTo>
                  <a:lnTo>
                    <a:pt x="39624" y="176783"/>
                  </a:lnTo>
                  <a:lnTo>
                    <a:pt x="54864" y="140207"/>
                  </a:lnTo>
                  <a:lnTo>
                    <a:pt x="77724" y="106679"/>
                  </a:lnTo>
                  <a:lnTo>
                    <a:pt x="106680" y="77724"/>
                  </a:lnTo>
                  <a:lnTo>
                    <a:pt x="140208" y="54863"/>
                  </a:lnTo>
                  <a:lnTo>
                    <a:pt x="198120" y="33527"/>
                  </a:lnTo>
                  <a:lnTo>
                    <a:pt x="219456" y="30479"/>
                  </a:lnTo>
                  <a:lnTo>
                    <a:pt x="5585841" y="30479"/>
                  </a:lnTo>
                  <a:lnTo>
                    <a:pt x="5580888" y="27431"/>
                  </a:lnTo>
                  <a:lnTo>
                    <a:pt x="5538216" y="9143"/>
                  </a:lnTo>
                  <a:lnTo>
                    <a:pt x="5513832" y="4572"/>
                  </a:lnTo>
                  <a:lnTo>
                    <a:pt x="5490972" y="0"/>
                  </a:lnTo>
                  <a:close/>
                </a:path>
                <a:path w="5707380" h="4277995">
                  <a:moveTo>
                    <a:pt x="5585841" y="30479"/>
                  </a:moveTo>
                  <a:lnTo>
                    <a:pt x="5489448" y="30479"/>
                  </a:lnTo>
                  <a:lnTo>
                    <a:pt x="5509260" y="33527"/>
                  </a:lnTo>
                  <a:lnTo>
                    <a:pt x="5530595" y="39624"/>
                  </a:lnTo>
                  <a:lnTo>
                    <a:pt x="5567172" y="54863"/>
                  </a:lnTo>
                  <a:lnTo>
                    <a:pt x="5600700" y="77724"/>
                  </a:lnTo>
                  <a:lnTo>
                    <a:pt x="5629656" y="106679"/>
                  </a:lnTo>
                  <a:lnTo>
                    <a:pt x="5652516" y="140207"/>
                  </a:lnTo>
                  <a:lnTo>
                    <a:pt x="5673851" y="198119"/>
                  </a:lnTo>
                  <a:lnTo>
                    <a:pt x="5676899" y="219455"/>
                  </a:lnTo>
                  <a:lnTo>
                    <a:pt x="5676899" y="4059935"/>
                  </a:lnTo>
                  <a:lnTo>
                    <a:pt x="5667756" y="4101083"/>
                  </a:lnTo>
                  <a:lnTo>
                    <a:pt x="5652516" y="4137659"/>
                  </a:lnTo>
                  <a:lnTo>
                    <a:pt x="5629656" y="4171188"/>
                  </a:lnTo>
                  <a:lnTo>
                    <a:pt x="5600700" y="4200144"/>
                  </a:lnTo>
                  <a:lnTo>
                    <a:pt x="5567172" y="4223004"/>
                  </a:lnTo>
                  <a:lnTo>
                    <a:pt x="5509260" y="4244340"/>
                  </a:lnTo>
                  <a:lnTo>
                    <a:pt x="5487924" y="4247388"/>
                  </a:lnTo>
                  <a:lnTo>
                    <a:pt x="5584888" y="4247388"/>
                  </a:lnTo>
                  <a:lnTo>
                    <a:pt x="5622036" y="4223004"/>
                  </a:lnTo>
                  <a:lnTo>
                    <a:pt x="5654040" y="4189476"/>
                  </a:lnTo>
                  <a:lnTo>
                    <a:pt x="5679947" y="4151376"/>
                  </a:lnTo>
                  <a:lnTo>
                    <a:pt x="5698236" y="4108704"/>
                  </a:lnTo>
                  <a:lnTo>
                    <a:pt x="5702808" y="4084320"/>
                  </a:lnTo>
                  <a:lnTo>
                    <a:pt x="5707380" y="4061459"/>
                  </a:lnTo>
                  <a:lnTo>
                    <a:pt x="5707380" y="214883"/>
                  </a:lnTo>
                  <a:lnTo>
                    <a:pt x="5702808" y="190500"/>
                  </a:lnTo>
                  <a:lnTo>
                    <a:pt x="5689092" y="144779"/>
                  </a:lnTo>
                  <a:lnTo>
                    <a:pt x="5666232" y="105155"/>
                  </a:lnTo>
                  <a:lnTo>
                    <a:pt x="5637276" y="68579"/>
                  </a:lnTo>
                  <a:lnTo>
                    <a:pt x="5600700" y="39624"/>
                  </a:lnTo>
                  <a:lnTo>
                    <a:pt x="5585841" y="30479"/>
                  </a:lnTo>
                  <a:close/>
                </a:path>
                <a:path w="5707380" h="4277995">
                  <a:moveTo>
                    <a:pt x="5466588" y="39624"/>
                  </a:moveTo>
                  <a:lnTo>
                    <a:pt x="240792" y="39624"/>
                  </a:lnTo>
                  <a:lnTo>
                    <a:pt x="220980" y="41148"/>
                  </a:lnTo>
                  <a:lnTo>
                    <a:pt x="181356" y="48767"/>
                  </a:lnTo>
                  <a:lnTo>
                    <a:pt x="129540" y="73151"/>
                  </a:lnTo>
                  <a:lnTo>
                    <a:pt x="99059" y="97536"/>
                  </a:lnTo>
                  <a:lnTo>
                    <a:pt x="74676" y="128015"/>
                  </a:lnTo>
                  <a:lnTo>
                    <a:pt x="56387" y="161543"/>
                  </a:lnTo>
                  <a:lnTo>
                    <a:pt x="44196" y="199643"/>
                  </a:lnTo>
                  <a:lnTo>
                    <a:pt x="39624" y="240791"/>
                  </a:lnTo>
                  <a:lnTo>
                    <a:pt x="39741" y="4038600"/>
                  </a:lnTo>
                  <a:lnTo>
                    <a:pt x="44196" y="4076700"/>
                  </a:lnTo>
                  <a:lnTo>
                    <a:pt x="54864" y="4114800"/>
                  </a:lnTo>
                  <a:lnTo>
                    <a:pt x="74676" y="4148328"/>
                  </a:lnTo>
                  <a:lnTo>
                    <a:pt x="85343" y="4165091"/>
                  </a:lnTo>
                  <a:lnTo>
                    <a:pt x="112776" y="4192524"/>
                  </a:lnTo>
                  <a:lnTo>
                    <a:pt x="144780" y="4213859"/>
                  </a:lnTo>
                  <a:lnTo>
                    <a:pt x="179831" y="4229100"/>
                  </a:lnTo>
                  <a:lnTo>
                    <a:pt x="219456" y="4236720"/>
                  </a:lnTo>
                  <a:lnTo>
                    <a:pt x="240792" y="4238244"/>
                  </a:lnTo>
                  <a:lnTo>
                    <a:pt x="5466588" y="4238244"/>
                  </a:lnTo>
                  <a:lnTo>
                    <a:pt x="5486400" y="4236720"/>
                  </a:lnTo>
                  <a:lnTo>
                    <a:pt x="5506212" y="4233672"/>
                  </a:lnTo>
                  <a:lnTo>
                    <a:pt x="5526024" y="4229100"/>
                  </a:lnTo>
                  <a:lnTo>
                    <a:pt x="5530596" y="4227576"/>
                  </a:lnTo>
                  <a:lnTo>
                    <a:pt x="240792" y="4227576"/>
                  </a:lnTo>
                  <a:lnTo>
                    <a:pt x="219456" y="4226052"/>
                  </a:lnTo>
                  <a:lnTo>
                    <a:pt x="164592" y="4212335"/>
                  </a:lnTo>
                  <a:lnTo>
                    <a:pt x="118872" y="4183379"/>
                  </a:lnTo>
                  <a:lnTo>
                    <a:pt x="82296" y="4143755"/>
                  </a:lnTo>
                  <a:lnTo>
                    <a:pt x="64008" y="4110228"/>
                  </a:lnTo>
                  <a:lnTo>
                    <a:pt x="51815" y="4055364"/>
                  </a:lnTo>
                  <a:lnTo>
                    <a:pt x="50292" y="4037076"/>
                  </a:lnTo>
                  <a:lnTo>
                    <a:pt x="50292" y="240791"/>
                  </a:lnTo>
                  <a:lnTo>
                    <a:pt x="51815" y="219455"/>
                  </a:lnTo>
                  <a:lnTo>
                    <a:pt x="65531" y="164591"/>
                  </a:lnTo>
                  <a:lnTo>
                    <a:pt x="94487" y="118872"/>
                  </a:lnTo>
                  <a:lnTo>
                    <a:pt x="150876" y="71627"/>
                  </a:lnTo>
                  <a:lnTo>
                    <a:pt x="202692" y="53339"/>
                  </a:lnTo>
                  <a:lnTo>
                    <a:pt x="222503" y="50291"/>
                  </a:lnTo>
                  <a:lnTo>
                    <a:pt x="5531205" y="50291"/>
                  </a:lnTo>
                  <a:lnTo>
                    <a:pt x="5527548" y="48767"/>
                  </a:lnTo>
                  <a:lnTo>
                    <a:pt x="5507736" y="44195"/>
                  </a:lnTo>
                  <a:lnTo>
                    <a:pt x="5487924" y="41148"/>
                  </a:lnTo>
                  <a:lnTo>
                    <a:pt x="5466588" y="39624"/>
                  </a:lnTo>
                  <a:close/>
                </a:path>
                <a:path w="5707380" h="4277995">
                  <a:moveTo>
                    <a:pt x="5531205" y="50291"/>
                  </a:moveTo>
                  <a:lnTo>
                    <a:pt x="5466588" y="50291"/>
                  </a:lnTo>
                  <a:lnTo>
                    <a:pt x="5487924" y="51815"/>
                  </a:lnTo>
                  <a:lnTo>
                    <a:pt x="5506212" y="54863"/>
                  </a:lnTo>
                  <a:lnTo>
                    <a:pt x="5559552" y="73151"/>
                  </a:lnTo>
                  <a:lnTo>
                    <a:pt x="5602224" y="106679"/>
                  </a:lnTo>
                  <a:lnTo>
                    <a:pt x="5634228" y="150875"/>
                  </a:lnTo>
                  <a:lnTo>
                    <a:pt x="5654040" y="202691"/>
                  </a:lnTo>
                  <a:lnTo>
                    <a:pt x="5656979" y="4038600"/>
                  </a:lnTo>
                  <a:lnTo>
                    <a:pt x="5655564" y="4058411"/>
                  </a:lnTo>
                  <a:lnTo>
                    <a:pt x="5641847" y="4113276"/>
                  </a:lnTo>
                  <a:lnTo>
                    <a:pt x="5612892" y="4158996"/>
                  </a:lnTo>
                  <a:lnTo>
                    <a:pt x="5556504" y="4206240"/>
                  </a:lnTo>
                  <a:lnTo>
                    <a:pt x="5504688" y="4224528"/>
                  </a:lnTo>
                  <a:lnTo>
                    <a:pt x="5484876" y="4227576"/>
                  </a:lnTo>
                  <a:lnTo>
                    <a:pt x="5530596" y="4227576"/>
                  </a:lnTo>
                  <a:lnTo>
                    <a:pt x="5577840" y="4204716"/>
                  </a:lnTo>
                  <a:lnTo>
                    <a:pt x="5608320" y="4180331"/>
                  </a:lnTo>
                  <a:lnTo>
                    <a:pt x="5632704" y="4149852"/>
                  </a:lnTo>
                  <a:lnTo>
                    <a:pt x="5650992" y="4116324"/>
                  </a:lnTo>
                  <a:lnTo>
                    <a:pt x="5663184" y="4078224"/>
                  </a:lnTo>
                  <a:lnTo>
                    <a:pt x="5667647" y="4038600"/>
                  </a:lnTo>
                  <a:lnTo>
                    <a:pt x="5667756" y="240791"/>
                  </a:lnTo>
                  <a:lnTo>
                    <a:pt x="5666232" y="220979"/>
                  </a:lnTo>
                  <a:lnTo>
                    <a:pt x="5658612" y="181355"/>
                  </a:lnTo>
                  <a:lnTo>
                    <a:pt x="5643371" y="144779"/>
                  </a:lnTo>
                  <a:lnTo>
                    <a:pt x="5622036" y="112775"/>
                  </a:lnTo>
                  <a:lnTo>
                    <a:pt x="5579364" y="74675"/>
                  </a:lnTo>
                  <a:lnTo>
                    <a:pt x="5545836" y="56387"/>
                  </a:lnTo>
                  <a:lnTo>
                    <a:pt x="5531205" y="50291"/>
                  </a:lnTo>
                  <a:close/>
                </a:path>
              </a:pathLst>
            </a:custGeom>
            <a:solidFill>
              <a:srgbClr val="FF0000"/>
            </a:solidFill>
          </p:spPr>
          <p:txBody>
            <a:bodyPr wrap="square" lIns="0" tIns="0" rIns="0" bIns="0" rtlCol="0"/>
            <a:lstStyle/>
            <a:p>
              <a:endParaRPr/>
            </a:p>
          </p:txBody>
        </p:sp>
        <p:sp>
          <p:nvSpPr>
            <p:cNvPr id="25" name="object 25"/>
            <p:cNvSpPr/>
            <p:nvPr/>
          </p:nvSpPr>
          <p:spPr>
            <a:xfrm>
              <a:off x="1522476" y="6079235"/>
              <a:ext cx="4144010" cy="210820"/>
            </a:xfrm>
            <a:custGeom>
              <a:avLst/>
              <a:gdLst/>
              <a:ahLst/>
              <a:cxnLst/>
              <a:rect l="l" t="t" r="r" b="b"/>
              <a:pathLst>
                <a:path w="4144010" h="210820">
                  <a:moveTo>
                    <a:pt x="4143756" y="0"/>
                  </a:moveTo>
                  <a:lnTo>
                    <a:pt x="4137660" y="0"/>
                  </a:lnTo>
                  <a:lnTo>
                    <a:pt x="4137660" y="6096"/>
                  </a:lnTo>
                  <a:lnTo>
                    <a:pt x="4137660" y="204216"/>
                  </a:lnTo>
                  <a:lnTo>
                    <a:pt x="6096" y="204216"/>
                  </a:lnTo>
                  <a:lnTo>
                    <a:pt x="6096" y="6096"/>
                  </a:lnTo>
                  <a:lnTo>
                    <a:pt x="4137660" y="6096"/>
                  </a:lnTo>
                  <a:lnTo>
                    <a:pt x="4137660" y="0"/>
                  </a:lnTo>
                  <a:lnTo>
                    <a:pt x="0" y="0"/>
                  </a:lnTo>
                  <a:lnTo>
                    <a:pt x="0" y="6096"/>
                  </a:lnTo>
                  <a:lnTo>
                    <a:pt x="0" y="204216"/>
                  </a:lnTo>
                  <a:lnTo>
                    <a:pt x="0" y="210312"/>
                  </a:lnTo>
                  <a:lnTo>
                    <a:pt x="4137660" y="210312"/>
                  </a:lnTo>
                  <a:lnTo>
                    <a:pt x="4143756" y="210312"/>
                  </a:lnTo>
                  <a:lnTo>
                    <a:pt x="4143756" y="204216"/>
                  </a:lnTo>
                  <a:lnTo>
                    <a:pt x="4143756" y="6096"/>
                  </a:lnTo>
                  <a:lnTo>
                    <a:pt x="4143756" y="0"/>
                  </a:lnTo>
                  <a:close/>
                </a:path>
              </a:pathLst>
            </a:custGeom>
            <a:solidFill>
              <a:srgbClr val="000000"/>
            </a:solidFill>
          </p:spPr>
          <p:txBody>
            <a:bodyPr wrap="square" lIns="0" tIns="0" rIns="0" bIns="0" rtlCol="0"/>
            <a:lstStyle/>
            <a:p>
              <a:endParaRPr/>
            </a:p>
          </p:txBody>
        </p:sp>
      </p:grpSp>
      <p:sp>
        <p:nvSpPr>
          <p:cNvPr id="26" name="object 26"/>
          <p:cNvSpPr txBox="1"/>
          <p:nvPr/>
        </p:nvSpPr>
        <p:spPr>
          <a:xfrm>
            <a:off x="975355" y="3302509"/>
            <a:ext cx="952500" cy="360045"/>
          </a:xfrm>
          <a:prstGeom prst="rect">
            <a:avLst/>
          </a:prstGeom>
        </p:spPr>
        <p:txBody>
          <a:bodyPr vert="horz" wrap="square" lIns="0" tIns="80645" rIns="0" bIns="0" rtlCol="0">
            <a:spAutoFit/>
          </a:bodyPr>
          <a:lstStyle/>
          <a:p>
            <a:pPr marL="170815">
              <a:lnSpc>
                <a:spcPct val="100000"/>
              </a:lnSpc>
              <a:spcBef>
                <a:spcPts val="635"/>
              </a:spcBef>
            </a:pPr>
            <a:r>
              <a:rPr sz="1200" spc="10" dirty="0">
                <a:solidFill>
                  <a:srgbClr val="FFFFFF"/>
                </a:solidFill>
                <a:latin typeface="MS Gothic"/>
                <a:cs typeface="MS Gothic"/>
              </a:rPr>
              <a:t>総</a:t>
            </a:r>
            <a:r>
              <a:rPr sz="1200" dirty="0">
                <a:solidFill>
                  <a:srgbClr val="FFFFFF"/>
                </a:solidFill>
                <a:latin typeface="MS Gothic"/>
                <a:cs typeface="MS Gothic"/>
              </a:rPr>
              <a:t>合</a:t>
            </a:r>
            <a:r>
              <a:rPr sz="1200" spc="10" dirty="0">
                <a:solidFill>
                  <a:srgbClr val="FFFFFF"/>
                </a:solidFill>
                <a:latin typeface="MS Gothic"/>
                <a:cs typeface="MS Gothic"/>
              </a:rPr>
              <a:t>点</a:t>
            </a:r>
            <a:r>
              <a:rPr sz="1200" dirty="0">
                <a:solidFill>
                  <a:srgbClr val="FFFFFF"/>
                </a:solidFill>
                <a:latin typeface="MS Gothic"/>
                <a:cs typeface="MS Gothic"/>
              </a:rPr>
              <a:t>数</a:t>
            </a:r>
            <a:endParaRPr sz="1200">
              <a:latin typeface="MS Gothic"/>
              <a:cs typeface="MS Gothic"/>
            </a:endParaRPr>
          </a:p>
        </p:txBody>
      </p:sp>
      <p:sp>
        <p:nvSpPr>
          <p:cNvPr id="27" name="object 27"/>
          <p:cNvSpPr txBox="1"/>
          <p:nvPr/>
        </p:nvSpPr>
        <p:spPr>
          <a:xfrm>
            <a:off x="1052314" y="4841525"/>
            <a:ext cx="5325745" cy="2139950"/>
          </a:xfrm>
          <a:prstGeom prst="rect">
            <a:avLst/>
          </a:prstGeom>
        </p:spPr>
        <p:txBody>
          <a:bodyPr vert="horz" wrap="square" lIns="0" tIns="65405" rIns="0" bIns="0" rtlCol="0">
            <a:spAutoFit/>
          </a:bodyPr>
          <a:lstStyle/>
          <a:p>
            <a:pPr marL="13970">
              <a:lnSpc>
                <a:spcPct val="100000"/>
              </a:lnSpc>
              <a:spcBef>
                <a:spcPts val="515"/>
              </a:spcBef>
            </a:pPr>
            <a:r>
              <a:rPr sz="1200" spc="10" dirty="0">
                <a:latin typeface="MS Gothic"/>
                <a:cs typeface="MS Gothic"/>
              </a:rPr>
              <a:t>【</a:t>
            </a:r>
            <a:r>
              <a:rPr sz="1200" dirty="0">
                <a:latin typeface="MS Gothic"/>
                <a:cs typeface="MS Gothic"/>
              </a:rPr>
              <a:t>技</a:t>
            </a:r>
            <a:r>
              <a:rPr sz="1200" spc="10" dirty="0">
                <a:latin typeface="MS Gothic"/>
                <a:cs typeface="MS Gothic"/>
              </a:rPr>
              <a:t>術</a:t>
            </a:r>
            <a:r>
              <a:rPr sz="1200" dirty="0">
                <a:latin typeface="MS Gothic"/>
                <a:cs typeface="MS Gothic"/>
              </a:rPr>
              <a:t>点の</a:t>
            </a:r>
            <a:r>
              <a:rPr sz="1200" spc="10" dirty="0">
                <a:latin typeface="MS Gothic"/>
                <a:cs typeface="MS Gothic"/>
              </a:rPr>
              <a:t>評</a:t>
            </a:r>
            <a:r>
              <a:rPr sz="1200" dirty="0">
                <a:latin typeface="MS Gothic"/>
                <a:cs typeface="MS Gothic"/>
              </a:rPr>
              <a:t>価</a:t>
            </a:r>
            <a:r>
              <a:rPr sz="1200" spc="10" dirty="0">
                <a:latin typeface="MS Gothic"/>
                <a:cs typeface="MS Gothic"/>
              </a:rPr>
              <a:t>項</a:t>
            </a:r>
            <a:r>
              <a:rPr sz="1200" dirty="0">
                <a:latin typeface="MS Gothic"/>
                <a:cs typeface="MS Gothic"/>
              </a:rPr>
              <a:t>目の</a:t>
            </a:r>
            <a:r>
              <a:rPr sz="1200" spc="10" dirty="0">
                <a:latin typeface="MS Gothic"/>
                <a:cs typeface="MS Gothic"/>
              </a:rPr>
              <a:t>確</a:t>
            </a:r>
            <a:r>
              <a:rPr sz="1200" dirty="0">
                <a:latin typeface="MS Gothic"/>
                <a:cs typeface="MS Gothic"/>
              </a:rPr>
              <a:t>認</a:t>
            </a:r>
            <a:r>
              <a:rPr sz="1200" spc="10" dirty="0">
                <a:latin typeface="MS Gothic"/>
                <a:cs typeface="MS Gothic"/>
              </a:rPr>
              <a:t>方</a:t>
            </a:r>
            <a:r>
              <a:rPr sz="1200" dirty="0">
                <a:latin typeface="MS Gothic"/>
                <a:cs typeface="MS Gothic"/>
              </a:rPr>
              <a:t>法】</a:t>
            </a:r>
            <a:endParaRPr sz="1200">
              <a:latin typeface="MS Gothic"/>
              <a:cs typeface="MS Gothic"/>
            </a:endParaRPr>
          </a:p>
          <a:p>
            <a:pPr marL="12700">
              <a:lnSpc>
                <a:spcPct val="100000"/>
              </a:lnSpc>
              <a:spcBef>
                <a:spcPts val="420"/>
              </a:spcBef>
            </a:pPr>
            <a:r>
              <a:rPr sz="1200" dirty="0">
                <a:latin typeface="MS Gothic"/>
                <a:cs typeface="MS Gothic"/>
              </a:rPr>
              <a:t>（１）経営事項審査時に確認するもの</a:t>
            </a:r>
            <a:endParaRPr sz="1200">
              <a:latin typeface="MS Gothic"/>
              <a:cs typeface="MS Gothic"/>
            </a:endParaRPr>
          </a:p>
          <a:p>
            <a:pPr marL="561340">
              <a:lnSpc>
                <a:spcPct val="100000"/>
              </a:lnSpc>
              <a:spcBef>
                <a:spcPts val="420"/>
              </a:spcBef>
              <a:tabLst>
                <a:tab pos="4258945" algn="l"/>
              </a:tabLst>
            </a:pPr>
            <a:r>
              <a:rPr sz="1200" spc="-120" dirty="0">
                <a:latin typeface="MS Gothic"/>
                <a:cs typeface="MS Gothic"/>
              </a:rPr>
              <a:t>官公庁元請</a:t>
            </a:r>
            <a:r>
              <a:rPr sz="1200" spc="-135" dirty="0">
                <a:latin typeface="MS Gothic"/>
                <a:cs typeface="MS Gothic"/>
              </a:rPr>
              <a:t>完成</a:t>
            </a:r>
            <a:r>
              <a:rPr sz="1200" spc="-120" dirty="0">
                <a:latin typeface="MS Gothic"/>
                <a:cs typeface="MS Gothic"/>
              </a:rPr>
              <a:t>工事高、総職員数、</a:t>
            </a:r>
            <a:r>
              <a:rPr sz="1200" spc="-135" dirty="0">
                <a:latin typeface="MS Gothic"/>
                <a:cs typeface="MS Gothic"/>
              </a:rPr>
              <a:t>技術</a:t>
            </a:r>
            <a:r>
              <a:rPr sz="1200" spc="-120" dirty="0">
                <a:latin typeface="MS Gothic"/>
                <a:cs typeface="MS Gothic"/>
              </a:rPr>
              <a:t>職員の有資格者数</a:t>
            </a:r>
            <a:r>
              <a:rPr sz="1200" dirty="0">
                <a:latin typeface="MS Gothic"/>
                <a:cs typeface="MS Gothic"/>
              </a:rPr>
              <a:t>	</a:t>
            </a:r>
            <a:r>
              <a:rPr sz="1200" spc="-135" dirty="0">
                <a:latin typeface="MS Gothic"/>
                <a:cs typeface="MS Gothic"/>
              </a:rPr>
              <a:t>な</a:t>
            </a:r>
            <a:r>
              <a:rPr sz="1200" spc="-120" dirty="0">
                <a:latin typeface="MS Gothic"/>
                <a:cs typeface="MS Gothic"/>
              </a:rPr>
              <a:t>ど</a:t>
            </a:r>
            <a:endParaRPr sz="1200">
              <a:latin typeface="MS Gothic"/>
              <a:cs typeface="MS Gothic"/>
            </a:endParaRPr>
          </a:p>
          <a:p>
            <a:pPr marL="12700">
              <a:lnSpc>
                <a:spcPct val="100000"/>
              </a:lnSpc>
              <a:spcBef>
                <a:spcPts val="409"/>
              </a:spcBef>
            </a:pPr>
            <a:r>
              <a:rPr sz="1200" dirty="0">
                <a:latin typeface="MS Gothic"/>
                <a:cs typeface="MS Gothic"/>
              </a:rPr>
              <a:t>（２）県による調査で確認するもの</a:t>
            </a:r>
            <a:endParaRPr sz="1200">
              <a:latin typeface="MS Gothic"/>
              <a:cs typeface="MS Gothic"/>
            </a:endParaRPr>
          </a:p>
          <a:p>
            <a:pPr marL="561340">
              <a:lnSpc>
                <a:spcPct val="100000"/>
              </a:lnSpc>
              <a:spcBef>
                <a:spcPts val="420"/>
              </a:spcBef>
              <a:tabLst>
                <a:tab pos="4258945" algn="l"/>
              </a:tabLst>
            </a:pPr>
            <a:r>
              <a:rPr sz="1200" spc="-120" dirty="0">
                <a:latin typeface="MS Gothic"/>
                <a:cs typeface="MS Gothic"/>
              </a:rPr>
              <a:t>県発注工事</a:t>
            </a:r>
            <a:r>
              <a:rPr sz="1200" spc="-135" dirty="0">
                <a:latin typeface="MS Gothic"/>
                <a:cs typeface="MS Gothic"/>
              </a:rPr>
              <a:t>の成</a:t>
            </a:r>
            <a:r>
              <a:rPr sz="1200" spc="-120" dirty="0">
                <a:latin typeface="MS Gothic"/>
                <a:cs typeface="MS Gothic"/>
              </a:rPr>
              <a:t>績評定、県研修会の</a:t>
            </a:r>
            <a:r>
              <a:rPr sz="1200" spc="-135" dirty="0">
                <a:latin typeface="MS Gothic"/>
                <a:cs typeface="MS Gothic"/>
              </a:rPr>
              <a:t>受講</a:t>
            </a:r>
            <a:r>
              <a:rPr sz="1200" spc="-120" dirty="0">
                <a:latin typeface="MS Gothic"/>
                <a:cs typeface="MS Gothic"/>
              </a:rPr>
              <a:t>、労働安全の取組</a:t>
            </a:r>
            <a:r>
              <a:rPr sz="1200" dirty="0">
                <a:latin typeface="MS Gothic"/>
                <a:cs typeface="MS Gothic"/>
              </a:rPr>
              <a:t>	</a:t>
            </a:r>
            <a:r>
              <a:rPr sz="1200" spc="-135" dirty="0">
                <a:latin typeface="MS Gothic"/>
                <a:cs typeface="MS Gothic"/>
              </a:rPr>
              <a:t>な</a:t>
            </a:r>
            <a:r>
              <a:rPr sz="1200" spc="-120" dirty="0">
                <a:latin typeface="MS Gothic"/>
                <a:cs typeface="MS Gothic"/>
              </a:rPr>
              <a:t>ど</a:t>
            </a:r>
            <a:endParaRPr sz="1200">
              <a:latin typeface="MS Gothic"/>
              <a:cs typeface="MS Gothic"/>
            </a:endParaRPr>
          </a:p>
          <a:p>
            <a:pPr marL="12700">
              <a:lnSpc>
                <a:spcPct val="100000"/>
              </a:lnSpc>
              <a:spcBef>
                <a:spcPts val="420"/>
              </a:spcBef>
            </a:pPr>
            <a:r>
              <a:rPr sz="1200" spc="20" dirty="0">
                <a:latin typeface="MS Gothic"/>
                <a:cs typeface="MS Gothic"/>
              </a:rPr>
              <a:t>（３）</a:t>
            </a:r>
            <a:r>
              <a:rPr sz="1200" spc="10" dirty="0">
                <a:latin typeface="MS Gothic"/>
                <a:cs typeface="MS Gothic"/>
              </a:rPr>
              <a:t>建</a:t>
            </a:r>
            <a:r>
              <a:rPr sz="1200" dirty="0">
                <a:latin typeface="MS Gothic"/>
                <a:cs typeface="MS Gothic"/>
              </a:rPr>
              <a:t>設</a:t>
            </a:r>
            <a:r>
              <a:rPr sz="1200" spc="10" dirty="0">
                <a:latin typeface="MS Gothic"/>
                <a:cs typeface="MS Gothic"/>
              </a:rPr>
              <a:t>業</a:t>
            </a:r>
            <a:r>
              <a:rPr sz="1200" dirty="0">
                <a:latin typeface="MS Gothic"/>
                <a:cs typeface="MS Gothic"/>
              </a:rPr>
              <a:t>者か</a:t>
            </a:r>
            <a:r>
              <a:rPr sz="1200" spc="10" dirty="0">
                <a:latin typeface="MS Gothic"/>
                <a:cs typeface="MS Gothic"/>
              </a:rPr>
              <a:t>ら</a:t>
            </a:r>
            <a:r>
              <a:rPr sz="1200" dirty="0">
                <a:latin typeface="MS Gothic"/>
                <a:cs typeface="MS Gothic"/>
              </a:rPr>
              <a:t>の</a:t>
            </a:r>
            <a:r>
              <a:rPr sz="1200" spc="10" dirty="0">
                <a:latin typeface="MS Gothic"/>
                <a:cs typeface="MS Gothic"/>
              </a:rPr>
              <a:t>技</a:t>
            </a:r>
            <a:r>
              <a:rPr sz="1200" dirty="0">
                <a:latin typeface="MS Gothic"/>
                <a:cs typeface="MS Gothic"/>
              </a:rPr>
              <a:t>術</a:t>
            </a:r>
            <a:r>
              <a:rPr sz="1200" spc="10" dirty="0">
                <a:latin typeface="MS Gothic"/>
                <a:cs typeface="MS Gothic"/>
              </a:rPr>
              <a:t>事</a:t>
            </a:r>
            <a:r>
              <a:rPr sz="1200" dirty="0">
                <a:latin typeface="MS Gothic"/>
                <a:cs typeface="MS Gothic"/>
              </a:rPr>
              <a:t>項等</a:t>
            </a:r>
            <a:r>
              <a:rPr sz="1200" spc="10" dirty="0">
                <a:latin typeface="MS Gothic"/>
                <a:cs typeface="MS Gothic"/>
              </a:rPr>
              <a:t>評</a:t>
            </a:r>
            <a:r>
              <a:rPr sz="1200" dirty="0">
                <a:latin typeface="MS Gothic"/>
                <a:cs typeface="MS Gothic"/>
              </a:rPr>
              <a:t>価</a:t>
            </a:r>
            <a:r>
              <a:rPr sz="1200" spc="10" dirty="0">
                <a:latin typeface="MS Gothic"/>
                <a:cs typeface="MS Gothic"/>
              </a:rPr>
              <a:t>項</a:t>
            </a:r>
            <a:r>
              <a:rPr sz="1200" dirty="0">
                <a:latin typeface="MS Gothic"/>
                <a:cs typeface="MS Gothic"/>
              </a:rPr>
              <a:t>目申</a:t>
            </a:r>
            <a:r>
              <a:rPr sz="1200" spc="10" dirty="0">
                <a:latin typeface="MS Gothic"/>
                <a:cs typeface="MS Gothic"/>
              </a:rPr>
              <a:t>請</a:t>
            </a:r>
            <a:r>
              <a:rPr sz="1200" dirty="0">
                <a:latin typeface="MS Gothic"/>
                <a:cs typeface="MS Gothic"/>
              </a:rPr>
              <a:t>に</a:t>
            </a:r>
            <a:r>
              <a:rPr sz="1200" spc="10" dirty="0">
                <a:latin typeface="MS Gothic"/>
                <a:cs typeface="MS Gothic"/>
              </a:rPr>
              <a:t>よ</a:t>
            </a:r>
            <a:r>
              <a:rPr sz="1200" dirty="0">
                <a:latin typeface="MS Gothic"/>
                <a:cs typeface="MS Gothic"/>
              </a:rPr>
              <a:t>り確</a:t>
            </a:r>
            <a:r>
              <a:rPr sz="1200" spc="10" dirty="0">
                <a:latin typeface="MS Gothic"/>
                <a:cs typeface="MS Gothic"/>
              </a:rPr>
              <a:t>認</a:t>
            </a:r>
            <a:r>
              <a:rPr sz="1200" dirty="0">
                <a:latin typeface="MS Gothic"/>
                <a:cs typeface="MS Gothic"/>
              </a:rPr>
              <a:t>す</a:t>
            </a:r>
            <a:r>
              <a:rPr sz="1200" spc="10" dirty="0">
                <a:latin typeface="MS Gothic"/>
                <a:cs typeface="MS Gothic"/>
              </a:rPr>
              <a:t>る</a:t>
            </a:r>
            <a:r>
              <a:rPr sz="1200" dirty="0">
                <a:latin typeface="MS Gothic"/>
                <a:cs typeface="MS Gothic"/>
              </a:rPr>
              <a:t>もの</a:t>
            </a:r>
            <a:endParaRPr sz="1200">
              <a:latin typeface="MS Gothic"/>
              <a:cs typeface="MS Gothic"/>
            </a:endParaRPr>
          </a:p>
          <a:p>
            <a:pPr marL="561340" marR="33655">
              <a:lnSpc>
                <a:spcPts val="1860"/>
              </a:lnSpc>
              <a:spcBef>
                <a:spcPts val="120"/>
              </a:spcBef>
              <a:tabLst>
                <a:tab pos="4943475" algn="l"/>
              </a:tabLst>
            </a:pPr>
            <a:r>
              <a:rPr sz="1200" spc="-120" dirty="0">
                <a:latin typeface="MS Gothic"/>
                <a:cs typeface="MS Gothic"/>
              </a:rPr>
              <a:t>防災協定の</a:t>
            </a:r>
            <a:r>
              <a:rPr sz="1200" spc="-135" dirty="0">
                <a:latin typeface="MS Gothic"/>
                <a:cs typeface="MS Gothic"/>
              </a:rPr>
              <a:t>締結</a:t>
            </a:r>
            <a:r>
              <a:rPr sz="1200" spc="-120" dirty="0">
                <a:latin typeface="MS Gothic"/>
                <a:cs typeface="MS Gothic"/>
              </a:rPr>
              <a:t>（※</a:t>
            </a:r>
            <a:r>
              <a:rPr sz="1200" spc="-660" dirty="0">
                <a:latin typeface="MS Gothic"/>
                <a:cs typeface="MS Gothic"/>
              </a:rPr>
              <a:t>）</a:t>
            </a:r>
            <a:r>
              <a:rPr sz="1200" spc="-120" dirty="0">
                <a:latin typeface="MS Gothic"/>
                <a:cs typeface="MS Gothic"/>
              </a:rPr>
              <a:t>、消防団員・</a:t>
            </a:r>
            <a:r>
              <a:rPr sz="1200" spc="-135" dirty="0">
                <a:latin typeface="MS Gothic"/>
                <a:cs typeface="MS Gothic"/>
              </a:rPr>
              <a:t>消防</a:t>
            </a:r>
            <a:r>
              <a:rPr sz="1200" spc="-120" dirty="0">
                <a:latin typeface="MS Gothic"/>
                <a:cs typeface="MS Gothic"/>
              </a:rPr>
              <a:t>団協力事業所、男女</a:t>
            </a:r>
            <a:r>
              <a:rPr sz="1200" spc="-145" dirty="0">
                <a:latin typeface="MS Gothic"/>
                <a:cs typeface="MS Gothic"/>
              </a:rPr>
              <a:t>共</a:t>
            </a:r>
            <a:r>
              <a:rPr sz="1200" spc="-135" dirty="0">
                <a:latin typeface="MS Gothic"/>
                <a:cs typeface="MS Gothic"/>
              </a:rPr>
              <a:t>同</a:t>
            </a:r>
            <a:r>
              <a:rPr sz="1200" spc="-114" dirty="0">
                <a:latin typeface="MS Gothic"/>
                <a:cs typeface="MS Gothic"/>
              </a:rPr>
              <a:t>参画の推進、 </a:t>
            </a:r>
            <a:r>
              <a:rPr sz="1200" spc="-120" dirty="0">
                <a:latin typeface="MS Gothic"/>
                <a:cs typeface="MS Gothic"/>
              </a:rPr>
              <a:t>障がい者の雇用、不</a:t>
            </a:r>
            <a:r>
              <a:rPr sz="1200" spc="-135" dirty="0">
                <a:latin typeface="MS Gothic"/>
                <a:cs typeface="MS Gothic"/>
              </a:rPr>
              <a:t>当要</a:t>
            </a:r>
            <a:r>
              <a:rPr sz="1200" spc="-120" dirty="0">
                <a:latin typeface="MS Gothic"/>
                <a:cs typeface="MS Gothic"/>
              </a:rPr>
              <a:t>求防止責任者講習の</a:t>
            </a:r>
            <a:r>
              <a:rPr sz="1200" spc="-135" dirty="0">
                <a:latin typeface="MS Gothic"/>
                <a:cs typeface="MS Gothic"/>
              </a:rPr>
              <a:t>受講</a:t>
            </a:r>
            <a:r>
              <a:rPr sz="1200" spc="-120" dirty="0">
                <a:latin typeface="MS Gothic"/>
                <a:cs typeface="MS Gothic"/>
              </a:rPr>
              <a:t>、新規学卒者の雇用	</a:t>
            </a:r>
            <a:r>
              <a:rPr sz="1200" spc="-145" dirty="0">
                <a:latin typeface="MS Gothic"/>
                <a:cs typeface="MS Gothic"/>
              </a:rPr>
              <a:t>な</a:t>
            </a:r>
            <a:r>
              <a:rPr sz="1200" spc="-120" dirty="0">
                <a:latin typeface="MS Gothic"/>
                <a:cs typeface="MS Gothic"/>
              </a:rPr>
              <a:t>ど</a:t>
            </a:r>
            <a:endParaRPr sz="1200">
              <a:latin typeface="MS Gothic"/>
              <a:cs typeface="MS Gothic"/>
            </a:endParaRPr>
          </a:p>
          <a:p>
            <a:pPr marL="546100">
              <a:lnSpc>
                <a:spcPct val="100000"/>
              </a:lnSpc>
              <a:spcBef>
                <a:spcPts val="340"/>
              </a:spcBef>
            </a:pPr>
            <a:r>
              <a:rPr sz="1100" spc="-120" dirty="0">
                <a:latin typeface="MS Gothic"/>
                <a:cs typeface="MS Gothic"/>
              </a:rPr>
              <a:t>（※）</a:t>
            </a:r>
            <a:r>
              <a:rPr sz="1100" spc="-114" dirty="0">
                <a:latin typeface="MS Gothic"/>
                <a:cs typeface="MS Gothic"/>
              </a:rPr>
              <a:t>締</a:t>
            </a:r>
            <a:r>
              <a:rPr sz="1100" spc="-120" dirty="0">
                <a:latin typeface="MS Gothic"/>
                <a:cs typeface="MS Gothic"/>
              </a:rPr>
              <a:t>結</a:t>
            </a:r>
            <a:r>
              <a:rPr sz="1100" spc="-114" dirty="0">
                <a:latin typeface="MS Gothic"/>
                <a:cs typeface="MS Gothic"/>
              </a:rPr>
              <a:t>先</a:t>
            </a:r>
            <a:r>
              <a:rPr sz="1100" spc="-120" dirty="0">
                <a:latin typeface="MS Gothic"/>
                <a:cs typeface="MS Gothic"/>
              </a:rPr>
              <a:t>は熊</a:t>
            </a:r>
            <a:r>
              <a:rPr sz="1100" spc="-105" dirty="0">
                <a:latin typeface="MS Gothic"/>
                <a:cs typeface="MS Gothic"/>
              </a:rPr>
              <a:t>本</a:t>
            </a:r>
            <a:r>
              <a:rPr sz="1100" spc="-120" dirty="0">
                <a:latin typeface="MS Gothic"/>
                <a:cs typeface="MS Gothic"/>
              </a:rPr>
              <a:t>県又</a:t>
            </a:r>
            <a:r>
              <a:rPr sz="1100" spc="-114" dirty="0">
                <a:latin typeface="MS Gothic"/>
                <a:cs typeface="MS Gothic"/>
              </a:rPr>
              <a:t>は</a:t>
            </a:r>
            <a:r>
              <a:rPr sz="1100" spc="-120" dirty="0">
                <a:latin typeface="MS Gothic"/>
                <a:cs typeface="MS Gothic"/>
              </a:rPr>
              <a:t>県内市</a:t>
            </a:r>
            <a:r>
              <a:rPr sz="1100" spc="-114" dirty="0">
                <a:latin typeface="MS Gothic"/>
                <a:cs typeface="MS Gothic"/>
              </a:rPr>
              <a:t>町</a:t>
            </a:r>
            <a:r>
              <a:rPr sz="1100" spc="-120" dirty="0">
                <a:latin typeface="MS Gothic"/>
                <a:cs typeface="MS Gothic"/>
              </a:rPr>
              <a:t>村</a:t>
            </a:r>
            <a:r>
              <a:rPr sz="1100" spc="-114" dirty="0">
                <a:latin typeface="MS Gothic"/>
                <a:cs typeface="MS Gothic"/>
              </a:rPr>
              <a:t>に</a:t>
            </a:r>
            <a:r>
              <a:rPr sz="1100" spc="-120" dirty="0">
                <a:latin typeface="MS Gothic"/>
                <a:cs typeface="MS Gothic"/>
              </a:rPr>
              <a:t>限る</a:t>
            </a:r>
            <a:r>
              <a:rPr sz="1100" spc="-105" dirty="0">
                <a:latin typeface="MS Gothic"/>
                <a:cs typeface="MS Gothic"/>
              </a:rPr>
              <a:t>た</a:t>
            </a:r>
            <a:r>
              <a:rPr sz="1100" spc="-120" dirty="0">
                <a:latin typeface="MS Gothic"/>
                <a:cs typeface="MS Gothic"/>
              </a:rPr>
              <a:t>め、</a:t>
            </a:r>
            <a:r>
              <a:rPr sz="1100" spc="-114" dirty="0">
                <a:latin typeface="MS Gothic"/>
                <a:cs typeface="MS Gothic"/>
              </a:rPr>
              <a:t>経</a:t>
            </a:r>
            <a:r>
              <a:rPr sz="1100" spc="-120" dirty="0">
                <a:latin typeface="MS Gothic"/>
                <a:cs typeface="MS Gothic"/>
              </a:rPr>
              <a:t>審にお</a:t>
            </a:r>
            <a:r>
              <a:rPr sz="1100" spc="-114" dirty="0">
                <a:latin typeface="MS Gothic"/>
                <a:cs typeface="MS Gothic"/>
              </a:rPr>
              <a:t>け</a:t>
            </a:r>
            <a:r>
              <a:rPr sz="1100" spc="-120" dirty="0">
                <a:latin typeface="MS Gothic"/>
                <a:cs typeface="MS Gothic"/>
              </a:rPr>
              <a:t>る</a:t>
            </a:r>
            <a:r>
              <a:rPr sz="1100" spc="-114" dirty="0">
                <a:latin typeface="MS Gothic"/>
                <a:cs typeface="MS Gothic"/>
              </a:rPr>
              <a:t>評</a:t>
            </a:r>
            <a:r>
              <a:rPr sz="1100" spc="-120" dirty="0">
                <a:latin typeface="MS Gothic"/>
                <a:cs typeface="MS Gothic"/>
              </a:rPr>
              <a:t>価と</a:t>
            </a:r>
            <a:r>
              <a:rPr sz="1100" spc="-114" dirty="0">
                <a:latin typeface="MS Gothic"/>
                <a:cs typeface="MS Gothic"/>
              </a:rPr>
              <a:t>異</a:t>
            </a:r>
            <a:r>
              <a:rPr sz="1100" spc="-120" dirty="0">
                <a:latin typeface="MS Gothic"/>
                <a:cs typeface="MS Gothic"/>
              </a:rPr>
              <a:t>なり</a:t>
            </a:r>
            <a:r>
              <a:rPr sz="1100" spc="-114" dirty="0">
                <a:latin typeface="MS Gothic"/>
                <a:cs typeface="MS Gothic"/>
              </a:rPr>
              <a:t>ま</a:t>
            </a:r>
            <a:r>
              <a:rPr sz="1100" spc="-120" dirty="0">
                <a:latin typeface="MS Gothic"/>
                <a:cs typeface="MS Gothic"/>
              </a:rPr>
              <a:t>す。</a:t>
            </a:r>
            <a:endParaRPr sz="1100">
              <a:latin typeface="MS Gothic"/>
              <a:cs typeface="MS Gothic"/>
            </a:endParaRPr>
          </a:p>
        </p:txBody>
      </p:sp>
      <p:sp>
        <p:nvSpPr>
          <p:cNvPr id="28" name="object 28"/>
          <p:cNvSpPr txBox="1"/>
          <p:nvPr/>
        </p:nvSpPr>
        <p:spPr>
          <a:xfrm>
            <a:off x="1053712" y="7263086"/>
            <a:ext cx="4863465" cy="330835"/>
          </a:xfrm>
          <a:prstGeom prst="rect">
            <a:avLst/>
          </a:prstGeom>
        </p:spPr>
        <p:txBody>
          <a:bodyPr vert="horz" wrap="square" lIns="0" tIns="13335" rIns="0" bIns="0" rtlCol="0">
            <a:spAutoFit/>
          </a:bodyPr>
          <a:lstStyle/>
          <a:p>
            <a:pPr marL="12700">
              <a:lnSpc>
                <a:spcPct val="100000"/>
              </a:lnSpc>
              <a:spcBef>
                <a:spcPts val="105"/>
              </a:spcBef>
            </a:pPr>
            <a:r>
              <a:rPr sz="2000" spc="-994" dirty="0">
                <a:latin typeface="MS Gothic"/>
                <a:cs typeface="MS Gothic"/>
              </a:rPr>
              <a:t>令</a:t>
            </a:r>
            <a:r>
              <a:rPr sz="2000" spc="-745" dirty="0">
                <a:latin typeface="MS Gothic"/>
                <a:cs typeface="MS Gothic"/>
              </a:rPr>
              <a:t>和</a:t>
            </a:r>
            <a:r>
              <a:rPr sz="2000" spc="-500" dirty="0">
                <a:latin typeface="MS Gothic"/>
                <a:cs typeface="MS Gothic"/>
              </a:rPr>
              <a:t>5</a:t>
            </a:r>
            <a:r>
              <a:rPr sz="2000" spc="-985" dirty="0">
                <a:latin typeface="MS Gothic"/>
                <a:cs typeface="MS Gothic"/>
              </a:rPr>
              <a:t>・</a:t>
            </a:r>
            <a:r>
              <a:rPr sz="2000" spc="-500" dirty="0">
                <a:latin typeface="MS Gothic"/>
                <a:cs typeface="MS Gothic"/>
              </a:rPr>
              <a:t>6</a:t>
            </a:r>
            <a:r>
              <a:rPr sz="2000" spc="-740" dirty="0">
                <a:latin typeface="MS Gothic"/>
                <a:cs typeface="MS Gothic"/>
              </a:rPr>
              <a:t> </a:t>
            </a:r>
            <a:r>
              <a:rPr sz="2000" spc="-994" dirty="0">
                <a:latin typeface="MS Gothic"/>
                <a:cs typeface="MS Gothic"/>
              </a:rPr>
              <a:t>年度</a:t>
            </a:r>
            <a:r>
              <a:rPr sz="2000" spc="-595" dirty="0">
                <a:latin typeface="MS Gothic"/>
                <a:cs typeface="MS Gothic"/>
              </a:rPr>
              <a:t>（2023</a:t>
            </a:r>
            <a:r>
              <a:rPr sz="2000" spc="-994" dirty="0">
                <a:latin typeface="MS Gothic"/>
                <a:cs typeface="MS Gothic"/>
              </a:rPr>
              <a:t>・</a:t>
            </a:r>
            <a:r>
              <a:rPr sz="2000" spc="-495" dirty="0">
                <a:latin typeface="MS Gothic"/>
                <a:cs typeface="MS Gothic"/>
              </a:rPr>
              <a:t>2024</a:t>
            </a:r>
            <a:r>
              <a:rPr sz="2000" spc="-740" dirty="0">
                <a:latin typeface="MS Gothic"/>
                <a:cs typeface="MS Gothic"/>
              </a:rPr>
              <a:t> </a:t>
            </a:r>
            <a:r>
              <a:rPr sz="2000" spc="-994" dirty="0">
                <a:latin typeface="MS Gothic"/>
                <a:cs typeface="MS Gothic"/>
              </a:rPr>
              <a:t>年度）の熊本県工事入札参加者資格審査（格付）に係る</a:t>
            </a:r>
            <a:endParaRPr sz="2000">
              <a:latin typeface="MS Gothic"/>
              <a:cs typeface="MS Gothic"/>
            </a:endParaRPr>
          </a:p>
        </p:txBody>
      </p:sp>
      <p:sp>
        <p:nvSpPr>
          <p:cNvPr id="29" name="object 29"/>
          <p:cNvSpPr txBox="1"/>
          <p:nvPr/>
        </p:nvSpPr>
        <p:spPr>
          <a:xfrm>
            <a:off x="1065275" y="7676385"/>
            <a:ext cx="5311775" cy="401320"/>
          </a:xfrm>
          <a:prstGeom prst="rect">
            <a:avLst/>
          </a:prstGeom>
          <a:solidFill>
            <a:srgbClr val="FFFF00"/>
          </a:solidFill>
        </p:spPr>
        <p:txBody>
          <a:bodyPr vert="horz" wrap="square" lIns="0" tIns="71120" rIns="0" bIns="0" rtlCol="0">
            <a:spAutoFit/>
          </a:bodyPr>
          <a:lstStyle/>
          <a:p>
            <a:pPr marL="1270">
              <a:lnSpc>
                <a:spcPct val="100000"/>
              </a:lnSpc>
              <a:spcBef>
                <a:spcPts val="560"/>
              </a:spcBef>
            </a:pPr>
            <a:r>
              <a:rPr sz="2000" u="heavy" spc="-660" dirty="0">
                <a:uFill>
                  <a:solidFill>
                    <a:srgbClr val="000000"/>
                  </a:solidFill>
                </a:uFill>
                <a:latin typeface="MS Gothic"/>
                <a:cs typeface="MS Gothic"/>
              </a:rPr>
              <a:t>技</a:t>
            </a:r>
            <a:r>
              <a:rPr sz="2000" u="heavy" spc="-675" dirty="0">
                <a:uFill>
                  <a:solidFill>
                    <a:srgbClr val="000000"/>
                  </a:solidFill>
                </a:uFill>
                <a:latin typeface="MS Gothic"/>
                <a:cs typeface="MS Gothic"/>
              </a:rPr>
              <a:t>術事</a:t>
            </a:r>
            <a:r>
              <a:rPr sz="2000" u="heavy" spc="-660" dirty="0">
                <a:uFill>
                  <a:solidFill>
                    <a:srgbClr val="000000"/>
                  </a:solidFill>
                </a:uFill>
                <a:latin typeface="MS Gothic"/>
                <a:cs typeface="MS Gothic"/>
              </a:rPr>
              <a:t>項</a:t>
            </a:r>
            <a:r>
              <a:rPr sz="2000" u="heavy" spc="-675" dirty="0">
                <a:uFill>
                  <a:solidFill>
                    <a:srgbClr val="000000"/>
                  </a:solidFill>
                </a:uFill>
                <a:latin typeface="MS Gothic"/>
                <a:cs typeface="MS Gothic"/>
              </a:rPr>
              <a:t>等評</a:t>
            </a:r>
            <a:r>
              <a:rPr sz="2000" u="heavy" spc="-660" dirty="0">
                <a:uFill>
                  <a:solidFill>
                    <a:srgbClr val="000000"/>
                  </a:solidFill>
                </a:uFill>
                <a:latin typeface="MS Gothic"/>
                <a:cs typeface="MS Gothic"/>
              </a:rPr>
              <a:t>価</a:t>
            </a:r>
            <a:r>
              <a:rPr sz="2000" u="heavy" spc="-675" dirty="0">
                <a:uFill>
                  <a:solidFill>
                    <a:srgbClr val="000000"/>
                  </a:solidFill>
                </a:uFill>
                <a:latin typeface="MS Gothic"/>
                <a:cs typeface="MS Gothic"/>
              </a:rPr>
              <a:t>項</a:t>
            </a:r>
            <a:r>
              <a:rPr sz="2000" u="heavy" spc="-660" dirty="0">
                <a:uFill>
                  <a:solidFill>
                    <a:srgbClr val="000000"/>
                  </a:solidFill>
                </a:uFill>
                <a:latin typeface="MS Gothic"/>
                <a:cs typeface="MS Gothic"/>
              </a:rPr>
              <a:t>目申</a:t>
            </a:r>
            <a:r>
              <a:rPr sz="2000" u="heavy" spc="-675" dirty="0">
                <a:uFill>
                  <a:solidFill>
                    <a:srgbClr val="000000"/>
                  </a:solidFill>
                </a:uFill>
                <a:latin typeface="MS Gothic"/>
                <a:cs typeface="MS Gothic"/>
              </a:rPr>
              <a:t>請は</a:t>
            </a:r>
            <a:r>
              <a:rPr sz="2000" u="heavy" spc="-1025" dirty="0">
                <a:uFill>
                  <a:solidFill>
                    <a:srgbClr val="000000"/>
                  </a:solidFill>
                </a:uFill>
                <a:latin typeface="MS Gothic"/>
                <a:cs typeface="MS Gothic"/>
              </a:rPr>
              <a:t>、</a:t>
            </a:r>
            <a:r>
              <a:rPr sz="2000" u="heavy" spc="-660" dirty="0">
                <a:uFill>
                  <a:solidFill>
                    <a:srgbClr val="000000"/>
                  </a:solidFill>
                </a:uFill>
                <a:latin typeface="MS Gothic"/>
                <a:cs typeface="MS Gothic"/>
              </a:rPr>
              <a:t>令</a:t>
            </a:r>
            <a:r>
              <a:rPr sz="2000" u="heavy" spc="-340" dirty="0">
                <a:uFill>
                  <a:solidFill>
                    <a:srgbClr val="000000"/>
                  </a:solidFill>
                </a:uFill>
                <a:latin typeface="MS Gothic"/>
                <a:cs typeface="MS Gothic"/>
              </a:rPr>
              <a:t>和</a:t>
            </a:r>
            <a:r>
              <a:rPr sz="2000" u="heavy" spc="-330" dirty="0">
                <a:uFill>
                  <a:solidFill>
                    <a:srgbClr val="000000"/>
                  </a:solidFill>
                </a:uFill>
                <a:latin typeface="MS Gothic"/>
                <a:cs typeface="MS Gothic"/>
              </a:rPr>
              <a:t>5</a:t>
            </a:r>
            <a:r>
              <a:rPr sz="2000" u="heavy" spc="-660" dirty="0">
                <a:uFill>
                  <a:solidFill>
                    <a:srgbClr val="000000"/>
                  </a:solidFill>
                </a:uFill>
                <a:latin typeface="MS Gothic"/>
                <a:cs typeface="MS Gothic"/>
              </a:rPr>
              <a:t> </a:t>
            </a:r>
            <a:r>
              <a:rPr sz="2000" u="heavy" spc="-1025" dirty="0">
                <a:uFill>
                  <a:solidFill>
                    <a:srgbClr val="000000"/>
                  </a:solidFill>
                </a:uFill>
                <a:latin typeface="MS Gothic"/>
                <a:cs typeface="MS Gothic"/>
              </a:rPr>
              <a:t>年</a:t>
            </a:r>
            <a:r>
              <a:rPr sz="2000" u="heavy" spc="-395" dirty="0">
                <a:uFill>
                  <a:solidFill>
                    <a:srgbClr val="000000"/>
                  </a:solidFill>
                </a:uFill>
                <a:latin typeface="MS Gothic"/>
                <a:cs typeface="MS Gothic"/>
              </a:rPr>
              <a:t>（2023</a:t>
            </a:r>
            <a:r>
              <a:rPr sz="2000" u="heavy" spc="-655" dirty="0">
                <a:uFill>
                  <a:solidFill>
                    <a:srgbClr val="000000"/>
                  </a:solidFill>
                </a:uFill>
                <a:latin typeface="MS Gothic"/>
                <a:cs typeface="MS Gothic"/>
              </a:rPr>
              <a:t> </a:t>
            </a:r>
            <a:r>
              <a:rPr sz="2000" u="heavy" spc="-690" dirty="0">
                <a:uFill>
                  <a:solidFill>
                    <a:srgbClr val="000000"/>
                  </a:solidFill>
                </a:uFill>
                <a:latin typeface="MS Gothic"/>
                <a:cs typeface="MS Gothic"/>
              </a:rPr>
              <a:t>年</a:t>
            </a:r>
            <a:r>
              <a:rPr sz="2000" u="heavy" spc="-665" dirty="0">
                <a:uFill>
                  <a:solidFill>
                    <a:srgbClr val="000000"/>
                  </a:solidFill>
                </a:uFill>
                <a:latin typeface="MS Gothic"/>
                <a:cs typeface="MS Gothic"/>
              </a:rPr>
              <a:t>）1</a:t>
            </a:r>
            <a:r>
              <a:rPr sz="2000" u="heavy" spc="-675" dirty="0">
                <a:uFill>
                  <a:solidFill>
                    <a:srgbClr val="000000"/>
                  </a:solidFill>
                </a:uFill>
                <a:latin typeface="MS Gothic"/>
                <a:cs typeface="MS Gothic"/>
              </a:rPr>
              <a:t> </a:t>
            </a:r>
            <a:r>
              <a:rPr sz="2000" u="heavy" spc="-660" dirty="0">
                <a:uFill>
                  <a:solidFill>
                    <a:srgbClr val="000000"/>
                  </a:solidFill>
                </a:uFill>
                <a:latin typeface="MS Gothic"/>
                <a:cs typeface="MS Gothic"/>
              </a:rPr>
              <a:t>月</a:t>
            </a:r>
            <a:r>
              <a:rPr sz="2000" u="heavy" spc="-675" dirty="0">
                <a:uFill>
                  <a:solidFill>
                    <a:srgbClr val="000000"/>
                  </a:solidFill>
                </a:uFill>
                <a:latin typeface="MS Gothic"/>
                <a:cs typeface="MS Gothic"/>
              </a:rPr>
              <a:t>に受け</a:t>
            </a:r>
            <a:r>
              <a:rPr sz="2000" u="heavy" spc="-660" dirty="0">
                <a:uFill>
                  <a:solidFill>
                    <a:srgbClr val="000000"/>
                  </a:solidFill>
                </a:uFill>
                <a:latin typeface="MS Gothic"/>
                <a:cs typeface="MS Gothic"/>
              </a:rPr>
              <a:t>付</a:t>
            </a:r>
            <a:r>
              <a:rPr sz="2000" u="heavy" spc="-675" dirty="0">
                <a:uFill>
                  <a:solidFill>
                    <a:srgbClr val="000000"/>
                  </a:solidFill>
                </a:uFill>
                <a:latin typeface="MS Gothic"/>
                <a:cs typeface="MS Gothic"/>
              </a:rPr>
              <a:t>けま</a:t>
            </a:r>
            <a:r>
              <a:rPr sz="2000" u="heavy" spc="-660" dirty="0">
                <a:uFill>
                  <a:solidFill>
                    <a:srgbClr val="000000"/>
                  </a:solidFill>
                </a:uFill>
                <a:latin typeface="MS Gothic"/>
                <a:cs typeface="MS Gothic"/>
              </a:rPr>
              <a:t>す！</a:t>
            </a:r>
            <a:endParaRPr sz="2000" dirty="0">
              <a:latin typeface="MS Gothic"/>
              <a:cs typeface="MS Gothic"/>
            </a:endParaRPr>
          </a:p>
        </p:txBody>
      </p:sp>
      <p:sp>
        <p:nvSpPr>
          <p:cNvPr id="30" name="object 30"/>
          <p:cNvSpPr txBox="1"/>
          <p:nvPr/>
        </p:nvSpPr>
        <p:spPr>
          <a:xfrm>
            <a:off x="1052437" y="8101465"/>
            <a:ext cx="5325745" cy="734060"/>
          </a:xfrm>
          <a:prstGeom prst="rect">
            <a:avLst/>
          </a:prstGeom>
        </p:spPr>
        <p:txBody>
          <a:bodyPr vert="horz" wrap="square" lIns="0" tIns="65405" rIns="0" bIns="0" rtlCol="0">
            <a:spAutoFit/>
          </a:bodyPr>
          <a:lstStyle/>
          <a:p>
            <a:pPr marL="1775460">
              <a:lnSpc>
                <a:spcPct val="100000"/>
              </a:lnSpc>
              <a:spcBef>
                <a:spcPts val="515"/>
              </a:spcBef>
            </a:pPr>
            <a:r>
              <a:rPr sz="1200" b="1" spc="-235" dirty="0">
                <a:latin typeface="Microsoft YaHei UI"/>
                <a:cs typeface="Microsoft YaHei UI"/>
              </a:rPr>
              <a:t>＊申</a:t>
            </a:r>
            <a:r>
              <a:rPr sz="1200" b="1" spc="-225" dirty="0">
                <a:latin typeface="Microsoft YaHei UI"/>
                <a:cs typeface="Microsoft YaHei UI"/>
              </a:rPr>
              <a:t>請</a:t>
            </a:r>
            <a:r>
              <a:rPr sz="1200" b="1" spc="-235" dirty="0">
                <a:latin typeface="Microsoft YaHei UI"/>
                <a:cs typeface="Microsoft YaHei UI"/>
              </a:rPr>
              <a:t>方法や</a:t>
            </a:r>
            <a:r>
              <a:rPr sz="1200" b="1" spc="-225" dirty="0">
                <a:latin typeface="Microsoft YaHei UI"/>
                <a:cs typeface="Microsoft YaHei UI"/>
              </a:rPr>
              <a:t>受</a:t>
            </a:r>
            <a:r>
              <a:rPr sz="1200" b="1" spc="-235" dirty="0">
                <a:latin typeface="Microsoft YaHei UI"/>
                <a:cs typeface="Microsoft YaHei UI"/>
              </a:rPr>
              <a:t>付期</a:t>
            </a:r>
            <a:r>
              <a:rPr sz="1200" b="1" spc="-225" dirty="0">
                <a:latin typeface="Microsoft YaHei UI"/>
                <a:cs typeface="Microsoft YaHei UI"/>
              </a:rPr>
              <a:t>間</a:t>
            </a:r>
            <a:r>
              <a:rPr sz="1200" b="1" spc="-240" dirty="0">
                <a:latin typeface="Microsoft YaHei UI"/>
                <a:cs typeface="Microsoft YaHei UI"/>
              </a:rPr>
              <a:t>等は</a:t>
            </a:r>
            <a:r>
              <a:rPr sz="1200" b="1" spc="-235" dirty="0">
                <a:latin typeface="Microsoft YaHei UI"/>
                <a:cs typeface="Microsoft YaHei UI"/>
              </a:rPr>
              <a:t>、令和</a:t>
            </a:r>
            <a:r>
              <a:rPr sz="1200" b="1" spc="-225" dirty="0">
                <a:latin typeface="Microsoft YaHei UI"/>
                <a:cs typeface="Microsoft YaHei UI"/>
              </a:rPr>
              <a:t>４</a:t>
            </a:r>
            <a:r>
              <a:rPr sz="1200" b="1" spc="-235" dirty="0">
                <a:latin typeface="Microsoft YaHei UI"/>
                <a:cs typeface="Microsoft YaHei UI"/>
              </a:rPr>
              <a:t>年</a:t>
            </a:r>
            <a:r>
              <a:rPr sz="1200" b="1" spc="-135" dirty="0">
                <a:latin typeface="Microsoft YaHei UI"/>
                <a:cs typeface="Microsoft YaHei UI"/>
              </a:rPr>
              <a:t>(</a:t>
            </a:r>
            <a:r>
              <a:rPr sz="1200" b="1" spc="-180" dirty="0">
                <a:latin typeface="Microsoft YaHei UI"/>
                <a:cs typeface="Microsoft YaHei UI"/>
              </a:rPr>
              <a:t>2</a:t>
            </a:r>
            <a:r>
              <a:rPr sz="1200" b="1" spc="-170" dirty="0">
                <a:latin typeface="Microsoft YaHei UI"/>
                <a:cs typeface="Microsoft YaHei UI"/>
              </a:rPr>
              <a:t>0</a:t>
            </a:r>
            <a:r>
              <a:rPr sz="1200" b="1" spc="-190" dirty="0">
                <a:latin typeface="Microsoft YaHei UI"/>
                <a:cs typeface="Microsoft YaHei UI"/>
              </a:rPr>
              <a:t>2</a:t>
            </a:r>
            <a:r>
              <a:rPr sz="1200" b="1" spc="-185" dirty="0">
                <a:latin typeface="Microsoft YaHei UI"/>
                <a:cs typeface="Microsoft YaHei UI"/>
              </a:rPr>
              <a:t>2</a:t>
            </a:r>
            <a:r>
              <a:rPr sz="1200" b="1" spc="-105" dirty="0">
                <a:latin typeface="Microsoft YaHei UI"/>
                <a:cs typeface="Microsoft YaHei UI"/>
              </a:rPr>
              <a:t> </a:t>
            </a:r>
            <a:r>
              <a:rPr sz="1200" b="1" spc="-225" dirty="0">
                <a:latin typeface="Microsoft YaHei UI"/>
                <a:cs typeface="Microsoft YaHei UI"/>
              </a:rPr>
              <a:t>年</a:t>
            </a:r>
            <a:r>
              <a:rPr sz="1200" b="1" spc="-145" dirty="0">
                <a:latin typeface="Microsoft YaHei UI"/>
                <a:cs typeface="Microsoft YaHei UI"/>
              </a:rPr>
              <a:t>)</a:t>
            </a:r>
            <a:r>
              <a:rPr sz="1200" b="1" spc="-180" dirty="0">
                <a:latin typeface="Microsoft YaHei UI"/>
                <a:cs typeface="Microsoft YaHei UI"/>
              </a:rPr>
              <a:t>1</a:t>
            </a:r>
            <a:r>
              <a:rPr sz="1200" b="1" spc="-185" dirty="0">
                <a:latin typeface="Microsoft YaHei UI"/>
                <a:cs typeface="Microsoft YaHei UI"/>
              </a:rPr>
              <a:t>1</a:t>
            </a:r>
            <a:r>
              <a:rPr sz="1200" b="1" spc="-105" dirty="0">
                <a:latin typeface="Microsoft YaHei UI"/>
                <a:cs typeface="Microsoft YaHei UI"/>
              </a:rPr>
              <a:t> </a:t>
            </a:r>
            <a:r>
              <a:rPr sz="1200" b="1" spc="-240" dirty="0">
                <a:latin typeface="Microsoft YaHei UI"/>
                <a:cs typeface="Microsoft YaHei UI"/>
              </a:rPr>
              <a:t>月</a:t>
            </a:r>
            <a:r>
              <a:rPr sz="1200" b="1" spc="-225" dirty="0">
                <a:latin typeface="Microsoft YaHei UI"/>
                <a:cs typeface="Microsoft YaHei UI"/>
              </a:rPr>
              <a:t>頃</a:t>
            </a:r>
            <a:r>
              <a:rPr sz="1200" b="1" spc="-235" dirty="0">
                <a:latin typeface="Microsoft YaHei UI"/>
                <a:cs typeface="Microsoft YaHei UI"/>
              </a:rPr>
              <a:t>に公表</a:t>
            </a:r>
            <a:r>
              <a:rPr sz="1200" b="1" spc="-240" dirty="0">
                <a:latin typeface="Microsoft YaHei UI"/>
                <a:cs typeface="Microsoft YaHei UI"/>
              </a:rPr>
              <a:t>。</a:t>
            </a:r>
            <a:endParaRPr sz="1200">
              <a:latin typeface="Microsoft YaHei UI"/>
              <a:cs typeface="Microsoft YaHei UI"/>
            </a:endParaRPr>
          </a:p>
          <a:p>
            <a:pPr marL="12700">
              <a:lnSpc>
                <a:spcPct val="100000"/>
              </a:lnSpc>
              <a:spcBef>
                <a:spcPts val="420"/>
              </a:spcBef>
            </a:pPr>
            <a:r>
              <a:rPr sz="1200" spc="-120" dirty="0">
                <a:latin typeface="MS Gothic"/>
                <a:cs typeface="MS Gothic"/>
              </a:rPr>
              <a:t>※格付５業種に係る</a:t>
            </a:r>
            <a:r>
              <a:rPr sz="1200" spc="-135" dirty="0">
                <a:latin typeface="MS Gothic"/>
                <a:cs typeface="MS Gothic"/>
              </a:rPr>
              <a:t>指名</a:t>
            </a:r>
            <a:r>
              <a:rPr sz="1200" spc="-120" dirty="0">
                <a:latin typeface="MS Gothic"/>
                <a:cs typeface="MS Gothic"/>
              </a:rPr>
              <a:t>願を提出し、受付が</a:t>
            </a:r>
            <a:r>
              <a:rPr sz="1200" spc="-135" dirty="0">
                <a:latin typeface="MS Gothic"/>
                <a:cs typeface="MS Gothic"/>
              </a:rPr>
              <a:t>完了</a:t>
            </a:r>
            <a:r>
              <a:rPr sz="1200" spc="-120" dirty="0">
                <a:latin typeface="MS Gothic"/>
                <a:cs typeface="MS Gothic"/>
              </a:rPr>
              <a:t>している場合に申請</a:t>
            </a:r>
            <a:r>
              <a:rPr sz="1200" spc="-135" dirty="0">
                <a:latin typeface="MS Gothic"/>
                <a:cs typeface="MS Gothic"/>
              </a:rPr>
              <a:t>が</a:t>
            </a:r>
            <a:r>
              <a:rPr sz="1200" spc="-145" dirty="0">
                <a:latin typeface="MS Gothic"/>
                <a:cs typeface="MS Gothic"/>
              </a:rPr>
              <a:t>可</a:t>
            </a:r>
            <a:r>
              <a:rPr sz="1200" spc="-120" dirty="0">
                <a:latin typeface="MS Gothic"/>
                <a:cs typeface="MS Gothic"/>
              </a:rPr>
              <a:t>能です。</a:t>
            </a:r>
            <a:endParaRPr sz="1200">
              <a:latin typeface="MS Gothic"/>
              <a:cs typeface="MS Gothic"/>
            </a:endParaRPr>
          </a:p>
          <a:p>
            <a:pPr marL="12700">
              <a:lnSpc>
                <a:spcPct val="100000"/>
              </a:lnSpc>
              <a:spcBef>
                <a:spcPts val="420"/>
              </a:spcBef>
            </a:pPr>
            <a:r>
              <a:rPr sz="1200" spc="-120" dirty="0">
                <a:latin typeface="MS Gothic"/>
                <a:cs typeface="MS Gothic"/>
              </a:rPr>
              <a:t>※技術事項等評価項</a:t>
            </a:r>
            <a:r>
              <a:rPr sz="1200" spc="-135" dirty="0">
                <a:latin typeface="MS Gothic"/>
                <a:cs typeface="MS Gothic"/>
              </a:rPr>
              <a:t>目申</a:t>
            </a:r>
            <a:r>
              <a:rPr sz="1200" spc="-120" dirty="0">
                <a:latin typeface="MS Gothic"/>
                <a:cs typeface="MS Gothic"/>
              </a:rPr>
              <a:t>請の提出がなければ</a:t>
            </a:r>
            <a:r>
              <a:rPr sz="1200" spc="-135" dirty="0">
                <a:latin typeface="MS Gothic"/>
                <a:cs typeface="MS Gothic"/>
              </a:rPr>
              <a:t>、そ</a:t>
            </a:r>
            <a:r>
              <a:rPr sz="1200" spc="-120" dirty="0">
                <a:latin typeface="MS Gothic"/>
                <a:cs typeface="MS Gothic"/>
              </a:rPr>
              <a:t>の分は加点されませ</a:t>
            </a:r>
            <a:r>
              <a:rPr sz="1200" spc="-135" dirty="0">
                <a:latin typeface="MS Gothic"/>
                <a:cs typeface="MS Gothic"/>
              </a:rPr>
              <a:t>ん</a:t>
            </a:r>
            <a:r>
              <a:rPr sz="1200" spc="-120" dirty="0">
                <a:latin typeface="MS Gothic"/>
                <a:cs typeface="MS Gothic"/>
              </a:rPr>
              <a:t>。</a:t>
            </a:r>
            <a:endParaRPr sz="1200">
              <a:latin typeface="MS Gothic"/>
              <a:cs typeface="MS Gothic"/>
            </a:endParaRPr>
          </a:p>
        </p:txBody>
      </p:sp>
      <p:grpSp>
        <p:nvGrpSpPr>
          <p:cNvPr id="31" name="object 31"/>
          <p:cNvGrpSpPr/>
          <p:nvPr/>
        </p:nvGrpSpPr>
        <p:grpSpPr>
          <a:xfrm>
            <a:off x="982982" y="2397282"/>
            <a:ext cx="967740" cy="4841875"/>
            <a:chOff x="982982" y="2397282"/>
            <a:chExt cx="967740" cy="4841875"/>
          </a:xfrm>
        </p:grpSpPr>
        <p:sp>
          <p:nvSpPr>
            <p:cNvPr id="32" name="object 32"/>
            <p:cNvSpPr/>
            <p:nvPr/>
          </p:nvSpPr>
          <p:spPr>
            <a:xfrm>
              <a:off x="995174" y="2410996"/>
              <a:ext cx="943610" cy="426720"/>
            </a:xfrm>
            <a:custGeom>
              <a:avLst/>
              <a:gdLst/>
              <a:ahLst/>
              <a:cxnLst/>
              <a:rect l="l" t="t" r="r" b="b"/>
              <a:pathLst>
                <a:path w="943610" h="426719">
                  <a:moveTo>
                    <a:pt x="0" y="0"/>
                  </a:moveTo>
                  <a:lnTo>
                    <a:pt x="943359" y="0"/>
                  </a:lnTo>
                  <a:lnTo>
                    <a:pt x="943359" y="426719"/>
                  </a:lnTo>
                  <a:lnTo>
                    <a:pt x="0" y="426719"/>
                  </a:lnTo>
                  <a:lnTo>
                    <a:pt x="0" y="0"/>
                  </a:lnTo>
                  <a:close/>
                </a:path>
              </a:pathLst>
            </a:custGeom>
            <a:solidFill>
              <a:srgbClr val="4F81BC"/>
            </a:solidFill>
          </p:spPr>
          <p:txBody>
            <a:bodyPr wrap="square" lIns="0" tIns="0" rIns="0" bIns="0" rtlCol="0"/>
            <a:lstStyle/>
            <a:p>
              <a:endParaRPr/>
            </a:p>
          </p:txBody>
        </p:sp>
        <p:sp>
          <p:nvSpPr>
            <p:cNvPr id="33" name="object 33"/>
            <p:cNvSpPr/>
            <p:nvPr/>
          </p:nvSpPr>
          <p:spPr>
            <a:xfrm>
              <a:off x="982982" y="2397282"/>
              <a:ext cx="967740" cy="452755"/>
            </a:xfrm>
            <a:custGeom>
              <a:avLst/>
              <a:gdLst/>
              <a:ahLst/>
              <a:cxnLst/>
              <a:rect l="l" t="t" r="r" b="b"/>
              <a:pathLst>
                <a:path w="967739" h="452755">
                  <a:moveTo>
                    <a:pt x="4572" y="0"/>
                  </a:moveTo>
                  <a:lnTo>
                    <a:pt x="961647" y="0"/>
                  </a:lnTo>
                  <a:lnTo>
                    <a:pt x="967743" y="6095"/>
                  </a:lnTo>
                  <a:lnTo>
                    <a:pt x="967743" y="448054"/>
                  </a:lnTo>
                  <a:lnTo>
                    <a:pt x="961647" y="452625"/>
                  </a:lnTo>
                  <a:lnTo>
                    <a:pt x="4572" y="452625"/>
                  </a:lnTo>
                  <a:lnTo>
                    <a:pt x="0" y="448054"/>
                  </a:lnTo>
                  <a:lnTo>
                    <a:pt x="0" y="440432"/>
                  </a:lnTo>
                  <a:lnTo>
                    <a:pt x="941834" y="440432"/>
                  </a:lnTo>
                  <a:lnTo>
                    <a:pt x="955551" y="428242"/>
                  </a:lnTo>
                  <a:lnTo>
                    <a:pt x="941834" y="428242"/>
                  </a:lnTo>
                  <a:lnTo>
                    <a:pt x="941834" y="25907"/>
                  </a:lnTo>
                  <a:lnTo>
                    <a:pt x="955551" y="25907"/>
                  </a:lnTo>
                  <a:lnTo>
                    <a:pt x="941834" y="13716"/>
                  </a:lnTo>
                  <a:lnTo>
                    <a:pt x="0" y="13716"/>
                  </a:lnTo>
                  <a:lnTo>
                    <a:pt x="0" y="6095"/>
                  </a:lnTo>
                  <a:lnTo>
                    <a:pt x="4572" y="0"/>
                  </a:lnTo>
                  <a:close/>
                </a:path>
                <a:path w="967739" h="452755">
                  <a:moveTo>
                    <a:pt x="941834" y="428242"/>
                  </a:moveTo>
                  <a:lnTo>
                    <a:pt x="955551" y="428242"/>
                  </a:lnTo>
                  <a:lnTo>
                    <a:pt x="941834" y="440432"/>
                  </a:lnTo>
                  <a:lnTo>
                    <a:pt x="941834" y="428242"/>
                  </a:lnTo>
                  <a:close/>
                </a:path>
                <a:path w="967739" h="452755">
                  <a:moveTo>
                    <a:pt x="24383" y="428242"/>
                  </a:moveTo>
                  <a:lnTo>
                    <a:pt x="941834" y="428242"/>
                  </a:lnTo>
                  <a:lnTo>
                    <a:pt x="941834" y="440432"/>
                  </a:lnTo>
                  <a:lnTo>
                    <a:pt x="24383" y="440432"/>
                  </a:lnTo>
                  <a:lnTo>
                    <a:pt x="24383" y="428242"/>
                  </a:lnTo>
                  <a:close/>
                </a:path>
                <a:path w="967739" h="452755">
                  <a:moveTo>
                    <a:pt x="24383" y="13716"/>
                  </a:moveTo>
                  <a:lnTo>
                    <a:pt x="24383" y="440432"/>
                  </a:lnTo>
                  <a:lnTo>
                    <a:pt x="12191" y="428242"/>
                  </a:lnTo>
                  <a:lnTo>
                    <a:pt x="0" y="428242"/>
                  </a:lnTo>
                  <a:lnTo>
                    <a:pt x="0" y="25907"/>
                  </a:lnTo>
                  <a:lnTo>
                    <a:pt x="12191" y="25907"/>
                  </a:lnTo>
                  <a:lnTo>
                    <a:pt x="24383" y="13716"/>
                  </a:lnTo>
                  <a:close/>
                </a:path>
                <a:path w="967739" h="452755">
                  <a:moveTo>
                    <a:pt x="0" y="428242"/>
                  </a:moveTo>
                  <a:lnTo>
                    <a:pt x="12191" y="428242"/>
                  </a:lnTo>
                  <a:lnTo>
                    <a:pt x="24383" y="440432"/>
                  </a:lnTo>
                  <a:lnTo>
                    <a:pt x="0" y="440432"/>
                  </a:lnTo>
                  <a:lnTo>
                    <a:pt x="0" y="428242"/>
                  </a:lnTo>
                  <a:close/>
                </a:path>
                <a:path w="967739" h="452755">
                  <a:moveTo>
                    <a:pt x="941834" y="13716"/>
                  </a:moveTo>
                  <a:lnTo>
                    <a:pt x="955551" y="25907"/>
                  </a:lnTo>
                  <a:lnTo>
                    <a:pt x="941834" y="25907"/>
                  </a:lnTo>
                  <a:lnTo>
                    <a:pt x="941834" y="13716"/>
                  </a:lnTo>
                  <a:close/>
                </a:path>
                <a:path w="967739" h="452755">
                  <a:moveTo>
                    <a:pt x="24383" y="13716"/>
                  </a:moveTo>
                  <a:lnTo>
                    <a:pt x="941834" y="13716"/>
                  </a:lnTo>
                  <a:lnTo>
                    <a:pt x="941834" y="25907"/>
                  </a:lnTo>
                  <a:lnTo>
                    <a:pt x="24383" y="25907"/>
                  </a:lnTo>
                  <a:lnTo>
                    <a:pt x="24383" y="13716"/>
                  </a:lnTo>
                  <a:close/>
                </a:path>
                <a:path w="967739" h="452755">
                  <a:moveTo>
                    <a:pt x="0" y="13716"/>
                  </a:moveTo>
                  <a:lnTo>
                    <a:pt x="24383" y="13716"/>
                  </a:lnTo>
                  <a:lnTo>
                    <a:pt x="12191" y="25907"/>
                  </a:lnTo>
                  <a:lnTo>
                    <a:pt x="0" y="25907"/>
                  </a:lnTo>
                  <a:lnTo>
                    <a:pt x="0" y="13716"/>
                  </a:lnTo>
                  <a:close/>
                </a:path>
              </a:pathLst>
            </a:custGeom>
            <a:solidFill>
              <a:srgbClr val="385D89"/>
            </a:solidFill>
          </p:spPr>
          <p:txBody>
            <a:bodyPr wrap="square" lIns="0" tIns="0" rIns="0" bIns="0" rtlCol="0"/>
            <a:lstStyle/>
            <a:p>
              <a:endParaRPr/>
            </a:p>
          </p:txBody>
        </p:sp>
        <p:sp>
          <p:nvSpPr>
            <p:cNvPr id="34" name="object 34"/>
            <p:cNvSpPr/>
            <p:nvPr/>
          </p:nvSpPr>
          <p:spPr>
            <a:xfrm>
              <a:off x="1272543" y="6275847"/>
              <a:ext cx="279400" cy="963294"/>
            </a:xfrm>
            <a:custGeom>
              <a:avLst/>
              <a:gdLst/>
              <a:ahLst/>
              <a:cxnLst/>
              <a:rect l="l" t="t" r="r" b="b"/>
              <a:pathLst>
                <a:path w="279400" h="963295">
                  <a:moveTo>
                    <a:pt x="41663" y="890399"/>
                  </a:moveTo>
                  <a:lnTo>
                    <a:pt x="74676" y="899157"/>
                  </a:lnTo>
                  <a:lnTo>
                    <a:pt x="18288" y="963165"/>
                  </a:lnTo>
                  <a:lnTo>
                    <a:pt x="5320" y="903729"/>
                  </a:lnTo>
                  <a:lnTo>
                    <a:pt x="38100" y="903729"/>
                  </a:lnTo>
                  <a:lnTo>
                    <a:pt x="41663" y="890399"/>
                  </a:lnTo>
                  <a:close/>
                </a:path>
                <a:path w="279400" h="963295">
                  <a:moveTo>
                    <a:pt x="32364" y="887931"/>
                  </a:moveTo>
                  <a:lnTo>
                    <a:pt x="41663" y="890399"/>
                  </a:lnTo>
                  <a:lnTo>
                    <a:pt x="38100" y="903729"/>
                  </a:lnTo>
                  <a:lnTo>
                    <a:pt x="28955" y="900681"/>
                  </a:lnTo>
                  <a:lnTo>
                    <a:pt x="32364" y="887931"/>
                  </a:lnTo>
                  <a:close/>
                </a:path>
                <a:path w="279400" h="963295">
                  <a:moveTo>
                    <a:pt x="0" y="879345"/>
                  </a:moveTo>
                  <a:lnTo>
                    <a:pt x="32364" y="887931"/>
                  </a:lnTo>
                  <a:lnTo>
                    <a:pt x="28955" y="900681"/>
                  </a:lnTo>
                  <a:lnTo>
                    <a:pt x="38100" y="903729"/>
                  </a:lnTo>
                  <a:lnTo>
                    <a:pt x="5320" y="903729"/>
                  </a:lnTo>
                  <a:lnTo>
                    <a:pt x="0" y="879345"/>
                  </a:lnTo>
                  <a:close/>
                </a:path>
                <a:path w="279400" h="963295">
                  <a:moveTo>
                    <a:pt x="269748" y="0"/>
                  </a:moveTo>
                  <a:lnTo>
                    <a:pt x="278892" y="3048"/>
                  </a:lnTo>
                  <a:lnTo>
                    <a:pt x="41663" y="890399"/>
                  </a:lnTo>
                  <a:lnTo>
                    <a:pt x="32364" y="887931"/>
                  </a:lnTo>
                  <a:lnTo>
                    <a:pt x="269748" y="0"/>
                  </a:lnTo>
                  <a:close/>
                </a:path>
              </a:pathLst>
            </a:custGeom>
            <a:solidFill>
              <a:srgbClr val="000000"/>
            </a:solidFill>
          </p:spPr>
          <p:txBody>
            <a:bodyPr wrap="square" lIns="0" tIns="0" rIns="0" bIns="0" rtlCol="0"/>
            <a:lstStyle/>
            <a:p>
              <a:endParaRPr/>
            </a:p>
          </p:txBody>
        </p:sp>
      </p:grpSp>
      <p:sp>
        <p:nvSpPr>
          <p:cNvPr id="35" name="object 35"/>
          <p:cNvSpPr txBox="1"/>
          <p:nvPr/>
        </p:nvSpPr>
        <p:spPr>
          <a:xfrm>
            <a:off x="995174" y="2410997"/>
            <a:ext cx="943610" cy="426720"/>
          </a:xfrm>
          <a:prstGeom prst="rect">
            <a:avLst/>
          </a:prstGeom>
        </p:spPr>
        <p:txBody>
          <a:bodyPr vert="horz" wrap="square" lIns="0" tIns="46990" rIns="0" bIns="0" rtlCol="0">
            <a:spAutoFit/>
          </a:bodyPr>
          <a:lstStyle/>
          <a:p>
            <a:pPr marL="3175" algn="ctr">
              <a:lnSpc>
                <a:spcPct val="100000"/>
              </a:lnSpc>
              <a:spcBef>
                <a:spcPts val="370"/>
              </a:spcBef>
            </a:pPr>
            <a:r>
              <a:rPr sz="1200" spc="10" dirty="0">
                <a:solidFill>
                  <a:srgbClr val="FFFFFF"/>
                </a:solidFill>
                <a:latin typeface="MS Gothic"/>
                <a:cs typeface="MS Gothic"/>
              </a:rPr>
              <a:t>技</a:t>
            </a:r>
            <a:r>
              <a:rPr sz="1200" dirty="0">
                <a:solidFill>
                  <a:srgbClr val="FFFFFF"/>
                </a:solidFill>
                <a:latin typeface="MS Gothic"/>
                <a:cs typeface="MS Gothic"/>
              </a:rPr>
              <a:t>術点</a:t>
            </a:r>
            <a:endParaRPr sz="1200">
              <a:latin typeface="MS Gothic"/>
              <a:cs typeface="MS Gothic"/>
            </a:endParaRPr>
          </a:p>
          <a:p>
            <a:pPr marL="3175" algn="ctr">
              <a:lnSpc>
                <a:spcPct val="100000"/>
              </a:lnSpc>
              <a:spcBef>
                <a:spcPts val="114"/>
              </a:spcBef>
            </a:pPr>
            <a:r>
              <a:rPr sz="800" spc="-5" dirty="0">
                <a:solidFill>
                  <a:srgbClr val="FFFFFF"/>
                </a:solidFill>
                <a:latin typeface="MS Gothic"/>
                <a:cs typeface="MS Gothic"/>
              </a:rPr>
              <a:t>（</a:t>
            </a:r>
            <a:r>
              <a:rPr sz="800" spc="5" dirty="0">
                <a:solidFill>
                  <a:srgbClr val="FFFFFF"/>
                </a:solidFill>
                <a:latin typeface="MS Gothic"/>
                <a:cs typeface="MS Gothic"/>
              </a:rPr>
              <a:t>主</a:t>
            </a:r>
            <a:r>
              <a:rPr sz="800" spc="-5" dirty="0">
                <a:solidFill>
                  <a:srgbClr val="FFFFFF"/>
                </a:solidFill>
                <a:latin typeface="MS Gothic"/>
                <a:cs typeface="MS Gothic"/>
              </a:rPr>
              <a:t>観</a:t>
            </a:r>
            <a:r>
              <a:rPr sz="800" spc="5" dirty="0">
                <a:solidFill>
                  <a:srgbClr val="FFFFFF"/>
                </a:solidFill>
                <a:latin typeface="MS Gothic"/>
                <a:cs typeface="MS Gothic"/>
              </a:rPr>
              <a:t>的評</a:t>
            </a:r>
            <a:r>
              <a:rPr sz="800" spc="-5" dirty="0">
                <a:solidFill>
                  <a:srgbClr val="FFFFFF"/>
                </a:solidFill>
                <a:latin typeface="MS Gothic"/>
                <a:cs typeface="MS Gothic"/>
              </a:rPr>
              <a:t>価</a:t>
            </a:r>
            <a:r>
              <a:rPr sz="800" spc="15" dirty="0">
                <a:solidFill>
                  <a:srgbClr val="FFFFFF"/>
                </a:solidFill>
                <a:latin typeface="MS Gothic"/>
                <a:cs typeface="MS Gothic"/>
              </a:rPr>
              <a:t>）</a:t>
            </a:r>
            <a:endParaRPr sz="800">
              <a:latin typeface="MS Gothic"/>
              <a:cs typeface="MS Gothic"/>
            </a:endParaRPr>
          </a:p>
        </p:txBody>
      </p:sp>
      <p:grpSp>
        <p:nvGrpSpPr>
          <p:cNvPr id="36" name="object 36"/>
          <p:cNvGrpSpPr/>
          <p:nvPr/>
        </p:nvGrpSpPr>
        <p:grpSpPr>
          <a:xfrm>
            <a:off x="996690" y="9662159"/>
            <a:ext cx="969644" cy="452755"/>
            <a:chOff x="996690" y="9662159"/>
            <a:chExt cx="969644" cy="452755"/>
          </a:xfrm>
        </p:grpSpPr>
        <p:sp>
          <p:nvSpPr>
            <p:cNvPr id="37" name="object 37"/>
            <p:cNvSpPr/>
            <p:nvPr/>
          </p:nvSpPr>
          <p:spPr>
            <a:xfrm>
              <a:off x="1010407" y="9674351"/>
              <a:ext cx="942340" cy="426720"/>
            </a:xfrm>
            <a:custGeom>
              <a:avLst/>
              <a:gdLst/>
              <a:ahLst/>
              <a:cxnLst/>
              <a:rect l="l" t="t" r="r" b="b"/>
              <a:pathLst>
                <a:path w="942339" h="426720">
                  <a:moveTo>
                    <a:pt x="0" y="0"/>
                  </a:moveTo>
                  <a:lnTo>
                    <a:pt x="941827" y="0"/>
                  </a:lnTo>
                  <a:lnTo>
                    <a:pt x="941827" y="426719"/>
                  </a:lnTo>
                  <a:lnTo>
                    <a:pt x="0" y="426719"/>
                  </a:lnTo>
                  <a:lnTo>
                    <a:pt x="0" y="0"/>
                  </a:lnTo>
                  <a:close/>
                </a:path>
              </a:pathLst>
            </a:custGeom>
            <a:solidFill>
              <a:srgbClr val="4F81BC"/>
            </a:solidFill>
          </p:spPr>
          <p:txBody>
            <a:bodyPr wrap="square" lIns="0" tIns="0" rIns="0" bIns="0" rtlCol="0"/>
            <a:lstStyle/>
            <a:p>
              <a:endParaRPr/>
            </a:p>
          </p:txBody>
        </p:sp>
        <p:sp>
          <p:nvSpPr>
            <p:cNvPr id="38" name="object 38"/>
            <p:cNvSpPr/>
            <p:nvPr/>
          </p:nvSpPr>
          <p:spPr>
            <a:xfrm>
              <a:off x="996690" y="9662159"/>
              <a:ext cx="969644" cy="452755"/>
            </a:xfrm>
            <a:custGeom>
              <a:avLst/>
              <a:gdLst/>
              <a:ahLst/>
              <a:cxnLst/>
              <a:rect l="l" t="t" r="r" b="b"/>
              <a:pathLst>
                <a:path w="969644" h="452754">
                  <a:moveTo>
                    <a:pt x="6096" y="0"/>
                  </a:moveTo>
                  <a:lnTo>
                    <a:pt x="963164" y="0"/>
                  </a:lnTo>
                  <a:lnTo>
                    <a:pt x="969259" y="4572"/>
                  </a:lnTo>
                  <a:lnTo>
                    <a:pt x="969259" y="446531"/>
                  </a:lnTo>
                  <a:lnTo>
                    <a:pt x="963164" y="452628"/>
                  </a:lnTo>
                  <a:lnTo>
                    <a:pt x="6096" y="452628"/>
                  </a:lnTo>
                  <a:lnTo>
                    <a:pt x="0" y="446531"/>
                  </a:lnTo>
                  <a:lnTo>
                    <a:pt x="0" y="438911"/>
                  </a:lnTo>
                  <a:lnTo>
                    <a:pt x="943352" y="438911"/>
                  </a:lnTo>
                  <a:lnTo>
                    <a:pt x="955544" y="426719"/>
                  </a:lnTo>
                  <a:lnTo>
                    <a:pt x="943352" y="426719"/>
                  </a:lnTo>
                  <a:lnTo>
                    <a:pt x="943352" y="24384"/>
                  </a:lnTo>
                  <a:lnTo>
                    <a:pt x="955544" y="24384"/>
                  </a:lnTo>
                  <a:lnTo>
                    <a:pt x="943352" y="12191"/>
                  </a:lnTo>
                  <a:lnTo>
                    <a:pt x="0" y="12191"/>
                  </a:lnTo>
                  <a:lnTo>
                    <a:pt x="0" y="4572"/>
                  </a:lnTo>
                  <a:lnTo>
                    <a:pt x="6096" y="0"/>
                  </a:lnTo>
                  <a:close/>
                </a:path>
                <a:path w="969644" h="452754">
                  <a:moveTo>
                    <a:pt x="943352" y="426719"/>
                  </a:moveTo>
                  <a:lnTo>
                    <a:pt x="955544" y="426719"/>
                  </a:lnTo>
                  <a:lnTo>
                    <a:pt x="943352" y="438911"/>
                  </a:lnTo>
                  <a:lnTo>
                    <a:pt x="943352" y="426719"/>
                  </a:lnTo>
                  <a:close/>
                </a:path>
                <a:path w="969644" h="452754">
                  <a:moveTo>
                    <a:pt x="25908" y="426719"/>
                  </a:moveTo>
                  <a:lnTo>
                    <a:pt x="943352" y="426719"/>
                  </a:lnTo>
                  <a:lnTo>
                    <a:pt x="943352" y="438911"/>
                  </a:lnTo>
                  <a:lnTo>
                    <a:pt x="25908" y="438911"/>
                  </a:lnTo>
                  <a:lnTo>
                    <a:pt x="25908" y="426719"/>
                  </a:lnTo>
                  <a:close/>
                </a:path>
                <a:path w="969644" h="452754">
                  <a:moveTo>
                    <a:pt x="25908" y="12191"/>
                  </a:moveTo>
                  <a:lnTo>
                    <a:pt x="25908" y="438911"/>
                  </a:lnTo>
                  <a:lnTo>
                    <a:pt x="13716" y="426719"/>
                  </a:lnTo>
                  <a:lnTo>
                    <a:pt x="0" y="426719"/>
                  </a:lnTo>
                  <a:lnTo>
                    <a:pt x="0" y="24384"/>
                  </a:lnTo>
                  <a:lnTo>
                    <a:pt x="13716" y="24384"/>
                  </a:lnTo>
                  <a:lnTo>
                    <a:pt x="25908" y="12191"/>
                  </a:lnTo>
                  <a:close/>
                </a:path>
                <a:path w="969644" h="452754">
                  <a:moveTo>
                    <a:pt x="0" y="426719"/>
                  </a:moveTo>
                  <a:lnTo>
                    <a:pt x="13716" y="426719"/>
                  </a:lnTo>
                  <a:lnTo>
                    <a:pt x="25908" y="438911"/>
                  </a:lnTo>
                  <a:lnTo>
                    <a:pt x="0" y="438911"/>
                  </a:lnTo>
                  <a:lnTo>
                    <a:pt x="0" y="426719"/>
                  </a:lnTo>
                  <a:close/>
                </a:path>
                <a:path w="969644" h="452754">
                  <a:moveTo>
                    <a:pt x="943352" y="12191"/>
                  </a:moveTo>
                  <a:lnTo>
                    <a:pt x="955544" y="24384"/>
                  </a:lnTo>
                  <a:lnTo>
                    <a:pt x="943352" y="24384"/>
                  </a:lnTo>
                  <a:lnTo>
                    <a:pt x="943352" y="12191"/>
                  </a:lnTo>
                  <a:close/>
                </a:path>
                <a:path w="969644" h="452754">
                  <a:moveTo>
                    <a:pt x="25908" y="12191"/>
                  </a:moveTo>
                  <a:lnTo>
                    <a:pt x="943352" y="12191"/>
                  </a:lnTo>
                  <a:lnTo>
                    <a:pt x="943352" y="24384"/>
                  </a:lnTo>
                  <a:lnTo>
                    <a:pt x="25908" y="24384"/>
                  </a:lnTo>
                  <a:lnTo>
                    <a:pt x="25908" y="12191"/>
                  </a:lnTo>
                  <a:close/>
                </a:path>
                <a:path w="969644" h="452754">
                  <a:moveTo>
                    <a:pt x="0" y="12191"/>
                  </a:moveTo>
                  <a:lnTo>
                    <a:pt x="25908" y="12191"/>
                  </a:lnTo>
                  <a:lnTo>
                    <a:pt x="13716" y="24384"/>
                  </a:lnTo>
                  <a:lnTo>
                    <a:pt x="0" y="24384"/>
                  </a:lnTo>
                  <a:lnTo>
                    <a:pt x="0" y="12191"/>
                  </a:lnTo>
                  <a:close/>
                </a:path>
              </a:pathLst>
            </a:custGeom>
            <a:solidFill>
              <a:srgbClr val="385D89"/>
            </a:solidFill>
          </p:spPr>
          <p:txBody>
            <a:bodyPr wrap="square" lIns="0" tIns="0" rIns="0" bIns="0" rtlCol="0"/>
            <a:lstStyle/>
            <a:p>
              <a:endParaRPr/>
            </a:p>
          </p:txBody>
        </p:sp>
      </p:grpSp>
      <p:sp>
        <p:nvSpPr>
          <p:cNvPr id="39" name="object 39"/>
          <p:cNvSpPr txBox="1"/>
          <p:nvPr/>
        </p:nvSpPr>
        <p:spPr>
          <a:xfrm>
            <a:off x="1010407" y="9674351"/>
            <a:ext cx="942340" cy="426720"/>
          </a:xfrm>
          <a:prstGeom prst="rect">
            <a:avLst/>
          </a:prstGeom>
        </p:spPr>
        <p:txBody>
          <a:bodyPr vert="horz" wrap="square" lIns="0" tIns="46990" rIns="0" bIns="0" rtlCol="0">
            <a:spAutoFit/>
          </a:bodyPr>
          <a:lstStyle/>
          <a:p>
            <a:pPr marL="1270" algn="ctr">
              <a:lnSpc>
                <a:spcPct val="100000"/>
              </a:lnSpc>
              <a:spcBef>
                <a:spcPts val="370"/>
              </a:spcBef>
            </a:pPr>
            <a:r>
              <a:rPr sz="1200" spc="10" dirty="0">
                <a:solidFill>
                  <a:srgbClr val="FFFFFF"/>
                </a:solidFill>
                <a:latin typeface="MS Gothic"/>
                <a:cs typeface="MS Gothic"/>
              </a:rPr>
              <a:t>経</a:t>
            </a:r>
            <a:r>
              <a:rPr sz="1200" dirty="0">
                <a:solidFill>
                  <a:srgbClr val="FFFFFF"/>
                </a:solidFill>
                <a:latin typeface="MS Gothic"/>
                <a:cs typeface="MS Gothic"/>
              </a:rPr>
              <a:t>営点</a:t>
            </a:r>
            <a:endParaRPr sz="1200">
              <a:latin typeface="MS Gothic"/>
              <a:cs typeface="MS Gothic"/>
            </a:endParaRPr>
          </a:p>
          <a:p>
            <a:pPr marL="1905" algn="ctr">
              <a:lnSpc>
                <a:spcPct val="100000"/>
              </a:lnSpc>
              <a:spcBef>
                <a:spcPts val="114"/>
              </a:spcBef>
            </a:pPr>
            <a:r>
              <a:rPr sz="800" spc="-5" dirty="0">
                <a:solidFill>
                  <a:srgbClr val="FFFFFF"/>
                </a:solidFill>
                <a:latin typeface="MS Gothic"/>
                <a:cs typeface="MS Gothic"/>
              </a:rPr>
              <a:t>（</a:t>
            </a:r>
            <a:r>
              <a:rPr sz="800" spc="5" dirty="0">
                <a:solidFill>
                  <a:srgbClr val="FFFFFF"/>
                </a:solidFill>
                <a:latin typeface="MS Gothic"/>
                <a:cs typeface="MS Gothic"/>
              </a:rPr>
              <a:t>客</a:t>
            </a:r>
            <a:r>
              <a:rPr sz="800" spc="-5" dirty="0">
                <a:solidFill>
                  <a:srgbClr val="FFFFFF"/>
                </a:solidFill>
                <a:latin typeface="MS Gothic"/>
                <a:cs typeface="MS Gothic"/>
              </a:rPr>
              <a:t>観</a:t>
            </a:r>
            <a:r>
              <a:rPr sz="800" spc="5" dirty="0">
                <a:solidFill>
                  <a:srgbClr val="FFFFFF"/>
                </a:solidFill>
                <a:latin typeface="MS Gothic"/>
                <a:cs typeface="MS Gothic"/>
              </a:rPr>
              <a:t>的評</a:t>
            </a:r>
            <a:r>
              <a:rPr sz="800" spc="-5" dirty="0">
                <a:solidFill>
                  <a:srgbClr val="FFFFFF"/>
                </a:solidFill>
                <a:latin typeface="MS Gothic"/>
                <a:cs typeface="MS Gothic"/>
              </a:rPr>
              <a:t>価</a:t>
            </a:r>
            <a:r>
              <a:rPr sz="800" spc="15" dirty="0">
                <a:solidFill>
                  <a:srgbClr val="FFFFFF"/>
                </a:solidFill>
                <a:latin typeface="MS Gothic"/>
                <a:cs typeface="MS Gothic"/>
              </a:rPr>
              <a:t>）</a:t>
            </a:r>
            <a:endParaRPr sz="800">
              <a:latin typeface="MS Gothic"/>
              <a:cs typeface="MS Gothic"/>
            </a:endParaRPr>
          </a:p>
        </p:txBody>
      </p:sp>
      <p:sp>
        <p:nvSpPr>
          <p:cNvPr id="40" name="object 40"/>
          <p:cNvSpPr/>
          <p:nvPr/>
        </p:nvSpPr>
        <p:spPr>
          <a:xfrm>
            <a:off x="804659" y="2619768"/>
            <a:ext cx="276225" cy="2113915"/>
          </a:xfrm>
          <a:custGeom>
            <a:avLst/>
            <a:gdLst/>
            <a:ahLst/>
            <a:cxnLst/>
            <a:rect l="l" t="t" r="r" b="b"/>
            <a:pathLst>
              <a:path w="276225" h="2113915">
                <a:moveTo>
                  <a:pt x="275844" y="2113788"/>
                </a:moveTo>
                <a:lnTo>
                  <a:pt x="272796" y="1949196"/>
                </a:lnTo>
                <a:lnTo>
                  <a:pt x="254508" y="1930908"/>
                </a:lnTo>
                <a:lnTo>
                  <a:pt x="246913" y="1932254"/>
                </a:lnTo>
                <a:lnTo>
                  <a:pt x="240601" y="1936051"/>
                </a:lnTo>
                <a:lnTo>
                  <a:pt x="236296" y="1941830"/>
                </a:lnTo>
                <a:lnTo>
                  <a:pt x="234696" y="1949196"/>
                </a:lnTo>
                <a:lnTo>
                  <a:pt x="236131" y="2011527"/>
                </a:lnTo>
                <a:lnTo>
                  <a:pt x="38100" y="1681480"/>
                </a:lnTo>
                <a:lnTo>
                  <a:pt x="38100" y="38100"/>
                </a:lnTo>
                <a:lnTo>
                  <a:pt x="114300" y="38100"/>
                </a:lnTo>
                <a:lnTo>
                  <a:pt x="114300" y="0"/>
                </a:lnTo>
                <a:lnTo>
                  <a:pt x="18288" y="0"/>
                </a:lnTo>
                <a:lnTo>
                  <a:pt x="18288" y="19812"/>
                </a:lnTo>
                <a:lnTo>
                  <a:pt x="0" y="19812"/>
                </a:lnTo>
                <a:lnTo>
                  <a:pt x="0" y="1696212"/>
                </a:lnTo>
                <a:lnTo>
                  <a:pt x="2438" y="1696212"/>
                </a:lnTo>
                <a:lnTo>
                  <a:pt x="203161" y="2030742"/>
                </a:lnTo>
                <a:lnTo>
                  <a:pt x="149352" y="2001012"/>
                </a:lnTo>
                <a:lnTo>
                  <a:pt x="142087" y="1998980"/>
                </a:lnTo>
                <a:lnTo>
                  <a:pt x="134683" y="1999678"/>
                </a:lnTo>
                <a:lnTo>
                  <a:pt x="128143" y="2002942"/>
                </a:lnTo>
                <a:lnTo>
                  <a:pt x="123444" y="2008632"/>
                </a:lnTo>
                <a:lnTo>
                  <a:pt x="121424" y="2015883"/>
                </a:lnTo>
                <a:lnTo>
                  <a:pt x="122110" y="2023300"/>
                </a:lnTo>
                <a:lnTo>
                  <a:pt x="125374" y="2029841"/>
                </a:lnTo>
                <a:lnTo>
                  <a:pt x="131064" y="2034540"/>
                </a:lnTo>
                <a:lnTo>
                  <a:pt x="234086" y="2090928"/>
                </a:lnTo>
                <a:lnTo>
                  <a:pt x="275844" y="2113788"/>
                </a:lnTo>
                <a:close/>
              </a:path>
            </a:pathLst>
          </a:custGeom>
          <a:solidFill>
            <a:srgbClr val="FF0000"/>
          </a:solidFill>
        </p:spPr>
        <p:txBody>
          <a:bodyPr wrap="square" lIns="0" tIns="0" rIns="0" bIns="0" rtlCol="0"/>
          <a:lstStyle/>
          <a:p>
            <a:endParaRPr/>
          </a:p>
        </p:txBody>
      </p:sp>
      <p:sp>
        <p:nvSpPr>
          <p:cNvPr id="41" name="object 41"/>
          <p:cNvSpPr txBox="1">
            <a:spLocks noGrp="1"/>
          </p:cNvSpPr>
          <p:nvPr>
            <p:ph type="sldNum" sz="quarter" idx="7"/>
          </p:nvPr>
        </p:nvSpPr>
        <p:spPr>
          <a:prstGeom prst="rect">
            <a:avLst/>
          </a:prstGeom>
        </p:spPr>
        <p:txBody>
          <a:bodyPr vert="horz" wrap="square" lIns="0" tIns="0" rIns="0" bIns="0" rtlCol="0">
            <a:spAutoFit/>
          </a:bodyPr>
          <a:lstStyle/>
          <a:p>
            <a:pPr marL="12700">
              <a:lnSpc>
                <a:spcPts val="1525"/>
              </a:lnSpc>
            </a:pPr>
            <a:r>
              <a:rPr spc="120" dirty="0"/>
              <a:t>-13-</a:t>
            </a:r>
          </a:p>
        </p:txBody>
      </p:sp>
      <p:pic>
        <p:nvPicPr>
          <p:cNvPr id="42" name="オーディオ 41">
            <a:hlinkClick r:id="" action="ppaction://media"/>
          </p:cNvPr>
          <p:cNvPicPr>
            <a:picLocks noChangeAspect="1"/>
          </p:cNvPicPr>
          <p:nvPr>
            <a:audioFile r:link="rId1"/>
            <p:extLst>
              <p:ext uri="{DAA4B4D4-6D71-4841-9C94-3DE7FCFB9230}">
                <p14:media xmlns:p14="http://schemas.microsoft.com/office/powerpoint/2010/main" r:embed="rId2">
                  <p14:trim st="7402" end="673.4353"/>
                </p14:media>
              </p:ext>
            </p:extLst>
          </p:nvPr>
        </p:nvPicPr>
        <p:blipFill>
          <a:blip r:embed="rId4"/>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559"/>
    </mc:Choice>
    <mc:Fallback xmlns="">
      <p:transition spd="slow" advTm="53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extLst>
    <p:ext uri="{3A86A75C-4F4B-4683-9AE1-C65F6400EC91}">
      <p14:laserTraceLst xmlns:p14="http://schemas.microsoft.com/office/powerpoint/2010/main">
        <p14:tracePtLst>
          <p14:tracePt t="9" x="4148138" y="5900738"/>
          <p14:tracePt t="27" x="4129088" y="5891213"/>
          <p14:tracePt t="44" x="4129088" y="5881688"/>
          <p14:tracePt t="61" x="4108450" y="5881688"/>
          <p14:tracePt t="94" x="4108450" y="5861050"/>
          <p14:tracePt t="213" x="4108450" y="5851525"/>
          <p14:tracePt t="226" x="4108450" y="5842000"/>
          <p14:tracePt t="236" x="4108450" y="5832475"/>
          <p14:tracePt t="243" x="4108450" y="5821363"/>
          <p14:tracePt t="261" x="4108450" y="5781675"/>
          <p14:tracePt t="277" x="4098925" y="5703888"/>
          <p14:tracePt t="294" x="4068763" y="5594350"/>
          <p14:tracePt t="311" x="4029075" y="5445125"/>
          <p14:tracePt t="328" x="4010025" y="5257800"/>
          <p14:tracePt t="344" x="3970338" y="5129213"/>
          <p14:tracePt t="361" x="3930650" y="4970463"/>
          <p14:tracePt t="377" x="3860800" y="4860925"/>
          <p14:tracePt t="394" x="3692525" y="4505325"/>
          <p14:tracePt t="410" x="3435350" y="4068763"/>
          <p14:tracePt t="427" x="3248025" y="3762375"/>
          <p14:tracePt t="444" x="3098800" y="3524250"/>
          <p14:tracePt t="461" x="2841625" y="3059113"/>
          <p14:tracePt t="477" x="2673350" y="2682875"/>
          <p14:tracePt t="494" x="2573338" y="2336800"/>
          <p14:tracePt t="511" x="2554288" y="2198688"/>
          <p14:tracePt t="528" x="2474913" y="1951038"/>
          <p14:tracePt t="545" x="2416175" y="1743075"/>
          <p14:tracePt t="562" x="2346325" y="1504950"/>
          <p14:tracePt t="577" x="2336800" y="1425575"/>
          <p14:tracePt t="594" x="2336800" y="1346200"/>
          <p14:tracePt t="611" x="2336800" y="1277938"/>
          <p14:tracePt t="627" x="2336800" y="1187450"/>
          <p14:tracePt t="661" x="2336800" y="1079500"/>
          <p14:tracePt t="677" x="2336800" y="990600"/>
          <p14:tracePt t="694" x="2346325" y="950913"/>
          <p14:tracePt t="710" x="2366963" y="920750"/>
          <p14:tracePt t="727" x="2376488" y="920750"/>
          <p14:tracePt t="744" x="2386013" y="911225"/>
          <p14:tracePt t="762" x="2444750" y="911225"/>
          <p14:tracePt t="794" x="2535238" y="911225"/>
          <p14:tracePt t="811" x="2613025" y="911225"/>
          <p14:tracePt t="827" x="2722563" y="911225"/>
          <p14:tracePt t="843" x="2781300" y="911225"/>
          <p14:tracePt t="860" x="2871788" y="911225"/>
          <p14:tracePt t="877" x="2930525" y="901700"/>
          <p14:tracePt t="894" x="3000375" y="901700"/>
          <p14:tracePt t="911" x="3089275" y="901700"/>
          <p14:tracePt t="928" x="3168650" y="901700"/>
          <p14:tracePt t="944" x="3287713" y="901700"/>
          <p14:tracePt t="961" x="3603625" y="1009650"/>
          <p14:tracePt t="977" x="3762375" y="1009650"/>
          <p14:tracePt t="994" x="3881438" y="1030288"/>
          <p14:tracePt t="1011" x="3900488" y="1030288"/>
          <p14:tracePt t="1028" x="3910013" y="1039813"/>
          <p14:tracePt t="1044" x="3940175" y="1039813"/>
          <p14:tracePt t="1061" x="3949700" y="1039813"/>
          <p14:tracePt t="1094" x="3970338" y="1039813"/>
          <p14:tracePt t="1111" x="4010025" y="1058863"/>
          <p14:tracePt t="1128" x="4078288" y="1058863"/>
          <p14:tracePt t="1144" x="4157663" y="1079500"/>
          <p14:tracePt t="1162" x="4386263" y="1098550"/>
          <p14:tracePt t="1177" x="4652963" y="1147763"/>
          <p14:tracePt t="1194" x="4989513" y="1177925"/>
          <p14:tracePt t="1211" x="5386388" y="1217613"/>
          <p14:tracePt t="1227" x="5702300" y="1217613"/>
          <p14:tracePt t="1244" x="5999163" y="1217613"/>
          <p14:tracePt t="1261" x="6276975" y="1217613"/>
          <p14:tracePt t="1277" x="6573838" y="1217613"/>
          <p14:tracePt t="1294" x="6870700" y="1217613"/>
          <p14:tracePt t="1311" x="7088188" y="1217613"/>
          <p14:tracePt t="1327" x="7227888" y="1217613"/>
          <p14:tracePt t="1344" x="7385050" y="1217613"/>
          <p14:tracePt t="1882" x="7543800" y="1317625"/>
          <p14:tracePt t="1890" x="7524750" y="1317625"/>
          <p14:tracePt t="1914" x="7504113" y="1317625"/>
          <p14:tracePt t="1922" x="7485063" y="1317625"/>
          <p14:tracePt t="1930" x="7454900" y="1317625"/>
          <p14:tracePt t="1944" x="7435850" y="1317625"/>
          <p14:tracePt t="1961" x="7307263" y="1317625"/>
          <p14:tracePt t="1977" x="7277100" y="1317625"/>
          <p14:tracePt t="2010" x="7256463" y="1317625"/>
          <p14:tracePt t="2044" x="6969125" y="1317625"/>
          <p14:tracePt t="2077" x="6662738" y="1317625"/>
          <p14:tracePt t="2094" x="6613525" y="1317625"/>
          <p14:tracePt t="2130" x="6594475" y="1317625"/>
          <p14:tracePt t="2275" x="6583363" y="1317625"/>
          <p14:tracePt t="2338" x="6573838" y="1317625"/>
          <p14:tracePt t="2354" x="6564313" y="1317625"/>
          <p14:tracePt t="2362" x="6543675" y="1317625"/>
          <p14:tracePt t="2379" x="6534150" y="1317625"/>
          <p14:tracePt t="2410" x="6524625" y="1317625"/>
          <p14:tracePt t="2420" x="6503988" y="1317625"/>
          <p14:tracePt t="2427" x="6494463" y="1317625"/>
          <p14:tracePt t="2444" x="6475413" y="1317625"/>
          <p14:tracePt t="2461" x="6424613" y="1306513"/>
          <p14:tracePt t="2477" x="6386513" y="1306513"/>
          <p14:tracePt t="2986" x="6356350" y="1296988"/>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4787" y="711315"/>
            <a:ext cx="5817235" cy="932180"/>
          </a:xfrm>
          <a:prstGeom prst="rect">
            <a:avLst/>
          </a:prstGeom>
        </p:spPr>
        <p:txBody>
          <a:bodyPr vert="horz" wrap="square" lIns="0" tIns="12700" rIns="0" bIns="0" rtlCol="0">
            <a:spAutoFit/>
          </a:bodyPr>
          <a:lstStyle/>
          <a:p>
            <a:pPr marL="13970">
              <a:lnSpc>
                <a:spcPct val="100000"/>
              </a:lnSpc>
              <a:spcBef>
                <a:spcPts val="100"/>
              </a:spcBef>
              <a:tabLst>
                <a:tab pos="370205" algn="l"/>
              </a:tabLst>
            </a:pPr>
            <a:r>
              <a:rPr sz="1400" spc="15" dirty="0">
                <a:latin typeface="MS Gothic"/>
                <a:cs typeface="MS Gothic"/>
              </a:rPr>
              <a:t>３	技術</a:t>
            </a:r>
            <a:r>
              <a:rPr sz="1400" spc="-15" dirty="0">
                <a:latin typeface="MS Gothic"/>
                <a:cs typeface="MS Gothic"/>
              </a:rPr>
              <a:t>点</a:t>
            </a:r>
            <a:r>
              <a:rPr sz="1400" spc="15" dirty="0">
                <a:latin typeface="MS Gothic"/>
                <a:cs typeface="MS Gothic"/>
              </a:rPr>
              <a:t>の</a:t>
            </a:r>
            <a:r>
              <a:rPr sz="1400" dirty="0">
                <a:latin typeface="MS Gothic"/>
                <a:cs typeface="MS Gothic"/>
              </a:rPr>
              <a:t>評価項</a:t>
            </a:r>
            <a:r>
              <a:rPr sz="1400" spc="15" dirty="0">
                <a:latin typeface="MS Gothic"/>
                <a:cs typeface="MS Gothic"/>
              </a:rPr>
              <a:t>目の</a:t>
            </a:r>
            <a:r>
              <a:rPr sz="1400" spc="-15" dirty="0">
                <a:latin typeface="MS Gothic"/>
                <a:cs typeface="MS Gothic"/>
              </a:rPr>
              <a:t>見</a:t>
            </a:r>
            <a:r>
              <a:rPr sz="1400" spc="15" dirty="0">
                <a:latin typeface="MS Gothic"/>
                <a:cs typeface="MS Gothic"/>
              </a:rPr>
              <a:t>直し</a:t>
            </a:r>
            <a:endParaRPr sz="1400">
              <a:latin typeface="MS Gothic"/>
              <a:cs typeface="MS Gothic"/>
            </a:endParaRPr>
          </a:p>
          <a:p>
            <a:pPr>
              <a:lnSpc>
                <a:spcPct val="100000"/>
              </a:lnSpc>
              <a:spcBef>
                <a:spcPts val="35"/>
              </a:spcBef>
            </a:pPr>
            <a:endParaRPr sz="1350">
              <a:latin typeface="MS Gothic"/>
              <a:cs typeface="MS Gothic"/>
            </a:endParaRPr>
          </a:p>
          <a:p>
            <a:pPr marL="12700" marR="5080" indent="152400">
              <a:lnSpc>
                <a:spcPct val="128299"/>
              </a:lnSpc>
            </a:pPr>
            <a:r>
              <a:rPr sz="1200" spc="100" dirty="0">
                <a:latin typeface="MS UI Gothic"/>
                <a:cs typeface="MS UI Gothic"/>
              </a:rPr>
              <a:t>令和５・６年度熊本県工事入札参加者資格審査に係る格付基準について、次の２点 </a:t>
            </a:r>
            <a:r>
              <a:rPr sz="1200" spc="190" dirty="0">
                <a:latin typeface="MS UI Gothic"/>
                <a:cs typeface="MS UI Gothic"/>
              </a:rPr>
              <a:t>の</a:t>
            </a:r>
            <a:r>
              <a:rPr sz="1200" spc="229" dirty="0">
                <a:latin typeface="MS UI Gothic"/>
                <a:cs typeface="MS UI Gothic"/>
              </a:rPr>
              <a:t>見直</a:t>
            </a:r>
            <a:r>
              <a:rPr sz="1200" spc="165" dirty="0">
                <a:latin typeface="MS UI Gothic"/>
                <a:cs typeface="MS UI Gothic"/>
              </a:rPr>
              <a:t>し</a:t>
            </a:r>
            <a:r>
              <a:rPr sz="1200" spc="175" dirty="0">
                <a:latin typeface="MS UI Gothic"/>
                <a:cs typeface="MS UI Gothic"/>
              </a:rPr>
              <a:t>を</a:t>
            </a:r>
            <a:r>
              <a:rPr sz="1200" spc="229" dirty="0">
                <a:latin typeface="MS UI Gothic"/>
                <a:cs typeface="MS UI Gothic"/>
              </a:rPr>
              <a:t>予定</a:t>
            </a:r>
            <a:r>
              <a:rPr sz="1200" spc="165" dirty="0">
                <a:latin typeface="MS UI Gothic"/>
                <a:cs typeface="MS UI Gothic"/>
              </a:rPr>
              <a:t>し</a:t>
            </a:r>
            <a:r>
              <a:rPr sz="1200" spc="180" dirty="0">
                <a:latin typeface="MS UI Gothic"/>
                <a:cs typeface="MS UI Gothic"/>
              </a:rPr>
              <a:t>て</a:t>
            </a:r>
            <a:r>
              <a:rPr sz="1200" spc="190" dirty="0">
                <a:latin typeface="MS UI Gothic"/>
                <a:cs typeface="MS UI Gothic"/>
              </a:rPr>
              <a:t>い</a:t>
            </a:r>
            <a:r>
              <a:rPr sz="1200" spc="175" dirty="0">
                <a:latin typeface="MS UI Gothic"/>
                <a:cs typeface="MS UI Gothic"/>
              </a:rPr>
              <a:t>ま</a:t>
            </a:r>
            <a:r>
              <a:rPr sz="1200" spc="195" dirty="0">
                <a:latin typeface="MS UI Gothic"/>
                <a:cs typeface="MS UI Gothic"/>
              </a:rPr>
              <a:t>す</a:t>
            </a:r>
            <a:r>
              <a:rPr sz="1200" spc="155" dirty="0">
                <a:latin typeface="MS UI Gothic"/>
                <a:cs typeface="MS UI Gothic"/>
              </a:rPr>
              <a:t>。</a:t>
            </a:r>
            <a:endParaRPr sz="1200">
              <a:latin typeface="MS UI Gothic"/>
              <a:cs typeface="MS UI Gothic"/>
            </a:endParaRPr>
          </a:p>
        </p:txBody>
      </p:sp>
      <p:sp>
        <p:nvSpPr>
          <p:cNvPr id="3" name="object 3"/>
          <p:cNvSpPr txBox="1"/>
          <p:nvPr/>
        </p:nvSpPr>
        <p:spPr>
          <a:xfrm>
            <a:off x="982984" y="4671077"/>
            <a:ext cx="1911350" cy="204470"/>
          </a:xfrm>
          <a:prstGeom prst="rect">
            <a:avLst/>
          </a:prstGeom>
          <a:ln w="6096">
            <a:solidFill>
              <a:srgbClr val="000000"/>
            </a:solidFill>
          </a:ln>
        </p:spPr>
        <p:txBody>
          <a:bodyPr vert="horz" wrap="square" lIns="0" tIns="4445" rIns="0" bIns="0" rtlCol="0">
            <a:spAutoFit/>
          </a:bodyPr>
          <a:lstStyle/>
          <a:p>
            <a:pPr marL="2540">
              <a:lnSpc>
                <a:spcPct val="100000"/>
              </a:lnSpc>
              <a:spcBef>
                <a:spcPts val="35"/>
              </a:spcBef>
            </a:pPr>
            <a:r>
              <a:rPr sz="1200" dirty="0">
                <a:latin typeface="MS Gothic"/>
                <a:cs typeface="MS Gothic"/>
              </a:rPr>
              <a:t>熊本県</a:t>
            </a:r>
            <a:r>
              <a:rPr sz="1200" spc="-300" dirty="0">
                <a:latin typeface="MS Gothic"/>
                <a:cs typeface="MS Gothic"/>
              </a:rPr>
              <a:t> </a:t>
            </a:r>
            <a:r>
              <a:rPr sz="1200" dirty="0">
                <a:latin typeface="MS Gothic"/>
                <a:cs typeface="MS Gothic"/>
              </a:rPr>
              <a:t>SDGs</a:t>
            </a:r>
            <a:r>
              <a:rPr sz="1200" spc="-300" dirty="0">
                <a:latin typeface="MS Gothic"/>
                <a:cs typeface="MS Gothic"/>
              </a:rPr>
              <a:t> </a:t>
            </a:r>
            <a:r>
              <a:rPr sz="1200" dirty="0">
                <a:latin typeface="MS Gothic"/>
                <a:cs typeface="MS Gothic"/>
              </a:rPr>
              <a:t>登録事業者とは</a:t>
            </a:r>
            <a:endParaRPr sz="1200">
              <a:latin typeface="MS Gothic"/>
              <a:cs typeface="MS Gothic"/>
            </a:endParaRPr>
          </a:p>
        </p:txBody>
      </p:sp>
      <p:sp>
        <p:nvSpPr>
          <p:cNvPr id="4" name="object 4"/>
          <p:cNvSpPr txBox="1"/>
          <p:nvPr/>
        </p:nvSpPr>
        <p:spPr>
          <a:xfrm>
            <a:off x="955067" y="4863488"/>
            <a:ext cx="5792470" cy="750570"/>
          </a:xfrm>
          <a:prstGeom prst="rect">
            <a:avLst/>
          </a:prstGeom>
        </p:spPr>
        <p:txBody>
          <a:bodyPr vert="horz" wrap="square" lIns="0" tIns="26034" rIns="0" bIns="0" rtlCol="0">
            <a:spAutoFit/>
          </a:bodyPr>
          <a:lstStyle/>
          <a:p>
            <a:pPr marL="12700">
              <a:lnSpc>
                <a:spcPct val="100000"/>
              </a:lnSpc>
              <a:spcBef>
                <a:spcPts val="204"/>
              </a:spcBef>
            </a:pPr>
            <a:r>
              <a:rPr sz="1100" spc="130" dirty="0">
                <a:latin typeface="MS UI Gothic"/>
                <a:cs typeface="MS UI Gothic"/>
              </a:rPr>
              <a:t>（熊本</a:t>
            </a:r>
            <a:r>
              <a:rPr sz="1100" spc="434" dirty="0">
                <a:latin typeface="MS UI Gothic"/>
                <a:cs typeface="MS UI Gothic"/>
              </a:rPr>
              <a:t>県</a:t>
            </a:r>
            <a:r>
              <a:rPr sz="1100" spc="-55" dirty="0">
                <a:latin typeface="MS UI Gothic"/>
                <a:cs typeface="MS UI Gothic"/>
              </a:rPr>
              <a:t>SD</a:t>
            </a:r>
            <a:r>
              <a:rPr sz="1100" spc="-65" dirty="0">
                <a:latin typeface="MS UI Gothic"/>
                <a:cs typeface="MS UI Gothic"/>
              </a:rPr>
              <a:t>G</a:t>
            </a:r>
            <a:r>
              <a:rPr sz="1100" spc="25" dirty="0">
                <a:latin typeface="MS UI Gothic"/>
                <a:cs typeface="MS UI Gothic"/>
              </a:rPr>
              <a:t>s</a:t>
            </a:r>
            <a:r>
              <a:rPr sz="1100" spc="-55" dirty="0">
                <a:latin typeface="MS UI Gothic"/>
                <a:cs typeface="MS UI Gothic"/>
              </a:rPr>
              <a:t> </a:t>
            </a:r>
            <a:r>
              <a:rPr sz="1100" spc="-15" dirty="0">
                <a:latin typeface="MS UI Gothic"/>
                <a:cs typeface="MS UI Gothic"/>
              </a:rPr>
              <a:t>登</a:t>
            </a:r>
            <a:r>
              <a:rPr sz="1100" dirty="0">
                <a:latin typeface="MS UI Gothic"/>
                <a:cs typeface="MS UI Gothic"/>
              </a:rPr>
              <a:t>録制</a:t>
            </a:r>
            <a:r>
              <a:rPr sz="1100" spc="-15" dirty="0">
                <a:latin typeface="MS UI Gothic"/>
                <a:cs typeface="MS UI Gothic"/>
              </a:rPr>
              <a:t>度</a:t>
            </a:r>
            <a:r>
              <a:rPr sz="1100" spc="550" dirty="0">
                <a:latin typeface="MS UI Gothic"/>
                <a:cs typeface="MS UI Gothic"/>
              </a:rPr>
              <a:t>）</a:t>
            </a:r>
            <a:endParaRPr sz="1100">
              <a:latin typeface="MS UI Gothic"/>
              <a:cs typeface="MS UI Gothic"/>
            </a:endParaRPr>
          </a:p>
          <a:p>
            <a:pPr marL="151130" marR="5080" indent="139700">
              <a:lnSpc>
                <a:spcPct val="108100"/>
              </a:lnSpc>
            </a:pPr>
            <a:r>
              <a:rPr sz="1100" spc="-35" dirty="0">
                <a:latin typeface="MS UI Gothic"/>
                <a:cs typeface="MS UI Gothic"/>
              </a:rPr>
              <a:t>SDGs</a:t>
            </a:r>
            <a:r>
              <a:rPr sz="1100" spc="-65" dirty="0">
                <a:latin typeface="MS UI Gothic"/>
                <a:cs typeface="MS UI Gothic"/>
              </a:rPr>
              <a:t> </a:t>
            </a:r>
            <a:r>
              <a:rPr sz="1100" spc="105" dirty="0">
                <a:latin typeface="MS UI Gothic"/>
                <a:cs typeface="MS UI Gothic"/>
              </a:rPr>
              <a:t>に</a:t>
            </a:r>
            <a:r>
              <a:rPr sz="1100" spc="120" dirty="0">
                <a:latin typeface="MS UI Gothic"/>
                <a:cs typeface="MS UI Gothic"/>
              </a:rPr>
              <a:t>積</a:t>
            </a:r>
            <a:r>
              <a:rPr sz="1100" spc="85" dirty="0">
                <a:latin typeface="MS UI Gothic"/>
                <a:cs typeface="MS UI Gothic"/>
              </a:rPr>
              <a:t>極的</a:t>
            </a:r>
            <a:r>
              <a:rPr sz="1100" spc="55" dirty="0">
                <a:latin typeface="MS UI Gothic"/>
                <a:cs typeface="MS UI Gothic"/>
              </a:rPr>
              <a:t>に</a:t>
            </a:r>
            <a:r>
              <a:rPr sz="1100" spc="155" dirty="0">
                <a:latin typeface="MS UI Gothic"/>
                <a:cs typeface="MS UI Gothic"/>
              </a:rPr>
              <a:t>取</a:t>
            </a:r>
            <a:r>
              <a:rPr sz="1100" spc="100" dirty="0">
                <a:latin typeface="MS UI Gothic"/>
                <a:cs typeface="MS UI Gothic"/>
              </a:rPr>
              <a:t>り</a:t>
            </a:r>
            <a:r>
              <a:rPr sz="1100" spc="140" dirty="0">
                <a:latin typeface="MS UI Gothic"/>
                <a:cs typeface="MS UI Gothic"/>
              </a:rPr>
              <a:t>組</a:t>
            </a:r>
            <a:r>
              <a:rPr sz="1100" spc="85" dirty="0">
                <a:latin typeface="MS UI Gothic"/>
                <a:cs typeface="MS UI Gothic"/>
              </a:rPr>
              <a:t>む</a:t>
            </a:r>
            <a:r>
              <a:rPr sz="1100" spc="105" dirty="0">
                <a:latin typeface="MS UI Gothic"/>
                <a:cs typeface="MS UI Gothic"/>
              </a:rPr>
              <a:t>企業</a:t>
            </a:r>
            <a:r>
              <a:rPr sz="1100" spc="70" dirty="0">
                <a:latin typeface="MS UI Gothic"/>
                <a:cs typeface="MS UI Gothic"/>
              </a:rPr>
              <a:t>や</a:t>
            </a:r>
            <a:r>
              <a:rPr sz="1100" dirty="0">
                <a:latin typeface="MS UI Gothic"/>
                <a:cs typeface="MS UI Gothic"/>
              </a:rPr>
              <a:t>団体</a:t>
            </a:r>
            <a:r>
              <a:rPr sz="1100" spc="-15" dirty="0">
                <a:latin typeface="MS UI Gothic"/>
                <a:cs typeface="MS UI Gothic"/>
              </a:rPr>
              <a:t>等</a:t>
            </a:r>
            <a:r>
              <a:rPr sz="1100" spc="75" dirty="0">
                <a:latin typeface="MS UI Gothic"/>
                <a:cs typeface="MS UI Gothic"/>
              </a:rPr>
              <a:t>を</a:t>
            </a:r>
            <a:r>
              <a:rPr sz="1100" spc="100" dirty="0">
                <a:latin typeface="MS UI Gothic"/>
                <a:cs typeface="MS UI Gothic"/>
              </a:rPr>
              <a:t>後</a:t>
            </a:r>
            <a:r>
              <a:rPr sz="1100" spc="85" dirty="0">
                <a:latin typeface="MS UI Gothic"/>
                <a:cs typeface="MS UI Gothic"/>
              </a:rPr>
              <a:t>押</a:t>
            </a:r>
            <a:r>
              <a:rPr sz="1100" spc="290" dirty="0">
                <a:latin typeface="MS UI Gothic"/>
                <a:cs typeface="MS UI Gothic"/>
              </a:rPr>
              <a:t>し</a:t>
            </a:r>
            <a:r>
              <a:rPr sz="1100" spc="355" dirty="0">
                <a:latin typeface="MS UI Gothic"/>
                <a:cs typeface="MS UI Gothic"/>
              </a:rPr>
              <a:t>し</a:t>
            </a:r>
            <a:r>
              <a:rPr sz="1100" spc="280" dirty="0">
                <a:latin typeface="MS UI Gothic"/>
                <a:cs typeface="MS UI Gothic"/>
              </a:rPr>
              <a:t>、</a:t>
            </a:r>
            <a:r>
              <a:rPr sz="1100" dirty="0">
                <a:latin typeface="MS UI Gothic"/>
                <a:cs typeface="MS UI Gothic"/>
              </a:rPr>
              <a:t>県</a:t>
            </a:r>
            <a:r>
              <a:rPr sz="1100" spc="-15" dirty="0">
                <a:latin typeface="MS UI Gothic"/>
                <a:cs typeface="MS UI Gothic"/>
              </a:rPr>
              <a:t>内</a:t>
            </a:r>
            <a:r>
              <a:rPr sz="1100" spc="210" dirty="0">
                <a:latin typeface="MS UI Gothic"/>
                <a:cs typeface="MS UI Gothic"/>
              </a:rPr>
              <a:t>に</a:t>
            </a:r>
            <a:r>
              <a:rPr sz="1100" spc="220" dirty="0">
                <a:latin typeface="MS UI Gothic"/>
                <a:cs typeface="MS UI Gothic"/>
              </a:rPr>
              <a:t>お</a:t>
            </a:r>
            <a:r>
              <a:rPr sz="1100" spc="204" dirty="0">
                <a:latin typeface="MS UI Gothic"/>
                <a:cs typeface="MS UI Gothic"/>
              </a:rPr>
              <a:t>け</a:t>
            </a:r>
            <a:r>
              <a:rPr sz="1100" spc="540" dirty="0">
                <a:latin typeface="MS UI Gothic"/>
                <a:cs typeface="MS UI Gothic"/>
              </a:rPr>
              <a:t>る</a:t>
            </a:r>
            <a:r>
              <a:rPr sz="1100" spc="-35" dirty="0">
                <a:latin typeface="MS UI Gothic"/>
                <a:cs typeface="MS UI Gothic"/>
              </a:rPr>
              <a:t>SDGs</a:t>
            </a:r>
            <a:r>
              <a:rPr sz="1100" spc="-70" dirty="0">
                <a:latin typeface="MS UI Gothic"/>
                <a:cs typeface="MS UI Gothic"/>
              </a:rPr>
              <a:t> </a:t>
            </a:r>
            <a:r>
              <a:rPr sz="1100" spc="75" dirty="0">
                <a:latin typeface="MS UI Gothic"/>
                <a:cs typeface="MS UI Gothic"/>
              </a:rPr>
              <a:t>の</a:t>
            </a:r>
            <a:r>
              <a:rPr sz="1100" spc="90" dirty="0">
                <a:latin typeface="MS UI Gothic"/>
                <a:cs typeface="MS UI Gothic"/>
              </a:rPr>
              <a:t>取組</a:t>
            </a:r>
            <a:r>
              <a:rPr sz="1100" spc="65" dirty="0">
                <a:latin typeface="MS UI Gothic"/>
                <a:cs typeface="MS UI Gothic"/>
              </a:rPr>
              <a:t>み</a:t>
            </a:r>
            <a:r>
              <a:rPr sz="1100" spc="60" dirty="0">
                <a:latin typeface="MS UI Gothic"/>
                <a:cs typeface="MS UI Gothic"/>
              </a:rPr>
              <a:t>の</a:t>
            </a:r>
            <a:r>
              <a:rPr sz="1100" spc="75" dirty="0">
                <a:latin typeface="MS UI Gothic"/>
                <a:cs typeface="MS UI Gothic"/>
              </a:rPr>
              <a:t>裾野 </a:t>
            </a:r>
            <a:r>
              <a:rPr sz="1100" spc="165" dirty="0">
                <a:latin typeface="MS UI Gothic"/>
                <a:cs typeface="MS UI Gothic"/>
              </a:rPr>
              <a:t>を</a:t>
            </a:r>
            <a:r>
              <a:rPr sz="1100" spc="215" dirty="0">
                <a:latin typeface="MS UI Gothic"/>
                <a:cs typeface="MS UI Gothic"/>
              </a:rPr>
              <a:t>広</a:t>
            </a:r>
            <a:r>
              <a:rPr sz="1100" spc="180" dirty="0">
                <a:latin typeface="MS UI Gothic"/>
                <a:cs typeface="MS UI Gothic"/>
              </a:rPr>
              <a:t>げ</a:t>
            </a:r>
            <a:r>
              <a:rPr sz="1100" spc="150" dirty="0">
                <a:latin typeface="MS UI Gothic"/>
                <a:cs typeface="MS UI Gothic"/>
              </a:rPr>
              <a:t>る</a:t>
            </a:r>
            <a:r>
              <a:rPr sz="1100" spc="280" dirty="0">
                <a:latin typeface="MS UI Gothic"/>
                <a:cs typeface="MS UI Gothic"/>
              </a:rPr>
              <a:t>た</a:t>
            </a:r>
            <a:r>
              <a:rPr sz="1100" spc="295" dirty="0">
                <a:latin typeface="MS UI Gothic"/>
                <a:cs typeface="MS UI Gothic"/>
              </a:rPr>
              <a:t>め</a:t>
            </a:r>
            <a:r>
              <a:rPr sz="1100" spc="225" dirty="0">
                <a:latin typeface="MS UI Gothic"/>
                <a:cs typeface="MS UI Gothic"/>
              </a:rPr>
              <a:t>、</a:t>
            </a:r>
            <a:r>
              <a:rPr sz="1100" spc="245" dirty="0">
                <a:latin typeface="MS UI Gothic"/>
                <a:cs typeface="MS UI Gothic"/>
              </a:rPr>
              <a:t>こ</a:t>
            </a:r>
            <a:r>
              <a:rPr sz="1100" spc="315" dirty="0">
                <a:latin typeface="MS UI Gothic"/>
                <a:cs typeface="MS UI Gothic"/>
              </a:rPr>
              <a:t>れ</a:t>
            </a:r>
            <a:r>
              <a:rPr sz="1100" spc="229" dirty="0">
                <a:latin typeface="MS UI Gothic"/>
                <a:cs typeface="MS UI Gothic"/>
              </a:rPr>
              <a:t>ら</a:t>
            </a:r>
            <a:r>
              <a:rPr sz="1100" spc="225" dirty="0">
                <a:latin typeface="MS UI Gothic"/>
                <a:cs typeface="MS UI Gothic"/>
              </a:rPr>
              <a:t>に</a:t>
            </a:r>
            <a:r>
              <a:rPr sz="1100" spc="180" dirty="0">
                <a:latin typeface="MS UI Gothic"/>
                <a:cs typeface="MS UI Gothic"/>
              </a:rPr>
              <a:t>取</a:t>
            </a:r>
            <a:r>
              <a:rPr sz="1100" spc="110" dirty="0">
                <a:latin typeface="MS UI Gothic"/>
                <a:cs typeface="MS UI Gothic"/>
              </a:rPr>
              <a:t>り</a:t>
            </a:r>
            <a:r>
              <a:rPr sz="1100" spc="180" dirty="0">
                <a:latin typeface="MS UI Gothic"/>
                <a:cs typeface="MS UI Gothic"/>
              </a:rPr>
              <a:t>組</a:t>
            </a:r>
            <a:r>
              <a:rPr sz="1100" spc="130" dirty="0">
                <a:latin typeface="MS UI Gothic"/>
                <a:cs typeface="MS UI Gothic"/>
              </a:rPr>
              <a:t>む</a:t>
            </a:r>
            <a:r>
              <a:rPr sz="1100" dirty="0">
                <a:latin typeface="MS UI Gothic"/>
                <a:cs typeface="MS UI Gothic"/>
              </a:rPr>
              <a:t>事業</a:t>
            </a:r>
            <a:r>
              <a:rPr sz="1100" spc="-25" dirty="0">
                <a:latin typeface="MS UI Gothic"/>
                <a:cs typeface="MS UI Gothic"/>
              </a:rPr>
              <a:t>者</a:t>
            </a:r>
            <a:r>
              <a:rPr sz="1100" spc="130" dirty="0">
                <a:latin typeface="MS UI Gothic"/>
                <a:cs typeface="MS UI Gothic"/>
              </a:rPr>
              <a:t>等</a:t>
            </a:r>
            <a:r>
              <a:rPr sz="1100" spc="95" dirty="0">
                <a:latin typeface="MS UI Gothic"/>
                <a:cs typeface="MS UI Gothic"/>
              </a:rPr>
              <a:t>を</a:t>
            </a:r>
            <a:r>
              <a:rPr sz="1100" spc="130" dirty="0">
                <a:latin typeface="MS UI Gothic"/>
                <a:cs typeface="MS UI Gothic"/>
              </a:rPr>
              <a:t>県</a:t>
            </a:r>
            <a:r>
              <a:rPr sz="1100" spc="80" dirty="0">
                <a:latin typeface="MS UI Gothic"/>
                <a:cs typeface="MS UI Gothic"/>
              </a:rPr>
              <a:t>が</a:t>
            </a:r>
            <a:r>
              <a:rPr sz="1100" spc="120" dirty="0">
                <a:latin typeface="MS UI Gothic"/>
                <a:cs typeface="MS UI Gothic"/>
              </a:rPr>
              <a:t>登録</a:t>
            </a:r>
            <a:r>
              <a:rPr sz="1100" spc="100" dirty="0">
                <a:latin typeface="MS UI Gothic"/>
                <a:cs typeface="MS UI Gothic"/>
              </a:rPr>
              <a:t>す</a:t>
            </a:r>
            <a:r>
              <a:rPr sz="1100" spc="75" dirty="0">
                <a:latin typeface="MS UI Gothic"/>
                <a:cs typeface="MS UI Gothic"/>
              </a:rPr>
              <a:t>る</a:t>
            </a:r>
            <a:r>
              <a:rPr sz="1100" spc="285" dirty="0">
                <a:latin typeface="MS UI Gothic"/>
                <a:cs typeface="MS UI Gothic"/>
              </a:rPr>
              <a:t>も</a:t>
            </a:r>
            <a:r>
              <a:rPr sz="1100" spc="305" dirty="0">
                <a:latin typeface="MS UI Gothic"/>
                <a:cs typeface="MS UI Gothic"/>
              </a:rPr>
              <a:t>の</a:t>
            </a:r>
            <a:r>
              <a:rPr sz="1100" spc="250" dirty="0">
                <a:latin typeface="MS UI Gothic"/>
                <a:cs typeface="MS UI Gothic"/>
              </a:rPr>
              <a:t>。</a:t>
            </a:r>
            <a:endParaRPr sz="1100">
              <a:latin typeface="MS UI Gothic"/>
              <a:cs typeface="MS UI Gothic"/>
            </a:endParaRPr>
          </a:p>
          <a:p>
            <a:pPr marL="292735">
              <a:lnSpc>
                <a:spcPct val="100000"/>
              </a:lnSpc>
              <a:spcBef>
                <a:spcPts val="110"/>
              </a:spcBef>
            </a:pPr>
            <a:r>
              <a:rPr sz="1100" spc="535" dirty="0">
                <a:latin typeface="MS UI Gothic"/>
                <a:cs typeface="MS UI Gothic"/>
              </a:rPr>
              <a:t>【</a:t>
            </a:r>
            <a:r>
              <a:rPr sz="1100" dirty="0">
                <a:latin typeface="MS UI Gothic"/>
                <a:cs typeface="MS UI Gothic"/>
              </a:rPr>
              <a:t>対</a:t>
            </a:r>
            <a:r>
              <a:rPr sz="1100" spc="210" dirty="0">
                <a:latin typeface="MS UI Gothic"/>
                <a:cs typeface="MS UI Gothic"/>
              </a:rPr>
              <a:t> </a:t>
            </a:r>
            <a:r>
              <a:rPr sz="1100" dirty="0">
                <a:latin typeface="MS UI Gothic"/>
                <a:cs typeface="MS UI Gothic"/>
              </a:rPr>
              <a:t>象</a:t>
            </a:r>
            <a:r>
              <a:rPr sz="1100" spc="204" dirty="0">
                <a:latin typeface="MS UI Gothic"/>
                <a:cs typeface="MS UI Gothic"/>
              </a:rPr>
              <a:t> </a:t>
            </a:r>
            <a:r>
              <a:rPr sz="1100" spc="220" dirty="0">
                <a:latin typeface="MS UI Gothic"/>
                <a:cs typeface="MS UI Gothic"/>
              </a:rPr>
              <a:t>者</a:t>
            </a:r>
            <a:r>
              <a:rPr sz="1100" spc="110" dirty="0">
                <a:latin typeface="MS UI Gothic"/>
                <a:cs typeface="MS UI Gothic"/>
              </a:rPr>
              <a:t>】</a:t>
            </a:r>
            <a:r>
              <a:rPr sz="1100" spc="204" dirty="0">
                <a:latin typeface="MS UI Gothic"/>
                <a:cs typeface="MS UI Gothic"/>
              </a:rPr>
              <a:t>熊</a:t>
            </a:r>
            <a:r>
              <a:rPr sz="1100" spc="-15" dirty="0">
                <a:latin typeface="MS UI Gothic"/>
                <a:cs typeface="MS UI Gothic"/>
              </a:rPr>
              <a:t>本</a:t>
            </a:r>
            <a:r>
              <a:rPr sz="1100" spc="65" dirty="0">
                <a:latin typeface="MS UI Gothic"/>
                <a:cs typeface="MS UI Gothic"/>
              </a:rPr>
              <a:t>県内</a:t>
            </a:r>
            <a:r>
              <a:rPr sz="1100" spc="50" dirty="0">
                <a:latin typeface="MS UI Gothic"/>
                <a:cs typeface="MS UI Gothic"/>
              </a:rPr>
              <a:t>に事</a:t>
            </a:r>
            <a:r>
              <a:rPr sz="1100" dirty="0">
                <a:latin typeface="MS UI Gothic"/>
                <a:cs typeface="MS UI Gothic"/>
              </a:rPr>
              <a:t>業所</a:t>
            </a:r>
            <a:r>
              <a:rPr sz="1100" spc="-25" dirty="0">
                <a:latin typeface="MS UI Gothic"/>
                <a:cs typeface="MS UI Gothic"/>
              </a:rPr>
              <a:t>等</a:t>
            </a:r>
            <a:r>
              <a:rPr sz="1100" spc="275" dirty="0">
                <a:latin typeface="MS UI Gothic"/>
                <a:cs typeface="MS UI Gothic"/>
              </a:rPr>
              <a:t>を</a:t>
            </a:r>
            <a:r>
              <a:rPr sz="1100" spc="365" dirty="0">
                <a:latin typeface="MS UI Gothic"/>
                <a:cs typeface="MS UI Gothic"/>
              </a:rPr>
              <a:t>置</a:t>
            </a:r>
            <a:r>
              <a:rPr sz="1100" spc="165" dirty="0">
                <a:latin typeface="MS UI Gothic"/>
                <a:cs typeface="MS UI Gothic"/>
              </a:rPr>
              <a:t>く</a:t>
            </a:r>
            <a:r>
              <a:rPr sz="1100" spc="-15" dirty="0">
                <a:latin typeface="MS UI Gothic"/>
                <a:cs typeface="MS UI Gothic"/>
              </a:rPr>
              <a:t>法</a:t>
            </a:r>
            <a:r>
              <a:rPr sz="1100" spc="105" dirty="0">
                <a:latin typeface="MS UI Gothic"/>
                <a:cs typeface="MS UI Gothic"/>
              </a:rPr>
              <a:t>人</a:t>
            </a:r>
            <a:r>
              <a:rPr sz="1100" spc="65" dirty="0">
                <a:latin typeface="MS UI Gothic"/>
                <a:cs typeface="MS UI Gothic"/>
              </a:rPr>
              <a:t>、</a:t>
            </a:r>
            <a:r>
              <a:rPr sz="1100" spc="105" dirty="0">
                <a:latin typeface="MS UI Gothic"/>
                <a:cs typeface="MS UI Gothic"/>
              </a:rPr>
              <a:t>団</a:t>
            </a:r>
            <a:r>
              <a:rPr sz="1100" spc="90" dirty="0">
                <a:latin typeface="MS UI Gothic"/>
                <a:cs typeface="MS UI Gothic"/>
              </a:rPr>
              <a:t>体</a:t>
            </a:r>
            <a:r>
              <a:rPr sz="1100" spc="55" dirty="0">
                <a:latin typeface="MS UI Gothic"/>
                <a:cs typeface="MS UI Gothic"/>
              </a:rPr>
              <a:t>又</a:t>
            </a:r>
            <a:r>
              <a:rPr sz="1100" spc="50" dirty="0">
                <a:latin typeface="MS UI Gothic"/>
                <a:cs typeface="MS UI Gothic"/>
              </a:rPr>
              <a:t>は</a:t>
            </a:r>
            <a:r>
              <a:rPr sz="1100" spc="40" dirty="0">
                <a:latin typeface="MS UI Gothic"/>
                <a:cs typeface="MS UI Gothic"/>
              </a:rPr>
              <a:t>個</a:t>
            </a:r>
            <a:r>
              <a:rPr sz="1100" dirty="0">
                <a:latin typeface="MS UI Gothic"/>
                <a:cs typeface="MS UI Gothic"/>
              </a:rPr>
              <a:t>人事</a:t>
            </a:r>
            <a:r>
              <a:rPr sz="1100" spc="-15" dirty="0">
                <a:latin typeface="MS UI Gothic"/>
                <a:cs typeface="MS UI Gothic"/>
              </a:rPr>
              <a:t>業主</a:t>
            </a:r>
            <a:r>
              <a:rPr sz="1100" dirty="0">
                <a:latin typeface="MS UI Gothic"/>
                <a:cs typeface="MS UI Gothic"/>
              </a:rPr>
              <a:t>等</a:t>
            </a:r>
            <a:endParaRPr sz="1100">
              <a:latin typeface="MS UI Gothic"/>
              <a:cs typeface="MS UI Gothic"/>
            </a:endParaRPr>
          </a:p>
        </p:txBody>
      </p:sp>
      <p:sp>
        <p:nvSpPr>
          <p:cNvPr id="5" name="object 5"/>
          <p:cNvSpPr txBox="1"/>
          <p:nvPr/>
        </p:nvSpPr>
        <p:spPr>
          <a:xfrm>
            <a:off x="1233841" y="5601660"/>
            <a:ext cx="306070" cy="193675"/>
          </a:xfrm>
          <a:prstGeom prst="rect">
            <a:avLst/>
          </a:prstGeom>
        </p:spPr>
        <p:txBody>
          <a:bodyPr vert="horz" wrap="square" lIns="0" tIns="12700" rIns="0" bIns="0" rtlCol="0">
            <a:spAutoFit/>
          </a:bodyPr>
          <a:lstStyle/>
          <a:p>
            <a:pPr marL="12700">
              <a:lnSpc>
                <a:spcPct val="100000"/>
              </a:lnSpc>
              <a:spcBef>
                <a:spcPts val="100"/>
              </a:spcBef>
            </a:pPr>
            <a:r>
              <a:rPr sz="1100" spc="275" dirty="0">
                <a:latin typeface="MS UI Gothic"/>
                <a:cs typeface="MS UI Gothic"/>
              </a:rPr>
              <a:t>【要</a:t>
            </a:r>
            <a:endParaRPr sz="1100">
              <a:latin typeface="MS UI Gothic"/>
              <a:cs typeface="MS UI Gothic"/>
            </a:endParaRPr>
          </a:p>
        </p:txBody>
      </p:sp>
      <p:sp>
        <p:nvSpPr>
          <p:cNvPr id="6" name="object 6"/>
          <p:cNvSpPr txBox="1"/>
          <p:nvPr/>
        </p:nvSpPr>
        <p:spPr>
          <a:xfrm>
            <a:off x="1793274" y="5588625"/>
            <a:ext cx="4952365" cy="1293495"/>
          </a:xfrm>
          <a:prstGeom prst="rect">
            <a:avLst/>
          </a:prstGeom>
        </p:spPr>
        <p:txBody>
          <a:bodyPr vert="horz" wrap="square" lIns="0" tIns="12700" rIns="0" bIns="0" rtlCol="0">
            <a:spAutoFit/>
          </a:bodyPr>
          <a:lstStyle/>
          <a:p>
            <a:pPr marL="431800" marR="5080" indent="-419734">
              <a:lnSpc>
                <a:spcPct val="108100"/>
              </a:lnSpc>
              <a:spcBef>
                <a:spcPts val="100"/>
              </a:spcBef>
            </a:pPr>
            <a:r>
              <a:rPr sz="1100" dirty="0">
                <a:latin typeface="MS UI Gothic"/>
                <a:cs typeface="MS UI Gothic"/>
              </a:rPr>
              <a:t>件</a:t>
            </a:r>
            <a:r>
              <a:rPr sz="1100" spc="415" dirty="0">
                <a:latin typeface="MS UI Gothic"/>
                <a:cs typeface="MS UI Gothic"/>
              </a:rPr>
              <a:t>】</a:t>
            </a:r>
            <a:r>
              <a:rPr sz="1100" spc="505" dirty="0">
                <a:latin typeface="MS UI Gothic"/>
                <a:cs typeface="MS UI Gothic"/>
              </a:rPr>
              <a:t>・</a:t>
            </a:r>
            <a:r>
              <a:rPr sz="1100" spc="85" dirty="0">
                <a:latin typeface="MS UI Gothic"/>
                <a:cs typeface="MS UI Gothic"/>
              </a:rPr>
              <a:t>2030</a:t>
            </a:r>
            <a:r>
              <a:rPr sz="1100" spc="-70" dirty="0">
                <a:latin typeface="MS UI Gothic"/>
                <a:cs typeface="MS UI Gothic"/>
              </a:rPr>
              <a:t> </a:t>
            </a:r>
            <a:r>
              <a:rPr sz="1100" spc="-15" dirty="0">
                <a:latin typeface="MS UI Gothic"/>
                <a:cs typeface="MS UI Gothic"/>
              </a:rPr>
              <a:t>年</a:t>
            </a:r>
            <a:r>
              <a:rPr sz="1100" spc="85" dirty="0">
                <a:latin typeface="MS UI Gothic"/>
                <a:cs typeface="MS UI Gothic"/>
              </a:rPr>
              <a:t>の</a:t>
            </a:r>
            <a:r>
              <a:rPr sz="1100" spc="105" dirty="0">
                <a:latin typeface="MS UI Gothic"/>
                <a:cs typeface="MS UI Gothic"/>
              </a:rPr>
              <a:t>目指</a:t>
            </a:r>
            <a:r>
              <a:rPr sz="1100" spc="70" dirty="0">
                <a:latin typeface="MS UI Gothic"/>
                <a:cs typeface="MS UI Gothic"/>
              </a:rPr>
              <a:t>す</a:t>
            </a:r>
            <a:r>
              <a:rPr sz="1100" spc="60" dirty="0">
                <a:latin typeface="MS UI Gothic"/>
                <a:cs typeface="MS UI Gothic"/>
              </a:rPr>
              <a:t>姿</a:t>
            </a:r>
            <a:r>
              <a:rPr sz="1100" spc="50" dirty="0">
                <a:latin typeface="MS UI Gothic"/>
                <a:cs typeface="MS UI Gothic"/>
              </a:rPr>
              <a:t>や</a:t>
            </a:r>
            <a:r>
              <a:rPr sz="1100" spc="45" dirty="0">
                <a:latin typeface="MS UI Gothic"/>
                <a:cs typeface="MS UI Gothic"/>
              </a:rPr>
              <a:t>環</a:t>
            </a:r>
            <a:r>
              <a:rPr sz="1100" spc="-45" dirty="0">
                <a:latin typeface="MS UI Gothic"/>
                <a:cs typeface="MS UI Gothic"/>
              </a:rPr>
              <a:t>境</a:t>
            </a:r>
            <a:r>
              <a:rPr sz="1100" spc="490" dirty="0">
                <a:latin typeface="MS UI Gothic"/>
                <a:cs typeface="MS UI Gothic"/>
              </a:rPr>
              <a:t>・</a:t>
            </a:r>
            <a:r>
              <a:rPr sz="1100" dirty="0">
                <a:latin typeface="MS UI Gothic"/>
                <a:cs typeface="MS UI Gothic"/>
              </a:rPr>
              <a:t>社</a:t>
            </a:r>
            <a:r>
              <a:rPr sz="1100" spc="-60" dirty="0">
                <a:latin typeface="MS UI Gothic"/>
                <a:cs typeface="MS UI Gothic"/>
              </a:rPr>
              <a:t>会</a:t>
            </a:r>
            <a:r>
              <a:rPr sz="1100" spc="505" dirty="0">
                <a:latin typeface="MS UI Gothic"/>
                <a:cs typeface="MS UI Gothic"/>
              </a:rPr>
              <a:t>・</a:t>
            </a:r>
            <a:r>
              <a:rPr sz="1100" spc="35" dirty="0">
                <a:latin typeface="MS UI Gothic"/>
                <a:cs typeface="MS UI Gothic"/>
              </a:rPr>
              <a:t>経済</a:t>
            </a:r>
            <a:r>
              <a:rPr sz="1100" spc="30" dirty="0">
                <a:latin typeface="MS UI Gothic"/>
                <a:cs typeface="MS UI Gothic"/>
              </a:rPr>
              <a:t>の</a:t>
            </a:r>
            <a:r>
              <a:rPr sz="1100" spc="35" dirty="0">
                <a:latin typeface="MS UI Gothic"/>
                <a:cs typeface="MS UI Gothic"/>
              </a:rPr>
              <a:t>三側</a:t>
            </a:r>
            <a:r>
              <a:rPr sz="1100" spc="10" dirty="0">
                <a:latin typeface="MS UI Gothic"/>
                <a:cs typeface="MS UI Gothic"/>
              </a:rPr>
              <a:t>面</a:t>
            </a:r>
            <a:r>
              <a:rPr sz="1100" spc="60" dirty="0">
                <a:latin typeface="MS UI Gothic"/>
                <a:cs typeface="MS UI Gothic"/>
              </a:rPr>
              <a:t>の</a:t>
            </a:r>
            <a:r>
              <a:rPr sz="1100" spc="75" dirty="0">
                <a:latin typeface="MS UI Gothic"/>
                <a:cs typeface="MS UI Gothic"/>
              </a:rPr>
              <a:t>重</a:t>
            </a:r>
            <a:r>
              <a:rPr sz="1100" spc="60" dirty="0">
                <a:latin typeface="MS UI Gothic"/>
                <a:cs typeface="MS UI Gothic"/>
              </a:rPr>
              <a:t>点</a:t>
            </a:r>
            <a:r>
              <a:rPr sz="1100" spc="-15" dirty="0">
                <a:latin typeface="MS UI Gothic"/>
                <a:cs typeface="MS UI Gothic"/>
              </a:rPr>
              <a:t>的</a:t>
            </a:r>
            <a:r>
              <a:rPr sz="1100" spc="65" dirty="0">
                <a:latin typeface="MS UI Gothic"/>
                <a:cs typeface="MS UI Gothic"/>
              </a:rPr>
              <a:t>な</a:t>
            </a:r>
            <a:r>
              <a:rPr sz="1100" spc="80" dirty="0">
                <a:latin typeface="MS UI Gothic"/>
                <a:cs typeface="MS UI Gothic"/>
              </a:rPr>
              <a:t>取組</a:t>
            </a:r>
            <a:r>
              <a:rPr sz="1100" spc="55" dirty="0">
                <a:latin typeface="MS UI Gothic"/>
                <a:cs typeface="MS UI Gothic"/>
              </a:rPr>
              <a:t>み</a:t>
            </a:r>
            <a:r>
              <a:rPr sz="1100" spc="75" dirty="0">
                <a:latin typeface="MS UI Gothic"/>
                <a:cs typeface="MS UI Gothic"/>
              </a:rPr>
              <a:t>を</a:t>
            </a:r>
            <a:r>
              <a:rPr sz="1100" spc="100" dirty="0">
                <a:latin typeface="MS UI Gothic"/>
                <a:cs typeface="MS UI Gothic"/>
              </a:rPr>
              <a:t>明確 </a:t>
            </a:r>
            <a:r>
              <a:rPr sz="1100" spc="185" dirty="0">
                <a:latin typeface="MS UI Gothic"/>
                <a:cs typeface="MS UI Gothic"/>
              </a:rPr>
              <a:t>に</a:t>
            </a:r>
            <a:r>
              <a:rPr sz="1100" spc="240" dirty="0">
                <a:latin typeface="MS UI Gothic"/>
                <a:cs typeface="MS UI Gothic"/>
              </a:rPr>
              <a:t>示</a:t>
            </a:r>
            <a:r>
              <a:rPr sz="1100" spc="170" dirty="0">
                <a:latin typeface="MS UI Gothic"/>
                <a:cs typeface="MS UI Gothic"/>
              </a:rPr>
              <a:t>して</a:t>
            </a:r>
            <a:r>
              <a:rPr sz="1100" spc="290" dirty="0">
                <a:latin typeface="MS UI Gothic"/>
                <a:cs typeface="MS UI Gothic"/>
              </a:rPr>
              <a:t>い</a:t>
            </a:r>
            <a:r>
              <a:rPr sz="1100" spc="270" dirty="0">
                <a:latin typeface="MS UI Gothic"/>
                <a:cs typeface="MS UI Gothic"/>
              </a:rPr>
              <a:t>る</a:t>
            </a:r>
            <a:r>
              <a:rPr sz="1100" spc="229" dirty="0">
                <a:latin typeface="MS UI Gothic"/>
                <a:cs typeface="MS UI Gothic"/>
              </a:rPr>
              <a:t>こ</a:t>
            </a:r>
            <a:r>
              <a:rPr sz="1100" spc="380" dirty="0">
                <a:latin typeface="MS UI Gothic"/>
                <a:cs typeface="MS UI Gothic"/>
              </a:rPr>
              <a:t>と</a:t>
            </a:r>
            <a:r>
              <a:rPr sz="1100" spc="400" dirty="0">
                <a:latin typeface="MS UI Gothic"/>
                <a:cs typeface="MS UI Gothic"/>
              </a:rPr>
              <a:t>。</a:t>
            </a:r>
            <a:endParaRPr sz="1100">
              <a:latin typeface="MS UI Gothic"/>
              <a:cs typeface="MS UI Gothic"/>
            </a:endParaRPr>
          </a:p>
          <a:p>
            <a:pPr marL="431800" marR="5715" indent="-169545">
              <a:lnSpc>
                <a:spcPts val="1430"/>
              </a:lnSpc>
              <a:spcBef>
                <a:spcPts val="60"/>
              </a:spcBef>
            </a:pPr>
            <a:r>
              <a:rPr sz="1100" spc="315" dirty="0">
                <a:latin typeface="MS UI Gothic"/>
                <a:cs typeface="MS UI Gothic"/>
              </a:rPr>
              <a:t>・</a:t>
            </a:r>
            <a:r>
              <a:rPr sz="1100" spc="204" dirty="0">
                <a:latin typeface="MS UI Gothic"/>
                <a:cs typeface="MS UI Gothic"/>
              </a:rPr>
              <a:t>自</a:t>
            </a:r>
            <a:r>
              <a:rPr sz="1100" spc="125" dirty="0">
                <a:latin typeface="MS UI Gothic"/>
                <a:cs typeface="MS UI Gothic"/>
              </a:rPr>
              <a:t>ら</a:t>
            </a:r>
            <a:r>
              <a:rPr sz="1100" spc="65" dirty="0">
                <a:latin typeface="MS UI Gothic"/>
                <a:cs typeface="MS UI Gothic"/>
              </a:rPr>
              <a:t>の活</a:t>
            </a:r>
            <a:r>
              <a:rPr sz="1100" spc="60" dirty="0">
                <a:latin typeface="MS UI Gothic"/>
                <a:cs typeface="MS UI Gothic"/>
              </a:rPr>
              <a:t>動</a:t>
            </a:r>
            <a:r>
              <a:rPr sz="1100" spc="409" dirty="0">
                <a:latin typeface="MS UI Gothic"/>
                <a:cs typeface="MS UI Gothic"/>
              </a:rPr>
              <a:t>と</a:t>
            </a:r>
            <a:r>
              <a:rPr sz="1100" spc="-60" dirty="0">
                <a:latin typeface="MS UI Gothic"/>
                <a:cs typeface="MS UI Gothic"/>
              </a:rPr>
              <a:t> </a:t>
            </a:r>
            <a:r>
              <a:rPr sz="1100" spc="-55" dirty="0">
                <a:latin typeface="MS UI Gothic"/>
                <a:cs typeface="MS UI Gothic"/>
              </a:rPr>
              <a:t>SD</a:t>
            </a:r>
            <a:r>
              <a:rPr sz="1100" spc="-65" dirty="0">
                <a:latin typeface="MS UI Gothic"/>
                <a:cs typeface="MS UI Gothic"/>
              </a:rPr>
              <a:t>G</a:t>
            </a:r>
            <a:r>
              <a:rPr sz="1100" spc="25" dirty="0">
                <a:latin typeface="MS UI Gothic"/>
                <a:cs typeface="MS UI Gothic"/>
              </a:rPr>
              <a:t>s</a:t>
            </a:r>
            <a:r>
              <a:rPr sz="1100" spc="-55" dirty="0">
                <a:latin typeface="MS UI Gothic"/>
                <a:cs typeface="MS UI Gothic"/>
              </a:rPr>
              <a:t> </a:t>
            </a:r>
            <a:r>
              <a:rPr sz="1100" spc="204" dirty="0">
                <a:latin typeface="MS UI Gothic"/>
                <a:cs typeface="MS UI Gothic"/>
              </a:rPr>
              <a:t>の</a:t>
            </a:r>
            <a:r>
              <a:rPr sz="1100" spc="-75" dirty="0">
                <a:latin typeface="MS UI Gothic"/>
                <a:cs typeface="MS UI Gothic"/>
              </a:rPr>
              <a:t> </a:t>
            </a:r>
            <a:r>
              <a:rPr sz="1100" spc="95" dirty="0">
                <a:latin typeface="MS UI Gothic"/>
                <a:cs typeface="MS UI Gothic"/>
              </a:rPr>
              <a:t>1</a:t>
            </a:r>
            <a:r>
              <a:rPr sz="1100" spc="90" dirty="0">
                <a:latin typeface="MS UI Gothic"/>
                <a:cs typeface="MS UI Gothic"/>
              </a:rPr>
              <a:t>7</a:t>
            </a:r>
            <a:r>
              <a:rPr sz="1100" spc="-75" dirty="0">
                <a:latin typeface="MS UI Gothic"/>
                <a:cs typeface="MS UI Gothic"/>
              </a:rPr>
              <a:t> </a:t>
            </a:r>
            <a:r>
              <a:rPr sz="1100" spc="220" dirty="0">
                <a:latin typeface="MS UI Gothic"/>
                <a:cs typeface="MS UI Gothic"/>
              </a:rPr>
              <a:t>のゴ</a:t>
            </a:r>
            <a:r>
              <a:rPr sz="1100" spc="210" dirty="0">
                <a:latin typeface="MS UI Gothic"/>
                <a:cs typeface="MS UI Gothic"/>
              </a:rPr>
              <a:t>ー</a:t>
            </a:r>
            <a:r>
              <a:rPr sz="1100" spc="130" dirty="0">
                <a:latin typeface="MS UI Gothic"/>
                <a:cs typeface="MS UI Gothic"/>
              </a:rPr>
              <a:t>ル及び</a:t>
            </a:r>
            <a:r>
              <a:rPr sz="1100" spc="-75" dirty="0">
                <a:latin typeface="MS UI Gothic"/>
                <a:cs typeface="MS UI Gothic"/>
              </a:rPr>
              <a:t> </a:t>
            </a:r>
            <a:r>
              <a:rPr sz="1100" spc="85" dirty="0">
                <a:latin typeface="MS UI Gothic"/>
                <a:cs typeface="MS UI Gothic"/>
              </a:rPr>
              <a:t>16</a:t>
            </a:r>
            <a:r>
              <a:rPr sz="1100" spc="90" dirty="0">
                <a:latin typeface="MS UI Gothic"/>
                <a:cs typeface="MS UI Gothic"/>
              </a:rPr>
              <a:t>9</a:t>
            </a:r>
            <a:r>
              <a:rPr sz="1100" spc="-65" dirty="0">
                <a:latin typeface="MS UI Gothic"/>
                <a:cs typeface="MS UI Gothic"/>
              </a:rPr>
              <a:t> </a:t>
            </a:r>
            <a:r>
              <a:rPr sz="1100" spc="190" dirty="0">
                <a:latin typeface="MS UI Gothic"/>
                <a:cs typeface="MS UI Gothic"/>
              </a:rPr>
              <a:t>の</a:t>
            </a:r>
            <a:r>
              <a:rPr sz="1100" spc="325" dirty="0">
                <a:latin typeface="MS UI Gothic"/>
                <a:cs typeface="MS UI Gothic"/>
              </a:rPr>
              <a:t>ターゲ</a:t>
            </a:r>
            <a:r>
              <a:rPr sz="1100" spc="225" dirty="0">
                <a:latin typeface="MS UI Gothic"/>
                <a:cs typeface="MS UI Gothic"/>
              </a:rPr>
              <a:t>ッ</a:t>
            </a:r>
            <a:r>
              <a:rPr sz="1100" spc="290" dirty="0">
                <a:latin typeface="MS UI Gothic"/>
                <a:cs typeface="MS UI Gothic"/>
              </a:rPr>
              <a:t>トと</a:t>
            </a:r>
            <a:r>
              <a:rPr sz="1100" spc="340" dirty="0">
                <a:latin typeface="MS UI Gothic"/>
                <a:cs typeface="MS UI Gothic"/>
              </a:rPr>
              <a:t>の</a:t>
            </a:r>
            <a:r>
              <a:rPr sz="1100" dirty="0">
                <a:latin typeface="MS UI Gothic"/>
                <a:cs typeface="MS UI Gothic"/>
              </a:rPr>
              <a:t>関連</a:t>
            </a:r>
            <a:r>
              <a:rPr sz="1100" spc="-15" dirty="0">
                <a:latin typeface="MS UI Gothic"/>
                <a:cs typeface="MS UI Gothic"/>
              </a:rPr>
              <a:t>付</a:t>
            </a:r>
            <a:r>
              <a:rPr sz="1100" spc="190" dirty="0">
                <a:latin typeface="MS UI Gothic"/>
                <a:cs typeface="MS UI Gothic"/>
              </a:rPr>
              <a:t>け</a:t>
            </a:r>
            <a:r>
              <a:rPr sz="1100" spc="125" dirty="0">
                <a:latin typeface="MS UI Gothic"/>
                <a:cs typeface="MS UI Gothic"/>
              </a:rPr>
              <a:t>が </a:t>
            </a:r>
            <a:r>
              <a:rPr sz="1100" spc="229" dirty="0">
                <a:latin typeface="MS UI Gothic"/>
                <a:cs typeface="MS UI Gothic"/>
              </a:rPr>
              <a:t>な</a:t>
            </a:r>
            <a:r>
              <a:rPr sz="1100" spc="185" dirty="0">
                <a:latin typeface="MS UI Gothic"/>
                <a:cs typeface="MS UI Gothic"/>
              </a:rPr>
              <a:t>さ</a:t>
            </a:r>
            <a:r>
              <a:rPr sz="1100" spc="240" dirty="0">
                <a:latin typeface="MS UI Gothic"/>
                <a:cs typeface="MS UI Gothic"/>
              </a:rPr>
              <a:t>れ</a:t>
            </a:r>
            <a:r>
              <a:rPr sz="1100" spc="195" dirty="0">
                <a:latin typeface="MS UI Gothic"/>
                <a:cs typeface="MS UI Gothic"/>
              </a:rPr>
              <a:t>て</a:t>
            </a:r>
            <a:r>
              <a:rPr sz="1100" spc="290" dirty="0">
                <a:latin typeface="MS UI Gothic"/>
                <a:cs typeface="MS UI Gothic"/>
              </a:rPr>
              <a:t>い</a:t>
            </a:r>
            <a:r>
              <a:rPr sz="1100" spc="270" dirty="0">
                <a:latin typeface="MS UI Gothic"/>
                <a:cs typeface="MS UI Gothic"/>
              </a:rPr>
              <a:t>る</a:t>
            </a:r>
            <a:r>
              <a:rPr sz="1100" spc="229" dirty="0">
                <a:latin typeface="MS UI Gothic"/>
                <a:cs typeface="MS UI Gothic"/>
              </a:rPr>
              <a:t>こ</a:t>
            </a:r>
            <a:r>
              <a:rPr sz="1100" spc="380" dirty="0">
                <a:latin typeface="MS UI Gothic"/>
                <a:cs typeface="MS UI Gothic"/>
              </a:rPr>
              <a:t>と</a:t>
            </a:r>
            <a:r>
              <a:rPr sz="1100" spc="400" dirty="0">
                <a:latin typeface="MS UI Gothic"/>
                <a:cs typeface="MS UI Gothic"/>
              </a:rPr>
              <a:t>。</a:t>
            </a:r>
            <a:endParaRPr sz="1100">
              <a:latin typeface="MS UI Gothic"/>
              <a:cs typeface="MS UI Gothic"/>
            </a:endParaRPr>
          </a:p>
          <a:p>
            <a:pPr marL="291465">
              <a:lnSpc>
                <a:spcPct val="100000"/>
              </a:lnSpc>
              <a:spcBef>
                <a:spcPts val="30"/>
              </a:spcBef>
            </a:pPr>
            <a:r>
              <a:rPr sz="1100" spc="80" dirty="0">
                <a:latin typeface="MS UI Gothic"/>
                <a:cs typeface="MS UI Gothic"/>
              </a:rPr>
              <a:t>・</a:t>
            </a:r>
            <a:r>
              <a:rPr sz="1100" spc="160" dirty="0">
                <a:latin typeface="MS UI Gothic"/>
                <a:cs typeface="MS UI Gothic"/>
              </a:rPr>
              <a:t>県税</a:t>
            </a:r>
            <a:r>
              <a:rPr sz="1100" spc="145" dirty="0">
                <a:latin typeface="MS UI Gothic"/>
                <a:cs typeface="MS UI Gothic"/>
              </a:rPr>
              <a:t>等</a:t>
            </a:r>
            <a:r>
              <a:rPr sz="1100" dirty="0">
                <a:latin typeface="MS UI Gothic"/>
                <a:cs typeface="MS UI Gothic"/>
              </a:rPr>
              <a:t>租税</a:t>
            </a:r>
            <a:r>
              <a:rPr sz="1100" spc="-15" dirty="0">
                <a:latin typeface="MS UI Gothic"/>
                <a:cs typeface="MS UI Gothic"/>
              </a:rPr>
              <a:t>公</a:t>
            </a:r>
            <a:r>
              <a:rPr sz="1100" spc="75" dirty="0">
                <a:latin typeface="MS UI Gothic"/>
                <a:cs typeface="MS UI Gothic"/>
              </a:rPr>
              <a:t>課</a:t>
            </a:r>
            <a:r>
              <a:rPr sz="1100" spc="60" dirty="0">
                <a:latin typeface="MS UI Gothic"/>
                <a:cs typeface="MS UI Gothic"/>
              </a:rPr>
              <a:t>の</a:t>
            </a:r>
            <a:r>
              <a:rPr sz="1100" spc="50" dirty="0">
                <a:latin typeface="MS UI Gothic"/>
                <a:cs typeface="MS UI Gothic"/>
              </a:rPr>
              <a:t>滞</a:t>
            </a:r>
            <a:r>
              <a:rPr sz="1100" spc="-15" dirty="0">
                <a:latin typeface="MS UI Gothic"/>
                <a:cs typeface="MS UI Gothic"/>
              </a:rPr>
              <a:t>納</a:t>
            </a:r>
            <a:r>
              <a:rPr sz="1100" spc="254" dirty="0">
                <a:latin typeface="MS UI Gothic"/>
                <a:cs typeface="MS UI Gothic"/>
              </a:rPr>
              <a:t>が</a:t>
            </a:r>
            <a:r>
              <a:rPr sz="1100" spc="260" dirty="0">
                <a:latin typeface="MS UI Gothic"/>
                <a:cs typeface="MS UI Gothic"/>
              </a:rPr>
              <a:t>な</a:t>
            </a:r>
            <a:r>
              <a:rPr sz="1100" spc="250" dirty="0">
                <a:latin typeface="MS UI Gothic"/>
                <a:cs typeface="MS UI Gothic"/>
              </a:rPr>
              <a:t>い</a:t>
            </a:r>
            <a:r>
              <a:rPr sz="1100" spc="210" dirty="0">
                <a:latin typeface="MS UI Gothic"/>
                <a:cs typeface="MS UI Gothic"/>
              </a:rPr>
              <a:t>こ</a:t>
            </a:r>
            <a:r>
              <a:rPr sz="1100" spc="190" dirty="0">
                <a:latin typeface="MS UI Gothic"/>
                <a:cs typeface="MS UI Gothic"/>
              </a:rPr>
              <a:t>と</a:t>
            </a:r>
            <a:r>
              <a:rPr sz="1100" spc="200" dirty="0">
                <a:latin typeface="MS UI Gothic"/>
                <a:cs typeface="MS UI Gothic"/>
              </a:rPr>
              <a:t>。</a:t>
            </a:r>
            <a:r>
              <a:rPr sz="1100" spc="280" dirty="0">
                <a:latin typeface="MS UI Gothic"/>
                <a:cs typeface="MS UI Gothic"/>
              </a:rPr>
              <a:t>熊</a:t>
            </a:r>
            <a:r>
              <a:rPr sz="1100" dirty="0">
                <a:latin typeface="MS UI Gothic"/>
                <a:cs typeface="MS UI Gothic"/>
              </a:rPr>
              <a:t>本県</a:t>
            </a:r>
            <a:r>
              <a:rPr sz="1100" spc="-15" dirty="0">
                <a:latin typeface="MS UI Gothic"/>
                <a:cs typeface="MS UI Gothic"/>
              </a:rPr>
              <a:t>暴力</a:t>
            </a:r>
            <a:r>
              <a:rPr sz="1100" dirty="0">
                <a:latin typeface="MS UI Gothic"/>
                <a:cs typeface="MS UI Gothic"/>
              </a:rPr>
              <a:t>団排除</a:t>
            </a:r>
            <a:r>
              <a:rPr sz="1100" spc="-15" dirty="0">
                <a:latin typeface="MS UI Gothic"/>
                <a:cs typeface="MS UI Gothic"/>
              </a:rPr>
              <a:t>条</a:t>
            </a:r>
            <a:r>
              <a:rPr sz="1100" dirty="0">
                <a:latin typeface="MS UI Gothic"/>
                <a:cs typeface="MS UI Gothic"/>
              </a:rPr>
              <a:t>例第</a:t>
            </a:r>
            <a:r>
              <a:rPr sz="1100" spc="-75" dirty="0">
                <a:latin typeface="MS UI Gothic"/>
                <a:cs typeface="MS UI Gothic"/>
              </a:rPr>
              <a:t> </a:t>
            </a:r>
            <a:r>
              <a:rPr sz="1100" spc="90" dirty="0">
                <a:latin typeface="MS UI Gothic"/>
                <a:cs typeface="MS UI Gothic"/>
              </a:rPr>
              <a:t>2</a:t>
            </a:r>
            <a:r>
              <a:rPr sz="1100" spc="-55" dirty="0">
                <a:latin typeface="MS UI Gothic"/>
                <a:cs typeface="MS UI Gothic"/>
              </a:rPr>
              <a:t> </a:t>
            </a:r>
            <a:r>
              <a:rPr sz="1100" spc="135" dirty="0">
                <a:latin typeface="MS UI Gothic"/>
                <a:cs typeface="MS UI Gothic"/>
              </a:rPr>
              <a:t>条</a:t>
            </a:r>
            <a:r>
              <a:rPr sz="1100" spc="80" dirty="0">
                <a:latin typeface="MS UI Gothic"/>
                <a:cs typeface="MS UI Gothic"/>
              </a:rPr>
              <a:t>に</a:t>
            </a:r>
            <a:r>
              <a:rPr sz="1100" dirty="0">
                <a:latin typeface="MS UI Gothic"/>
                <a:cs typeface="MS UI Gothic"/>
              </a:rPr>
              <a:t>規定</a:t>
            </a:r>
            <a:endParaRPr sz="1100">
              <a:latin typeface="MS UI Gothic"/>
              <a:cs typeface="MS UI Gothic"/>
            </a:endParaRPr>
          </a:p>
          <a:p>
            <a:pPr marL="431800" marR="41275">
              <a:lnSpc>
                <a:spcPct val="108100"/>
              </a:lnSpc>
            </a:pPr>
            <a:r>
              <a:rPr sz="1100" spc="100" dirty="0">
                <a:latin typeface="MS UI Gothic"/>
                <a:cs typeface="MS UI Gothic"/>
              </a:rPr>
              <a:t>す</a:t>
            </a:r>
            <a:r>
              <a:rPr sz="1100" spc="90" dirty="0">
                <a:latin typeface="MS UI Gothic"/>
                <a:cs typeface="MS UI Gothic"/>
              </a:rPr>
              <a:t>る</a:t>
            </a:r>
            <a:r>
              <a:rPr sz="1100" spc="120" dirty="0">
                <a:latin typeface="MS UI Gothic"/>
                <a:cs typeface="MS UI Gothic"/>
              </a:rPr>
              <a:t>暴</a:t>
            </a:r>
            <a:r>
              <a:rPr sz="1100" spc="105" dirty="0">
                <a:latin typeface="MS UI Gothic"/>
                <a:cs typeface="MS UI Gothic"/>
              </a:rPr>
              <a:t>力</a:t>
            </a:r>
            <a:r>
              <a:rPr sz="1100" spc="140" dirty="0">
                <a:latin typeface="MS UI Gothic"/>
                <a:cs typeface="MS UI Gothic"/>
              </a:rPr>
              <a:t>団</a:t>
            </a:r>
            <a:r>
              <a:rPr sz="1100" spc="95" dirty="0">
                <a:latin typeface="MS UI Gothic"/>
                <a:cs typeface="MS UI Gothic"/>
              </a:rPr>
              <a:t>、</a:t>
            </a:r>
            <a:r>
              <a:rPr sz="1100" spc="125" dirty="0">
                <a:latin typeface="MS UI Gothic"/>
                <a:cs typeface="MS UI Gothic"/>
              </a:rPr>
              <a:t>暴</a:t>
            </a:r>
            <a:r>
              <a:rPr sz="1100" dirty="0">
                <a:latin typeface="MS UI Gothic"/>
                <a:cs typeface="MS UI Gothic"/>
              </a:rPr>
              <a:t>力団</a:t>
            </a:r>
            <a:r>
              <a:rPr sz="1100" spc="-25" dirty="0">
                <a:latin typeface="MS UI Gothic"/>
                <a:cs typeface="MS UI Gothic"/>
              </a:rPr>
              <a:t>員</a:t>
            </a:r>
            <a:r>
              <a:rPr sz="1100" spc="355" dirty="0">
                <a:latin typeface="MS UI Gothic"/>
                <a:cs typeface="MS UI Gothic"/>
              </a:rPr>
              <a:t>、</a:t>
            </a:r>
            <a:r>
              <a:rPr sz="1100" dirty="0">
                <a:latin typeface="MS UI Gothic"/>
                <a:cs typeface="MS UI Gothic"/>
              </a:rPr>
              <a:t>暴力団密接関</a:t>
            </a:r>
            <a:r>
              <a:rPr sz="1100" spc="-25" dirty="0">
                <a:latin typeface="MS UI Gothic"/>
                <a:cs typeface="MS UI Gothic"/>
              </a:rPr>
              <a:t>係</a:t>
            </a:r>
            <a:r>
              <a:rPr sz="1100" spc="135" dirty="0">
                <a:latin typeface="MS UI Gothic"/>
                <a:cs typeface="MS UI Gothic"/>
              </a:rPr>
              <a:t>者</a:t>
            </a:r>
            <a:r>
              <a:rPr sz="1100" spc="110" dirty="0">
                <a:latin typeface="MS UI Gothic"/>
                <a:cs typeface="MS UI Gothic"/>
              </a:rPr>
              <a:t>で</a:t>
            </a:r>
            <a:r>
              <a:rPr sz="1100" spc="100" dirty="0">
                <a:latin typeface="MS UI Gothic"/>
                <a:cs typeface="MS UI Gothic"/>
              </a:rPr>
              <a:t>な</a:t>
            </a:r>
            <a:r>
              <a:rPr sz="1100" spc="190" dirty="0">
                <a:latin typeface="MS UI Gothic"/>
                <a:cs typeface="MS UI Gothic"/>
              </a:rPr>
              <a:t>い</a:t>
            </a:r>
            <a:r>
              <a:rPr sz="1100" spc="355" dirty="0">
                <a:latin typeface="MS UI Gothic"/>
                <a:cs typeface="MS UI Gothic"/>
              </a:rPr>
              <a:t>こ</a:t>
            </a:r>
            <a:r>
              <a:rPr sz="1100" spc="325" dirty="0">
                <a:latin typeface="MS UI Gothic"/>
                <a:cs typeface="MS UI Gothic"/>
              </a:rPr>
              <a:t>と</a:t>
            </a:r>
            <a:r>
              <a:rPr sz="1100" spc="340" dirty="0">
                <a:latin typeface="MS UI Gothic"/>
                <a:cs typeface="MS UI Gothic"/>
              </a:rPr>
              <a:t>。</a:t>
            </a:r>
            <a:r>
              <a:rPr sz="1100" spc="370" dirty="0">
                <a:latin typeface="MS UI Gothic"/>
                <a:cs typeface="MS UI Gothic"/>
              </a:rPr>
              <a:t>そ</a:t>
            </a:r>
            <a:r>
              <a:rPr sz="1100" spc="190" dirty="0">
                <a:latin typeface="MS UI Gothic"/>
                <a:cs typeface="MS UI Gothic"/>
              </a:rPr>
              <a:t>の</a:t>
            </a:r>
            <a:r>
              <a:rPr sz="1100" spc="235" dirty="0">
                <a:latin typeface="MS UI Gothic"/>
                <a:cs typeface="MS UI Gothic"/>
              </a:rPr>
              <a:t>他</a:t>
            </a:r>
            <a:r>
              <a:rPr sz="1100" spc="140" dirty="0">
                <a:latin typeface="MS UI Gothic"/>
                <a:cs typeface="MS UI Gothic"/>
              </a:rPr>
              <a:t>、</a:t>
            </a:r>
            <a:r>
              <a:rPr sz="1100" dirty="0">
                <a:latin typeface="MS UI Gothic"/>
                <a:cs typeface="MS UI Gothic"/>
              </a:rPr>
              <a:t>公序良 </a:t>
            </a:r>
            <a:r>
              <a:rPr sz="1100" spc="114" dirty="0">
                <a:latin typeface="MS UI Gothic"/>
                <a:cs typeface="MS UI Gothic"/>
              </a:rPr>
              <a:t>俗</a:t>
            </a:r>
            <a:r>
              <a:rPr sz="1100" spc="90" dirty="0">
                <a:latin typeface="MS UI Gothic"/>
                <a:cs typeface="MS UI Gothic"/>
              </a:rPr>
              <a:t>に</a:t>
            </a:r>
            <a:r>
              <a:rPr sz="1100" spc="114" dirty="0">
                <a:latin typeface="MS UI Gothic"/>
                <a:cs typeface="MS UI Gothic"/>
              </a:rPr>
              <a:t>反</a:t>
            </a:r>
            <a:r>
              <a:rPr sz="1100" spc="80" dirty="0">
                <a:latin typeface="MS UI Gothic"/>
                <a:cs typeface="MS UI Gothic"/>
              </a:rPr>
              <a:t>す</a:t>
            </a:r>
            <a:r>
              <a:rPr sz="1100" spc="75" dirty="0">
                <a:latin typeface="MS UI Gothic"/>
                <a:cs typeface="MS UI Gothic"/>
              </a:rPr>
              <a:t>る</a:t>
            </a:r>
            <a:r>
              <a:rPr sz="1100" spc="95" dirty="0">
                <a:latin typeface="MS UI Gothic"/>
                <a:cs typeface="MS UI Gothic"/>
              </a:rPr>
              <a:t>行</a:t>
            </a:r>
            <a:r>
              <a:rPr sz="1100" spc="80" dirty="0">
                <a:latin typeface="MS UI Gothic"/>
                <a:cs typeface="MS UI Gothic"/>
              </a:rPr>
              <a:t>為</a:t>
            </a:r>
            <a:r>
              <a:rPr sz="1100" spc="65" dirty="0">
                <a:latin typeface="MS UI Gothic"/>
                <a:cs typeface="MS UI Gothic"/>
              </a:rPr>
              <a:t>及</a:t>
            </a:r>
            <a:r>
              <a:rPr sz="1100" spc="55" dirty="0">
                <a:latin typeface="MS UI Gothic"/>
                <a:cs typeface="MS UI Gothic"/>
              </a:rPr>
              <a:t>び</a:t>
            </a:r>
            <a:r>
              <a:rPr sz="1100" spc="40" dirty="0">
                <a:latin typeface="MS UI Gothic"/>
                <a:cs typeface="MS UI Gothic"/>
              </a:rPr>
              <a:t>重</a:t>
            </a:r>
            <a:r>
              <a:rPr sz="1100" spc="-15" dirty="0">
                <a:latin typeface="MS UI Gothic"/>
                <a:cs typeface="MS UI Gothic"/>
              </a:rPr>
              <a:t>大</a:t>
            </a:r>
            <a:r>
              <a:rPr sz="1100" spc="65" dirty="0">
                <a:latin typeface="MS UI Gothic"/>
                <a:cs typeface="MS UI Gothic"/>
              </a:rPr>
              <a:t>な</a:t>
            </a:r>
            <a:r>
              <a:rPr sz="1100" spc="80" dirty="0">
                <a:latin typeface="MS UI Gothic"/>
                <a:cs typeface="MS UI Gothic"/>
              </a:rPr>
              <a:t>法令違反</a:t>
            </a:r>
            <a:r>
              <a:rPr sz="1100" spc="65" dirty="0">
                <a:latin typeface="MS UI Gothic"/>
                <a:cs typeface="MS UI Gothic"/>
              </a:rPr>
              <a:t>が</a:t>
            </a:r>
            <a:r>
              <a:rPr sz="1100" spc="40" dirty="0">
                <a:latin typeface="MS UI Gothic"/>
                <a:cs typeface="MS UI Gothic"/>
              </a:rPr>
              <a:t>な</a:t>
            </a:r>
            <a:r>
              <a:rPr sz="1100" spc="365" dirty="0">
                <a:latin typeface="MS UI Gothic"/>
                <a:cs typeface="MS UI Gothic"/>
              </a:rPr>
              <a:t>い</a:t>
            </a:r>
            <a:r>
              <a:rPr sz="1100" spc="310" dirty="0">
                <a:latin typeface="MS UI Gothic"/>
                <a:cs typeface="MS UI Gothic"/>
              </a:rPr>
              <a:t>こ</a:t>
            </a:r>
            <a:r>
              <a:rPr sz="1100" spc="265" dirty="0">
                <a:latin typeface="MS UI Gothic"/>
                <a:cs typeface="MS UI Gothic"/>
              </a:rPr>
              <a:t>と</a:t>
            </a:r>
            <a:r>
              <a:rPr sz="1100" spc="370" dirty="0">
                <a:latin typeface="MS UI Gothic"/>
                <a:cs typeface="MS UI Gothic"/>
              </a:rPr>
              <a:t>。</a:t>
            </a:r>
            <a:endParaRPr sz="1100">
              <a:latin typeface="MS UI Gothic"/>
              <a:cs typeface="MS UI Gothic"/>
            </a:endParaRPr>
          </a:p>
        </p:txBody>
      </p:sp>
      <p:sp>
        <p:nvSpPr>
          <p:cNvPr id="7" name="object 7"/>
          <p:cNvSpPr txBox="1"/>
          <p:nvPr/>
        </p:nvSpPr>
        <p:spPr>
          <a:xfrm>
            <a:off x="1215614" y="6856518"/>
            <a:ext cx="5528945" cy="1112520"/>
          </a:xfrm>
          <a:prstGeom prst="rect">
            <a:avLst/>
          </a:prstGeom>
        </p:spPr>
        <p:txBody>
          <a:bodyPr vert="horz" wrap="square" lIns="0" tIns="26034" rIns="0" bIns="0" rtlCol="0">
            <a:spAutoFit/>
          </a:bodyPr>
          <a:lstStyle/>
          <a:p>
            <a:pPr marL="30480">
              <a:lnSpc>
                <a:spcPct val="100000"/>
              </a:lnSpc>
              <a:spcBef>
                <a:spcPts val="204"/>
              </a:spcBef>
            </a:pPr>
            <a:r>
              <a:rPr sz="1100" spc="130" dirty="0">
                <a:latin typeface="MS UI Gothic"/>
                <a:cs typeface="MS UI Gothic"/>
              </a:rPr>
              <a:t>【登録</a:t>
            </a:r>
            <a:r>
              <a:rPr sz="1100" spc="145" dirty="0">
                <a:latin typeface="MS UI Gothic"/>
                <a:cs typeface="MS UI Gothic"/>
              </a:rPr>
              <a:t>期</a:t>
            </a:r>
            <a:r>
              <a:rPr sz="1100" spc="370" dirty="0">
                <a:latin typeface="MS UI Gothic"/>
                <a:cs typeface="MS UI Gothic"/>
              </a:rPr>
              <a:t>間</a:t>
            </a:r>
            <a:r>
              <a:rPr sz="1100" spc="170" dirty="0">
                <a:latin typeface="MS UI Gothic"/>
                <a:cs typeface="MS UI Gothic"/>
              </a:rPr>
              <a:t>】</a:t>
            </a:r>
            <a:r>
              <a:rPr sz="1100" spc="90" dirty="0">
                <a:latin typeface="MS UI Gothic"/>
                <a:cs typeface="MS UI Gothic"/>
              </a:rPr>
              <a:t>3</a:t>
            </a:r>
            <a:r>
              <a:rPr sz="1100" spc="-55" dirty="0">
                <a:latin typeface="MS UI Gothic"/>
                <a:cs typeface="MS UI Gothic"/>
              </a:rPr>
              <a:t> </a:t>
            </a:r>
            <a:r>
              <a:rPr sz="1100" dirty="0">
                <a:latin typeface="MS UI Gothic"/>
                <a:cs typeface="MS UI Gothic"/>
              </a:rPr>
              <a:t>年</a:t>
            </a:r>
            <a:r>
              <a:rPr sz="1100" spc="-25" dirty="0">
                <a:latin typeface="MS UI Gothic"/>
                <a:cs typeface="MS UI Gothic"/>
              </a:rPr>
              <a:t>間</a:t>
            </a:r>
            <a:r>
              <a:rPr sz="1100" spc="185" dirty="0">
                <a:latin typeface="MS UI Gothic"/>
                <a:cs typeface="MS UI Gothic"/>
              </a:rPr>
              <a:t>（</a:t>
            </a:r>
            <a:r>
              <a:rPr sz="1100" spc="355" dirty="0">
                <a:latin typeface="MS UI Gothic"/>
                <a:cs typeface="MS UI Gothic"/>
              </a:rPr>
              <a:t>更</a:t>
            </a:r>
            <a:r>
              <a:rPr sz="1100" spc="155" dirty="0">
                <a:latin typeface="MS UI Gothic"/>
                <a:cs typeface="MS UI Gothic"/>
              </a:rPr>
              <a:t>新、辞退有）</a:t>
            </a:r>
            <a:endParaRPr sz="1100">
              <a:latin typeface="MS UI Gothic"/>
              <a:cs typeface="MS UI Gothic"/>
            </a:endParaRPr>
          </a:p>
          <a:p>
            <a:pPr marL="30480">
              <a:lnSpc>
                <a:spcPct val="100000"/>
              </a:lnSpc>
              <a:spcBef>
                <a:spcPts val="110"/>
              </a:spcBef>
            </a:pPr>
            <a:r>
              <a:rPr sz="1100" spc="130" dirty="0">
                <a:latin typeface="MS UI Gothic"/>
                <a:cs typeface="MS UI Gothic"/>
              </a:rPr>
              <a:t>【登録</a:t>
            </a:r>
            <a:r>
              <a:rPr sz="1100" spc="145" dirty="0">
                <a:latin typeface="MS UI Gothic"/>
                <a:cs typeface="MS UI Gothic"/>
              </a:rPr>
              <a:t>申</a:t>
            </a:r>
            <a:r>
              <a:rPr sz="1100" spc="185" dirty="0">
                <a:latin typeface="MS UI Gothic"/>
                <a:cs typeface="MS UI Gothic"/>
              </a:rPr>
              <a:t>請】年</a:t>
            </a:r>
            <a:r>
              <a:rPr sz="1100" spc="-75" dirty="0">
                <a:latin typeface="MS UI Gothic"/>
                <a:cs typeface="MS UI Gothic"/>
              </a:rPr>
              <a:t> </a:t>
            </a:r>
            <a:r>
              <a:rPr sz="1100" spc="90" dirty="0">
                <a:latin typeface="MS UI Gothic"/>
                <a:cs typeface="MS UI Gothic"/>
              </a:rPr>
              <a:t>2</a:t>
            </a:r>
            <a:r>
              <a:rPr sz="1100" spc="-55" dirty="0">
                <a:latin typeface="MS UI Gothic"/>
                <a:cs typeface="MS UI Gothic"/>
              </a:rPr>
              <a:t> </a:t>
            </a:r>
            <a:r>
              <a:rPr sz="1100" dirty="0">
                <a:latin typeface="MS UI Gothic"/>
                <a:cs typeface="MS UI Gothic"/>
              </a:rPr>
              <a:t>回</a:t>
            </a:r>
            <a:endParaRPr sz="1100">
              <a:latin typeface="MS UI Gothic"/>
              <a:cs typeface="MS UI Gothic"/>
            </a:endParaRPr>
          </a:p>
          <a:p>
            <a:pPr marL="869315" marR="5080" indent="-857250">
              <a:lnSpc>
                <a:spcPct val="108100"/>
              </a:lnSpc>
            </a:pPr>
            <a:r>
              <a:rPr sz="1100" spc="380" dirty="0">
                <a:latin typeface="MS UI Gothic"/>
                <a:cs typeface="MS UI Gothic"/>
              </a:rPr>
              <a:t>【</a:t>
            </a:r>
            <a:r>
              <a:rPr sz="1100" spc="525" dirty="0">
                <a:latin typeface="MS UI Gothic"/>
                <a:cs typeface="MS UI Gothic"/>
              </a:rPr>
              <a:t>メ</a:t>
            </a:r>
            <a:r>
              <a:rPr sz="1100" spc="430" dirty="0">
                <a:latin typeface="MS UI Gothic"/>
                <a:cs typeface="MS UI Gothic"/>
              </a:rPr>
              <a:t>リ</a:t>
            </a:r>
            <a:r>
              <a:rPr sz="1100" spc="355" dirty="0">
                <a:latin typeface="MS UI Gothic"/>
                <a:cs typeface="MS UI Gothic"/>
              </a:rPr>
              <a:t>ッ</a:t>
            </a:r>
            <a:r>
              <a:rPr sz="1100" spc="434" dirty="0">
                <a:latin typeface="MS UI Gothic"/>
                <a:cs typeface="MS UI Gothic"/>
              </a:rPr>
              <a:t>ト</a:t>
            </a:r>
            <a:r>
              <a:rPr sz="1100" spc="405" dirty="0">
                <a:latin typeface="MS UI Gothic"/>
                <a:cs typeface="MS UI Gothic"/>
              </a:rPr>
              <a:t>】</a:t>
            </a:r>
            <a:r>
              <a:rPr sz="1100" spc="-40" dirty="0">
                <a:latin typeface="MS UI Gothic"/>
                <a:cs typeface="MS UI Gothic"/>
              </a:rPr>
              <a:t>SDGs</a:t>
            </a:r>
            <a:r>
              <a:rPr sz="1100" spc="-55" dirty="0">
                <a:latin typeface="MS UI Gothic"/>
                <a:cs typeface="MS UI Gothic"/>
              </a:rPr>
              <a:t> </a:t>
            </a:r>
            <a:r>
              <a:rPr sz="1100" spc="190" dirty="0">
                <a:latin typeface="MS UI Gothic"/>
                <a:cs typeface="MS UI Gothic"/>
              </a:rPr>
              <a:t>の</a:t>
            </a:r>
            <a:r>
              <a:rPr sz="1100" spc="65" dirty="0">
                <a:latin typeface="MS UI Gothic"/>
                <a:cs typeface="MS UI Gothic"/>
              </a:rPr>
              <a:t>達成</a:t>
            </a:r>
            <a:r>
              <a:rPr sz="1100" spc="50" dirty="0">
                <a:latin typeface="MS UI Gothic"/>
                <a:cs typeface="MS UI Gothic"/>
              </a:rPr>
              <a:t>に積</a:t>
            </a:r>
            <a:r>
              <a:rPr sz="1100" spc="85" dirty="0">
                <a:latin typeface="MS UI Gothic"/>
                <a:cs typeface="MS UI Gothic"/>
              </a:rPr>
              <a:t>極的</a:t>
            </a:r>
            <a:r>
              <a:rPr sz="1100" spc="55" dirty="0">
                <a:latin typeface="MS UI Gothic"/>
                <a:cs typeface="MS UI Gothic"/>
              </a:rPr>
              <a:t>に</a:t>
            </a:r>
            <a:r>
              <a:rPr sz="1100" spc="155" dirty="0">
                <a:latin typeface="MS UI Gothic"/>
                <a:cs typeface="MS UI Gothic"/>
              </a:rPr>
              <a:t>取</a:t>
            </a:r>
            <a:r>
              <a:rPr sz="1100" spc="100" dirty="0">
                <a:latin typeface="MS UI Gothic"/>
                <a:cs typeface="MS UI Gothic"/>
              </a:rPr>
              <a:t>り</a:t>
            </a:r>
            <a:r>
              <a:rPr sz="1100" spc="140" dirty="0">
                <a:latin typeface="MS UI Gothic"/>
                <a:cs typeface="MS UI Gothic"/>
              </a:rPr>
              <a:t>組</a:t>
            </a:r>
            <a:r>
              <a:rPr sz="1100" spc="180" dirty="0">
                <a:latin typeface="MS UI Gothic"/>
                <a:cs typeface="MS UI Gothic"/>
              </a:rPr>
              <a:t>む</a:t>
            </a:r>
            <a:r>
              <a:rPr sz="1100" spc="155" dirty="0">
                <a:latin typeface="MS UI Gothic"/>
                <a:cs typeface="MS UI Gothic"/>
              </a:rPr>
              <a:t>企業等</a:t>
            </a:r>
            <a:r>
              <a:rPr sz="1100" spc="100" dirty="0">
                <a:latin typeface="MS UI Gothic"/>
                <a:cs typeface="MS UI Gothic"/>
              </a:rPr>
              <a:t>と</a:t>
            </a:r>
            <a:r>
              <a:rPr sz="1100" spc="114" dirty="0">
                <a:latin typeface="MS UI Gothic"/>
                <a:cs typeface="MS UI Gothic"/>
              </a:rPr>
              <a:t>し</a:t>
            </a:r>
            <a:r>
              <a:rPr sz="1100" spc="125" dirty="0">
                <a:latin typeface="MS UI Gothic"/>
                <a:cs typeface="MS UI Gothic"/>
              </a:rPr>
              <a:t>て</a:t>
            </a:r>
            <a:r>
              <a:rPr sz="1100" spc="130" dirty="0">
                <a:latin typeface="MS UI Gothic"/>
                <a:cs typeface="MS UI Gothic"/>
              </a:rPr>
              <a:t>県</a:t>
            </a:r>
            <a:r>
              <a:rPr sz="1100" spc="204" dirty="0">
                <a:latin typeface="MS UI Gothic"/>
                <a:cs typeface="MS UI Gothic"/>
              </a:rPr>
              <a:t>ホー</a:t>
            </a:r>
            <a:r>
              <a:rPr sz="1100" spc="190" dirty="0">
                <a:latin typeface="MS UI Gothic"/>
                <a:cs typeface="MS UI Gothic"/>
              </a:rPr>
              <a:t>ムペ</a:t>
            </a:r>
            <a:r>
              <a:rPr sz="1100" spc="140" dirty="0">
                <a:latin typeface="MS UI Gothic"/>
                <a:cs typeface="MS UI Gothic"/>
              </a:rPr>
              <a:t>ー</a:t>
            </a:r>
            <a:r>
              <a:rPr sz="1100" spc="145" dirty="0">
                <a:latin typeface="MS UI Gothic"/>
                <a:cs typeface="MS UI Gothic"/>
              </a:rPr>
              <a:t>ジ</a:t>
            </a:r>
            <a:r>
              <a:rPr sz="1100" spc="170" dirty="0">
                <a:latin typeface="MS UI Gothic"/>
                <a:cs typeface="MS UI Gothic"/>
              </a:rPr>
              <a:t>等</a:t>
            </a:r>
            <a:r>
              <a:rPr sz="1100" spc="125" dirty="0">
                <a:latin typeface="MS UI Gothic"/>
                <a:cs typeface="MS UI Gothic"/>
              </a:rPr>
              <a:t>で</a:t>
            </a:r>
            <a:r>
              <a:rPr sz="1100" dirty="0">
                <a:latin typeface="MS UI Gothic"/>
                <a:cs typeface="MS UI Gothic"/>
              </a:rPr>
              <a:t>対外</a:t>
            </a:r>
            <a:r>
              <a:rPr sz="1100" spc="-15" dirty="0">
                <a:latin typeface="MS UI Gothic"/>
                <a:cs typeface="MS UI Gothic"/>
              </a:rPr>
              <a:t>的</a:t>
            </a:r>
            <a:r>
              <a:rPr sz="1100" spc="240" dirty="0">
                <a:latin typeface="MS UI Gothic"/>
                <a:cs typeface="MS UI Gothic"/>
              </a:rPr>
              <a:t>に </a:t>
            </a:r>
            <a:r>
              <a:rPr sz="1100" spc="-60" dirty="0">
                <a:latin typeface="MS UI Gothic"/>
                <a:cs typeface="MS UI Gothic"/>
              </a:rPr>
              <a:t>PR</a:t>
            </a:r>
            <a:r>
              <a:rPr sz="1100" spc="295" dirty="0">
                <a:latin typeface="MS UI Gothic"/>
                <a:cs typeface="MS UI Gothic"/>
              </a:rPr>
              <a:t>。</a:t>
            </a:r>
            <a:r>
              <a:rPr sz="1100" spc="325" dirty="0">
                <a:latin typeface="MS UI Gothic"/>
                <a:cs typeface="MS UI Gothic"/>
              </a:rPr>
              <a:t>オ</a:t>
            </a:r>
            <a:r>
              <a:rPr sz="1100" spc="229" dirty="0">
                <a:latin typeface="MS UI Gothic"/>
                <a:cs typeface="MS UI Gothic"/>
              </a:rPr>
              <a:t>リ</a:t>
            </a:r>
            <a:r>
              <a:rPr sz="1100" spc="325" dirty="0">
                <a:latin typeface="MS UI Gothic"/>
                <a:cs typeface="MS UI Gothic"/>
              </a:rPr>
              <a:t>ジ</a:t>
            </a:r>
            <a:r>
              <a:rPr sz="1100" spc="295" dirty="0">
                <a:latin typeface="MS UI Gothic"/>
                <a:cs typeface="MS UI Gothic"/>
              </a:rPr>
              <a:t>ナ</a:t>
            </a:r>
            <a:r>
              <a:rPr sz="1100" spc="270" dirty="0">
                <a:latin typeface="MS UI Gothic"/>
                <a:cs typeface="MS UI Gothic"/>
              </a:rPr>
              <a:t>ル</a:t>
            </a:r>
            <a:r>
              <a:rPr sz="1100" spc="240" dirty="0">
                <a:latin typeface="MS UI Gothic"/>
                <a:cs typeface="MS UI Gothic"/>
              </a:rPr>
              <a:t>ロゴ</a:t>
            </a:r>
            <a:r>
              <a:rPr sz="1100" spc="229" dirty="0">
                <a:latin typeface="MS UI Gothic"/>
                <a:cs typeface="MS UI Gothic"/>
              </a:rPr>
              <a:t>マー</a:t>
            </a:r>
            <a:r>
              <a:rPr sz="1100" spc="105" dirty="0">
                <a:latin typeface="MS UI Gothic"/>
                <a:cs typeface="MS UI Gothic"/>
              </a:rPr>
              <a:t>ク</a:t>
            </a:r>
            <a:r>
              <a:rPr sz="1100" spc="125" dirty="0">
                <a:latin typeface="MS UI Gothic"/>
                <a:cs typeface="MS UI Gothic"/>
              </a:rPr>
              <a:t>の</a:t>
            </a:r>
            <a:r>
              <a:rPr sz="1100" spc="155" dirty="0">
                <a:latin typeface="MS UI Gothic"/>
                <a:cs typeface="MS UI Gothic"/>
              </a:rPr>
              <a:t>使</a:t>
            </a:r>
            <a:r>
              <a:rPr sz="1100" spc="140" dirty="0">
                <a:latin typeface="MS UI Gothic"/>
                <a:cs typeface="MS UI Gothic"/>
              </a:rPr>
              <a:t>用</a:t>
            </a:r>
            <a:r>
              <a:rPr sz="1100" spc="270" dirty="0">
                <a:latin typeface="MS UI Gothic"/>
                <a:cs typeface="MS UI Gothic"/>
              </a:rPr>
              <a:t>可</a:t>
            </a:r>
            <a:r>
              <a:rPr sz="1100" spc="180" dirty="0">
                <a:latin typeface="MS UI Gothic"/>
                <a:cs typeface="MS UI Gothic"/>
              </a:rPr>
              <a:t>。</a:t>
            </a:r>
            <a:r>
              <a:rPr sz="1100" spc="175" dirty="0">
                <a:latin typeface="MS UI Gothic"/>
                <a:cs typeface="MS UI Gothic"/>
              </a:rPr>
              <a:t>そ</a:t>
            </a:r>
            <a:r>
              <a:rPr sz="1100" spc="60" dirty="0">
                <a:latin typeface="MS UI Gothic"/>
                <a:cs typeface="MS UI Gothic"/>
              </a:rPr>
              <a:t>の</a:t>
            </a:r>
            <a:r>
              <a:rPr sz="1100" spc="75" dirty="0">
                <a:latin typeface="MS UI Gothic"/>
                <a:cs typeface="MS UI Gothic"/>
              </a:rPr>
              <a:t>他</a:t>
            </a:r>
            <a:r>
              <a:rPr sz="1100" spc="60" dirty="0">
                <a:latin typeface="MS UI Gothic"/>
                <a:cs typeface="MS UI Gothic"/>
              </a:rPr>
              <a:t>金</a:t>
            </a:r>
            <a:r>
              <a:rPr sz="1100" spc="-15" dirty="0">
                <a:latin typeface="MS UI Gothic"/>
                <a:cs typeface="MS UI Gothic"/>
              </a:rPr>
              <a:t>融</a:t>
            </a:r>
            <a:r>
              <a:rPr sz="1100" spc="65" dirty="0">
                <a:latin typeface="MS UI Gothic"/>
                <a:cs typeface="MS UI Gothic"/>
              </a:rPr>
              <a:t>機関等</a:t>
            </a:r>
            <a:r>
              <a:rPr sz="1100" spc="35" dirty="0">
                <a:latin typeface="MS UI Gothic"/>
                <a:cs typeface="MS UI Gothic"/>
              </a:rPr>
              <a:t>に</a:t>
            </a:r>
            <a:r>
              <a:rPr sz="1100" spc="160" dirty="0">
                <a:latin typeface="MS UI Gothic"/>
                <a:cs typeface="MS UI Gothic"/>
              </a:rPr>
              <a:t>よ</a:t>
            </a:r>
            <a:r>
              <a:rPr sz="1100" spc="165" dirty="0">
                <a:latin typeface="MS UI Gothic"/>
                <a:cs typeface="MS UI Gothic"/>
              </a:rPr>
              <a:t>る</a:t>
            </a:r>
            <a:r>
              <a:rPr sz="1100" spc="200" dirty="0">
                <a:latin typeface="MS UI Gothic"/>
                <a:cs typeface="MS UI Gothic"/>
              </a:rPr>
              <a:t>伴</a:t>
            </a:r>
            <a:r>
              <a:rPr sz="1100" dirty="0">
                <a:latin typeface="MS UI Gothic"/>
                <a:cs typeface="MS UI Gothic"/>
              </a:rPr>
              <a:t>走支</a:t>
            </a:r>
            <a:r>
              <a:rPr sz="1100" spc="-15" dirty="0">
                <a:latin typeface="MS UI Gothic"/>
                <a:cs typeface="MS UI Gothic"/>
              </a:rPr>
              <a:t>援</a:t>
            </a:r>
            <a:r>
              <a:rPr sz="1100" spc="370" dirty="0">
                <a:latin typeface="MS UI Gothic"/>
                <a:cs typeface="MS UI Gothic"/>
              </a:rPr>
              <a:t>。</a:t>
            </a:r>
            <a:endParaRPr sz="1100">
              <a:latin typeface="MS UI Gothic"/>
              <a:cs typeface="MS UI Gothic"/>
            </a:endParaRPr>
          </a:p>
          <a:p>
            <a:pPr marL="870585" marR="1158240" indent="-838835">
              <a:lnSpc>
                <a:spcPct val="107200"/>
              </a:lnSpc>
              <a:spcBef>
                <a:spcPts val="15"/>
              </a:spcBef>
              <a:tabLst>
                <a:tab pos="1847850" algn="l"/>
              </a:tabLst>
            </a:pPr>
            <a:r>
              <a:rPr sz="1100" spc="535" dirty="0">
                <a:latin typeface="MS UI Gothic"/>
                <a:cs typeface="MS UI Gothic"/>
              </a:rPr>
              <a:t>【</a:t>
            </a:r>
            <a:r>
              <a:rPr sz="1100" dirty="0">
                <a:latin typeface="MS UI Gothic"/>
                <a:cs typeface="MS UI Gothic"/>
              </a:rPr>
              <a:t>担</a:t>
            </a:r>
            <a:r>
              <a:rPr sz="1100" spc="235" dirty="0">
                <a:latin typeface="MS UI Gothic"/>
                <a:cs typeface="MS UI Gothic"/>
              </a:rPr>
              <a:t> </a:t>
            </a:r>
            <a:r>
              <a:rPr sz="1100" dirty="0">
                <a:latin typeface="MS UI Gothic"/>
                <a:cs typeface="MS UI Gothic"/>
              </a:rPr>
              <a:t>当</a:t>
            </a:r>
            <a:r>
              <a:rPr sz="1100" spc="225" dirty="0">
                <a:latin typeface="MS UI Gothic"/>
                <a:cs typeface="MS UI Gothic"/>
              </a:rPr>
              <a:t> </a:t>
            </a:r>
            <a:r>
              <a:rPr sz="1100" spc="220" dirty="0">
                <a:latin typeface="MS UI Gothic"/>
                <a:cs typeface="MS UI Gothic"/>
              </a:rPr>
              <a:t>課</a:t>
            </a:r>
            <a:r>
              <a:rPr sz="1100" spc="110" dirty="0">
                <a:latin typeface="MS UI Gothic"/>
                <a:cs typeface="MS UI Gothic"/>
              </a:rPr>
              <a:t>】</a:t>
            </a:r>
            <a:r>
              <a:rPr sz="1100" spc="204" dirty="0">
                <a:latin typeface="MS UI Gothic"/>
                <a:cs typeface="MS UI Gothic"/>
              </a:rPr>
              <a:t>熊</a:t>
            </a:r>
            <a:r>
              <a:rPr sz="1100" spc="-15" dirty="0">
                <a:latin typeface="MS UI Gothic"/>
                <a:cs typeface="MS UI Gothic"/>
              </a:rPr>
              <a:t>本</a:t>
            </a:r>
            <a:r>
              <a:rPr sz="1100" dirty="0">
                <a:latin typeface="MS UI Gothic"/>
                <a:cs typeface="MS UI Gothic"/>
              </a:rPr>
              <a:t>県企画課	</a:t>
            </a:r>
            <a:r>
              <a:rPr sz="1100" spc="60" dirty="0">
                <a:latin typeface="MS UI Gothic"/>
                <a:cs typeface="MS UI Gothic"/>
              </a:rPr>
              <a:t>TEL:096-333-2019 </a:t>
            </a:r>
            <a:r>
              <a:rPr sz="1100" spc="65" dirty="0">
                <a:latin typeface="MS UI Gothic"/>
                <a:cs typeface="MS UI Gothic"/>
              </a:rPr>
              <a:t> </a:t>
            </a:r>
            <a:r>
              <a:rPr sz="1100" spc="20" dirty="0">
                <a:latin typeface="MS UI Gothic"/>
                <a:cs typeface="MS UI Gothic"/>
              </a:rPr>
              <a:t>https://</a:t>
            </a:r>
            <a:r>
              <a:rPr sz="1100" spc="20" dirty="0">
                <a:latin typeface="MS UI Gothic"/>
                <a:cs typeface="MS UI Gothic"/>
                <a:hlinkClick r:id="rId4"/>
              </a:rPr>
              <a:t>www.pref.kumamoto.jp/soshiki/18/#ka_headline_2</a:t>
            </a:r>
            <a:endParaRPr sz="1100">
              <a:latin typeface="MS UI Gothic"/>
              <a:cs typeface="MS UI Gothic"/>
            </a:endParaRPr>
          </a:p>
        </p:txBody>
      </p:sp>
      <p:sp>
        <p:nvSpPr>
          <p:cNvPr id="8" name="object 8"/>
          <p:cNvSpPr/>
          <p:nvPr/>
        </p:nvSpPr>
        <p:spPr>
          <a:xfrm>
            <a:off x="813819" y="8479542"/>
            <a:ext cx="6052185" cy="1347470"/>
          </a:xfrm>
          <a:custGeom>
            <a:avLst/>
            <a:gdLst/>
            <a:ahLst/>
            <a:cxnLst/>
            <a:rect l="l" t="t" r="r" b="b"/>
            <a:pathLst>
              <a:path w="6052184" h="1347470">
                <a:moveTo>
                  <a:pt x="56388" y="1339592"/>
                </a:moveTo>
                <a:lnTo>
                  <a:pt x="5993921" y="1339592"/>
                </a:lnTo>
                <a:lnTo>
                  <a:pt x="5987825" y="1342639"/>
                </a:lnTo>
                <a:lnTo>
                  <a:pt x="5980205" y="1344163"/>
                </a:lnTo>
                <a:lnTo>
                  <a:pt x="5969537" y="1345687"/>
                </a:lnTo>
                <a:lnTo>
                  <a:pt x="5961918" y="1347211"/>
                </a:lnTo>
                <a:lnTo>
                  <a:pt x="82296" y="1347211"/>
                </a:lnTo>
                <a:lnTo>
                  <a:pt x="74677" y="1345687"/>
                </a:lnTo>
                <a:lnTo>
                  <a:pt x="56388" y="1339592"/>
                </a:lnTo>
                <a:close/>
              </a:path>
              <a:path w="6052184" h="1347470">
                <a:moveTo>
                  <a:pt x="42673" y="1331971"/>
                </a:moveTo>
                <a:lnTo>
                  <a:pt x="6009161" y="1331971"/>
                </a:lnTo>
                <a:lnTo>
                  <a:pt x="5996969" y="1338068"/>
                </a:lnTo>
                <a:lnTo>
                  <a:pt x="5996969" y="1339592"/>
                </a:lnTo>
                <a:lnTo>
                  <a:pt x="54864" y="1339592"/>
                </a:lnTo>
                <a:lnTo>
                  <a:pt x="53340" y="1338068"/>
                </a:lnTo>
                <a:lnTo>
                  <a:pt x="42673" y="1331971"/>
                </a:lnTo>
                <a:close/>
              </a:path>
              <a:path w="6052184" h="1347470">
                <a:moveTo>
                  <a:pt x="39624" y="1330447"/>
                </a:moveTo>
                <a:lnTo>
                  <a:pt x="6012209" y="1330447"/>
                </a:lnTo>
                <a:lnTo>
                  <a:pt x="6010685" y="1331971"/>
                </a:lnTo>
                <a:lnTo>
                  <a:pt x="41148" y="1331971"/>
                </a:lnTo>
                <a:lnTo>
                  <a:pt x="39624" y="1330447"/>
                </a:lnTo>
                <a:close/>
              </a:path>
              <a:path w="6052184" h="1347470">
                <a:moveTo>
                  <a:pt x="28957" y="1321303"/>
                </a:moveTo>
                <a:lnTo>
                  <a:pt x="6022878" y="1321303"/>
                </a:lnTo>
                <a:lnTo>
                  <a:pt x="6013733" y="1330447"/>
                </a:lnTo>
                <a:lnTo>
                  <a:pt x="38100" y="1330447"/>
                </a:lnTo>
                <a:lnTo>
                  <a:pt x="28957" y="1321303"/>
                </a:lnTo>
                <a:close/>
              </a:path>
              <a:path w="6052184" h="1347470">
                <a:moveTo>
                  <a:pt x="41148" y="15239"/>
                </a:moveTo>
                <a:lnTo>
                  <a:pt x="6010685" y="15239"/>
                </a:lnTo>
                <a:lnTo>
                  <a:pt x="6013733" y="18287"/>
                </a:lnTo>
                <a:lnTo>
                  <a:pt x="6022878" y="25907"/>
                </a:lnTo>
                <a:lnTo>
                  <a:pt x="6025925" y="28955"/>
                </a:lnTo>
                <a:lnTo>
                  <a:pt x="6033545" y="39623"/>
                </a:lnTo>
                <a:lnTo>
                  <a:pt x="6035068" y="39623"/>
                </a:lnTo>
                <a:lnTo>
                  <a:pt x="6036592" y="41147"/>
                </a:lnTo>
                <a:lnTo>
                  <a:pt x="6036592" y="42671"/>
                </a:lnTo>
                <a:lnTo>
                  <a:pt x="6042689" y="54863"/>
                </a:lnTo>
                <a:lnTo>
                  <a:pt x="6044213" y="54863"/>
                </a:lnTo>
                <a:lnTo>
                  <a:pt x="6044213" y="57911"/>
                </a:lnTo>
                <a:lnTo>
                  <a:pt x="6047261" y="64007"/>
                </a:lnTo>
                <a:lnTo>
                  <a:pt x="6051832" y="91439"/>
                </a:lnTo>
                <a:lnTo>
                  <a:pt x="6051832" y="1255771"/>
                </a:lnTo>
                <a:lnTo>
                  <a:pt x="6050308" y="1263392"/>
                </a:lnTo>
                <a:lnTo>
                  <a:pt x="6050308" y="1272536"/>
                </a:lnTo>
                <a:lnTo>
                  <a:pt x="6047261" y="1281679"/>
                </a:lnTo>
                <a:lnTo>
                  <a:pt x="6044213" y="1289300"/>
                </a:lnTo>
                <a:lnTo>
                  <a:pt x="6044213" y="1292347"/>
                </a:lnTo>
                <a:lnTo>
                  <a:pt x="6042689" y="1293871"/>
                </a:lnTo>
                <a:lnTo>
                  <a:pt x="6036592" y="1304539"/>
                </a:lnTo>
                <a:lnTo>
                  <a:pt x="6036592" y="1306063"/>
                </a:lnTo>
                <a:lnTo>
                  <a:pt x="6033545" y="1309112"/>
                </a:lnTo>
                <a:lnTo>
                  <a:pt x="6025925" y="1318255"/>
                </a:lnTo>
                <a:lnTo>
                  <a:pt x="6024401" y="1319779"/>
                </a:lnTo>
                <a:lnTo>
                  <a:pt x="6024401" y="1321303"/>
                </a:lnTo>
                <a:lnTo>
                  <a:pt x="27433" y="1321303"/>
                </a:lnTo>
                <a:lnTo>
                  <a:pt x="24384" y="1318255"/>
                </a:lnTo>
                <a:lnTo>
                  <a:pt x="23114" y="1316731"/>
                </a:lnTo>
                <a:lnTo>
                  <a:pt x="5966489" y="1316731"/>
                </a:lnTo>
                <a:lnTo>
                  <a:pt x="5972584" y="1315208"/>
                </a:lnTo>
                <a:lnTo>
                  <a:pt x="5977156" y="1313684"/>
                </a:lnTo>
                <a:lnTo>
                  <a:pt x="5983252" y="1312160"/>
                </a:lnTo>
                <a:lnTo>
                  <a:pt x="5993921" y="1306063"/>
                </a:lnTo>
                <a:lnTo>
                  <a:pt x="6018305" y="1274060"/>
                </a:lnTo>
                <a:lnTo>
                  <a:pt x="6019828" y="1267963"/>
                </a:lnTo>
                <a:lnTo>
                  <a:pt x="6019828" y="1261868"/>
                </a:lnTo>
                <a:lnTo>
                  <a:pt x="6021352" y="1255771"/>
                </a:lnTo>
                <a:lnTo>
                  <a:pt x="6021352" y="92963"/>
                </a:lnTo>
                <a:lnTo>
                  <a:pt x="6019828" y="86868"/>
                </a:lnTo>
                <a:lnTo>
                  <a:pt x="6019828" y="80771"/>
                </a:lnTo>
                <a:lnTo>
                  <a:pt x="5993921" y="41147"/>
                </a:lnTo>
                <a:lnTo>
                  <a:pt x="5983252" y="36576"/>
                </a:lnTo>
                <a:lnTo>
                  <a:pt x="5978681" y="33528"/>
                </a:lnTo>
                <a:lnTo>
                  <a:pt x="5972584" y="32003"/>
                </a:lnTo>
                <a:lnTo>
                  <a:pt x="5966489" y="32003"/>
                </a:lnTo>
                <a:lnTo>
                  <a:pt x="5960392" y="30479"/>
                </a:lnTo>
                <a:lnTo>
                  <a:pt x="23296" y="30479"/>
                </a:lnTo>
                <a:lnTo>
                  <a:pt x="24384" y="28955"/>
                </a:lnTo>
                <a:lnTo>
                  <a:pt x="25908" y="27431"/>
                </a:lnTo>
                <a:lnTo>
                  <a:pt x="27433" y="27431"/>
                </a:lnTo>
                <a:lnTo>
                  <a:pt x="28957" y="25907"/>
                </a:lnTo>
                <a:lnTo>
                  <a:pt x="38100" y="18287"/>
                </a:lnTo>
                <a:lnTo>
                  <a:pt x="41148" y="15239"/>
                </a:lnTo>
                <a:close/>
              </a:path>
              <a:path w="6052184" h="1347470">
                <a:moveTo>
                  <a:pt x="23296" y="30479"/>
                </a:moveTo>
                <a:lnTo>
                  <a:pt x="91441" y="30479"/>
                </a:lnTo>
                <a:lnTo>
                  <a:pt x="85344" y="32003"/>
                </a:lnTo>
                <a:lnTo>
                  <a:pt x="79248" y="32003"/>
                </a:lnTo>
                <a:lnTo>
                  <a:pt x="73153" y="33528"/>
                </a:lnTo>
                <a:lnTo>
                  <a:pt x="68580" y="36576"/>
                </a:lnTo>
                <a:lnTo>
                  <a:pt x="56388" y="41147"/>
                </a:lnTo>
                <a:lnTo>
                  <a:pt x="48768" y="48768"/>
                </a:lnTo>
                <a:lnTo>
                  <a:pt x="41148" y="57911"/>
                </a:lnTo>
                <a:lnTo>
                  <a:pt x="35052" y="68579"/>
                </a:lnTo>
                <a:lnTo>
                  <a:pt x="33528" y="73152"/>
                </a:lnTo>
                <a:lnTo>
                  <a:pt x="30481" y="85344"/>
                </a:lnTo>
                <a:lnTo>
                  <a:pt x="30481" y="1261868"/>
                </a:lnTo>
                <a:lnTo>
                  <a:pt x="48768" y="1298444"/>
                </a:lnTo>
                <a:lnTo>
                  <a:pt x="85344" y="1316731"/>
                </a:lnTo>
                <a:lnTo>
                  <a:pt x="23114" y="1316731"/>
                </a:lnTo>
                <a:lnTo>
                  <a:pt x="16764" y="1309112"/>
                </a:lnTo>
                <a:lnTo>
                  <a:pt x="15240" y="1307587"/>
                </a:lnTo>
                <a:lnTo>
                  <a:pt x="15240" y="1306063"/>
                </a:lnTo>
                <a:lnTo>
                  <a:pt x="13717" y="1304539"/>
                </a:lnTo>
                <a:lnTo>
                  <a:pt x="7620" y="1293871"/>
                </a:lnTo>
                <a:lnTo>
                  <a:pt x="1524" y="1275584"/>
                </a:lnTo>
                <a:lnTo>
                  <a:pt x="0" y="1266439"/>
                </a:lnTo>
                <a:lnTo>
                  <a:pt x="0" y="83819"/>
                </a:lnTo>
                <a:lnTo>
                  <a:pt x="3048" y="65531"/>
                </a:lnTo>
                <a:lnTo>
                  <a:pt x="6096" y="57911"/>
                </a:lnTo>
                <a:lnTo>
                  <a:pt x="13717" y="42671"/>
                </a:lnTo>
                <a:lnTo>
                  <a:pt x="16764" y="39623"/>
                </a:lnTo>
                <a:lnTo>
                  <a:pt x="23296" y="30479"/>
                </a:lnTo>
                <a:close/>
              </a:path>
              <a:path w="6052184" h="1347470">
                <a:moveTo>
                  <a:pt x="86869" y="41147"/>
                </a:moveTo>
                <a:lnTo>
                  <a:pt x="5966489" y="41147"/>
                </a:lnTo>
                <a:lnTo>
                  <a:pt x="5980205" y="45719"/>
                </a:lnTo>
                <a:lnTo>
                  <a:pt x="5987825" y="50291"/>
                </a:lnTo>
                <a:lnTo>
                  <a:pt x="5995445" y="56387"/>
                </a:lnTo>
                <a:lnTo>
                  <a:pt x="6001540" y="64007"/>
                </a:lnTo>
                <a:lnTo>
                  <a:pt x="6006112" y="73152"/>
                </a:lnTo>
                <a:lnTo>
                  <a:pt x="6009161" y="77723"/>
                </a:lnTo>
                <a:lnTo>
                  <a:pt x="6009161" y="82295"/>
                </a:lnTo>
                <a:lnTo>
                  <a:pt x="6010685" y="88391"/>
                </a:lnTo>
                <a:lnTo>
                  <a:pt x="6010685" y="1261868"/>
                </a:lnTo>
                <a:lnTo>
                  <a:pt x="5987825" y="1296920"/>
                </a:lnTo>
                <a:lnTo>
                  <a:pt x="5969537" y="1306063"/>
                </a:lnTo>
                <a:lnTo>
                  <a:pt x="85344" y="1306063"/>
                </a:lnTo>
                <a:lnTo>
                  <a:pt x="80772" y="1304539"/>
                </a:lnTo>
                <a:lnTo>
                  <a:pt x="74677" y="1304539"/>
                </a:lnTo>
                <a:lnTo>
                  <a:pt x="71629" y="1303016"/>
                </a:lnTo>
                <a:lnTo>
                  <a:pt x="62485" y="1296920"/>
                </a:lnTo>
                <a:lnTo>
                  <a:pt x="5958868" y="1296920"/>
                </a:lnTo>
                <a:lnTo>
                  <a:pt x="5963441" y="1295395"/>
                </a:lnTo>
                <a:lnTo>
                  <a:pt x="5971060" y="1295395"/>
                </a:lnTo>
                <a:lnTo>
                  <a:pt x="5975632" y="1293871"/>
                </a:lnTo>
                <a:lnTo>
                  <a:pt x="5983252" y="1289300"/>
                </a:lnTo>
                <a:lnTo>
                  <a:pt x="5993921" y="1278632"/>
                </a:lnTo>
                <a:lnTo>
                  <a:pt x="5996969" y="1271012"/>
                </a:lnTo>
                <a:lnTo>
                  <a:pt x="5998493" y="1269487"/>
                </a:lnTo>
                <a:lnTo>
                  <a:pt x="6000017" y="1264916"/>
                </a:lnTo>
                <a:lnTo>
                  <a:pt x="6000017" y="85344"/>
                </a:lnTo>
                <a:lnTo>
                  <a:pt x="5996969" y="76199"/>
                </a:lnTo>
                <a:lnTo>
                  <a:pt x="5993921" y="70103"/>
                </a:lnTo>
                <a:lnTo>
                  <a:pt x="5987825" y="64007"/>
                </a:lnTo>
                <a:lnTo>
                  <a:pt x="5983252" y="57911"/>
                </a:lnTo>
                <a:lnTo>
                  <a:pt x="5977156" y="54863"/>
                </a:lnTo>
                <a:lnTo>
                  <a:pt x="5972584" y="53339"/>
                </a:lnTo>
                <a:lnTo>
                  <a:pt x="5969537" y="53339"/>
                </a:lnTo>
                <a:lnTo>
                  <a:pt x="5964965" y="51815"/>
                </a:lnTo>
                <a:lnTo>
                  <a:pt x="60580" y="51815"/>
                </a:lnTo>
                <a:lnTo>
                  <a:pt x="62485" y="50291"/>
                </a:lnTo>
                <a:lnTo>
                  <a:pt x="73153" y="44195"/>
                </a:lnTo>
                <a:lnTo>
                  <a:pt x="76201" y="42671"/>
                </a:lnTo>
                <a:lnTo>
                  <a:pt x="82296" y="42671"/>
                </a:lnTo>
                <a:lnTo>
                  <a:pt x="86869" y="41147"/>
                </a:lnTo>
                <a:close/>
              </a:path>
              <a:path w="6052184" h="1347470">
                <a:moveTo>
                  <a:pt x="60580" y="51815"/>
                </a:moveTo>
                <a:lnTo>
                  <a:pt x="83820" y="51815"/>
                </a:lnTo>
                <a:lnTo>
                  <a:pt x="80772" y="53339"/>
                </a:lnTo>
                <a:lnTo>
                  <a:pt x="77725" y="53339"/>
                </a:lnTo>
                <a:lnTo>
                  <a:pt x="68580" y="57911"/>
                </a:lnTo>
                <a:lnTo>
                  <a:pt x="62485" y="64007"/>
                </a:lnTo>
                <a:lnTo>
                  <a:pt x="57913" y="70103"/>
                </a:lnTo>
                <a:lnTo>
                  <a:pt x="54864" y="74676"/>
                </a:lnTo>
                <a:lnTo>
                  <a:pt x="53340" y="79247"/>
                </a:lnTo>
                <a:lnTo>
                  <a:pt x="51816" y="82295"/>
                </a:lnTo>
                <a:lnTo>
                  <a:pt x="50292" y="86868"/>
                </a:lnTo>
                <a:lnTo>
                  <a:pt x="50292" y="1261868"/>
                </a:lnTo>
                <a:lnTo>
                  <a:pt x="76201" y="1293871"/>
                </a:lnTo>
                <a:lnTo>
                  <a:pt x="77725" y="1293871"/>
                </a:lnTo>
                <a:lnTo>
                  <a:pt x="80772" y="1295395"/>
                </a:lnTo>
                <a:lnTo>
                  <a:pt x="5958868" y="1296920"/>
                </a:lnTo>
                <a:lnTo>
                  <a:pt x="62485" y="1296920"/>
                </a:lnTo>
                <a:lnTo>
                  <a:pt x="54864" y="1290824"/>
                </a:lnTo>
                <a:lnTo>
                  <a:pt x="48768" y="1283203"/>
                </a:lnTo>
                <a:lnTo>
                  <a:pt x="44197" y="1274060"/>
                </a:lnTo>
                <a:lnTo>
                  <a:pt x="41148" y="1264916"/>
                </a:lnTo>
                <a:lnTo>
                  <a:pt x="41148" y="1260344"/>
                </a:lnTo>
                <a:lnTo>
                  <a:pt x="39624" y="1254247"/>
                </a:lnTo>
                <a:lnTo>
                  <a:pt x="39624" y="92963"/>
                </a:lnTo>
                <a:lnTo>
                  <a:pt x="41148" y="86868"/>
                </a:lnTo>
                <a:lnTo>
                  <a:pt x="41148" y="80771"/>
                </a:lnTo>
                <a:lnTo>
                  <a:pt x="44197" y="71628"/>
                </a:lnTo>
                <a:lnTo>
                  <a:pt x="48768" y="64007"/>
                </a:lnTo>
                <a:lnTo>
                  <a:pt x="54864" y="56387"/>
                </a:lnTo>
                <a:lnTo>
                  <a:pt x="60580" y="51815"/>
                </a:lnTo>
                <a:close/>
              </a:path>
              <a:path w="6052184" h="1347470">
                <a:moveTo>
                  <a:pt x="5960392" y="0"/>
                </a:moveTo>
                <a:lnTo>
                  <a:pt x="5968013" y="1523"/>
                </a:lnTo>
                <a:lnTo>
                  <a:pt x="5986301" y="4571"/>
                </a:lnTo>
                <a:lnTo>
                  <a:pt x="5993921" y="7619"/>
                </a:lnTo>
                <a:lnTo>
                  <a:pt x="6009161" y="15239"/>
                </a:lnTo>
                <a:lnTo>
                  <a:pt x="42673" y="15239"/>
                </a:lnTo>
                <a:lnTo>
                  <a:pt x="53340" y="9144"/>
                </a:lnTo>
                <a:lnTo>
                  <a:pt x="62485" y="4571"/>
                </a:lnTo>
                <a:lnTo>
                  <a:pt x="80772" y="1523"/>
                </a:lnTo>
                <a:lnTo>
                  <a:pt x="5960392" y="0"/>
                </a:lnTo>
                <a:close/>
              </a:path>
            </a:pathLst>
          </a:custGeom>
          <a:solidFill>
            <a:srgbClr val="4F81BC"/>
          </a:solidFill>
        </p:spPr>
        <p:txBody>
          <a:bodyPr wrap="square" lIns="0" tIns="0" rIns="0" bIns="0" rtlCol="0"/>
          <a:lstStyle/>
          <a:p>
            <a:endParaRPr/>
          </a:p>
        </p:txBody>
      </p:sp>
      <p:sp>
        <p:nvSpPr>
          <p:cNvPr id="9" name="object 9"/>
          <p:cNvSpPr txBox="1"/>
          <p:nvPr/>
        </p:nvSpPr>
        <p:spPr>
          <a:xfrm>
            <a:off x="962222" y="8565329"/>
            <a:ext cx="5756275" cy="485140"/>
          </a:xfrm>
          <a:prstGeom prst="rect">
            <a:avLst/>
          </a:prstGeom>
        </p:spPr>
        <p:txBody>
          <a:bodyPr vert="horz" wrap="square" lIns="0" tIns="12700" rIns="0" bIns="0" rtlCol="0">
            <a:spAutoFit/>
          </a:bodyPr>
          <a:lstStyle/>
          <a:p>
            <a:pPr marL="12700" marR="5080" indent="118745">
              <a:lnSpc>
                <a:spcPct val="107700"/>
              </a:lnSpc>
              <a:spcBef>
                <a:spcPts val="100"/>
              </a:spcBef>
            </a:pPr>
            <a:r>
              <a:rPr sz="1400" spc="-465" dirty="0">
                <a:latin typeface="MS Gothic"/>
                <a:cs typeface="MS Gothic"/>
              </a:rPr>
              <a:t>継続学習制</a:t>
            </a:r>
            <a:r>
              <a:rPr sz="1400" spc="-515" dirty="0">
                <a:latin typeface="MS Gothic"/>
                <a:cs typeface="MS Gothic"/>
              </a:rPr>
              <a:t>度</a:t>
            </a:r>
            <a:r>
              <a:rPr sz="1400" spc="-310" dirty="0">
                <a:latin typeface="MS Gothic"/>
                <a:cs typeface="MS Gothic"/>
              </a:rPr>
              <a:t>（CP</a:t>
            </a:r>
            <a:r>
              <a:rPr sz="1400" spc="-285" dirty="0">
                <a:latin typeface="MS Gothic"/>
                <a:cs typeface="MS Gothic"/>
              </a:rPr>
              <a:t>D</a:t>
            </a:r>
            <a:r>
              <a:rPr sz="1400" spc="-350" dirty="0">
                <a:latin typeface="MS Gothic"/>
                <a:cs typeface="MS Gothic"/>
              </a:rPr>
              <a:t>（S</a:t>
            </a:r>
            <a:r>
              <a:rPr sz="1400" spc="-935" dirty="0">
                <a:latin typeface="MS Gothic"/>
                <a:cs typeface="MS Gothic"/>
              </a:rPr>
              <a:t>）</a:t>
            </a:r>
            <a:r>
              <a:rPr sz="1400" spc="-515" dirty="0">
                <a:latin typeface="MS Gothic"/>
                <a:cs typeface="MS Gothic"/>
              </a:rPr>
              <a:t>）</a:t>
            </a:r>
            <a:r>
              <a:rPr sz="1400" spc="-475" dirty="0">
                <a:latin typeface="MS Gothic"/>
                <a:cs typeface="MS Gothic"/>
              </a:rPr>
              <a:t>に</a:t>
            </a:r>
            <a:r>
              <a:rPr sz="1400" spc="-465" dirty="0">
                <a:latin typeface="MS Gothic"/>
                <a:cs typeface="MS Gothic"/>
              </a:rPr>
              <a:t>ついては</a:t>
            </a:r>
            <a:r>
              <a:rPr sz="1400" spc="-525" dirty="0">
                <a:latin typeface="MS Gothic"/>
                <a:cs typeface="MS Gothic"/>
              </a:rPr>
              <a:t>、</a:t>
            </a:r>
            <a:r>
              <a:rPr sz="1400" spc="-465" dirty="0">
                <a:latin typeface="MS Gothic"/>
                <a:cs typeface="MS Gothic"/>
              </a:rPr>
              <a:t>令和３年度から</a:t>
            </a:r>
            <a:r>
              <a:rPr sz="1400" spc="-475" dirty="0">
                <a:latin typeface="MS Gothic"/>
                <a:cs typeface="MS Gothic"/>
              </a:rPr>
              <a:t>経</a:t>
            </a:r>
            <a:r>
              <a:rPr sz="1400" spc="-465" dirty="0">
                <a:latin typeface="MS Gothic"/>
                <a:cs typeface="MS Gothic"/>
              </a:rPr>
              <a:t>営事項審査で評価されてお</a:t>
            </a:r>
            <a:r>
              <a:rPr sz="1400" spc="-475" dirty="0">
                <a:latin typeface="MS Gothic"/>
                <a:cs typeface="MS Gothic"/>
              </a:rPr>
              <a:t>り</a:t>
            </a:r>
            <a:r>
              <a:rPr sz="1400" spc="-515" dirty="0">
                <a:latin typeface="MS Gothic"/>
                <a:cs typeface="MS Gothic"/>
              </a:rPr>
              <a:t>、</a:t>
            </a:r>
            <a:r>
              <a:rPr sz="1400" spc="-440" dirty="0">
                <a:latin typeface="MS Gothic"/>
                <a:cs typeface="MS Gothic"/>
              </a:rPr>
              <a:t>評価項目の重複解 </a:t>
            </a:r>
            <a:r>
              <a:rPr sz="1400" spc="-465" dirty="0">
                <a:latin typeface="MS Gothic"/>
                <a:cs typeface="MS Gothic"/>
              </a:rPr>
              <a:t>消を図るため</a:t>
            </a:r>
            <a:endParaRPr sz="1400">
              <a:latin typeface="MS Gothic"/>
              <a:cs typeface="MS Gothic"/>
            </a:endParaRPr>
          </a:p>
        </p:txBody>
      </p:sp>
      <p:sp>
        <p:nvSpPr>
          <p:cNvPr id="10" name="object 10"/>
          <p:cNvSpPr txBox="1"/>
          <p:nvPr/>
        </p:nvSpPr>
        <p:spPr>
          <a:xfrm>
            <a:off x="973838" y="9057137"/>
            <a:ext cx="5738495" cy="295910"/>
          </a:xfrm>
          <a:prstGeom prst="rect">
            <a:avLst/>
          </a:prstGeom>
          <a:solidFill>
            <a:srgbClr val="FFFF00"/>
          </a:solidFill>
        </p:spPr>
        <p:txBody>
          <a:bodyPr vert="horz" wrap="square" lIns="0" tIns="0" rIns="0" bIns="0" rtlCol="0">
            <a:spAutoFit/>
          </a:bodyPr>
          <a:lstStyle/>
          <a:p>
            <a:pPr marL="1905">
              <a:lnSpc>
                <a:spcPts val="2145"/>
              </a:lnSpc>
            </a:pPr>
            <a:r>
              <a:rPr sz="1800" u="heavy" spc="-155" dirty="0">
                <a:uFill>
                  <a:solidFill>
                    <a:srgbClr val="000000"/>
                  </a:solidFill>
                </a:uFill>
                <a:latin typeface="MS Gothic"/>
                <a:cs typeface="MS Gothic"/>
              </a:rPr>
              <a:t>「継</a:t>
            </a:r>
            <a:r>
              <a:rPr sz="1800" u="heavy" spc="-170" dirty="0">
                <a:uFill>
                  <a:solidFill>
                    <a:srgbClr val="000000"/>
                  </a:solidFill>
                </a:uFill>
                <a:latin typeface="MS Gothic"/>
                <a:cs typeface="MS Gothic"/>
              </a:rPr>
              <a:t>続学習</a:t>
            </a:r>
            <a:r>
              <a:rPr sz="1800" u="heavy" spc="-155" dirty="0">
                <a:uFill>
                  <a:solidFill>
                    <a:srgbClr val="000000"/>
                  </a:solidFill>
                </a:uFill>
                <a:latin typeface="MS Gothic"/>
                <a:cs typeface="MS Gothic"/>
              </a:rPr>
              <a:t>制</a:t>
            </a:r>
            <a:r>
              <a:rPr sz="1800" u="heavy" spc="-170" dirty="0">
                <a:uFill>
                  <a:solidFill>
                    <a:srgbClr val="000000"/>
                  </a:solidFill>
                </a:uFill>
                <a:latin typeface="MS Gothic"/>
                <a:cs typeface="MS Gothic"/>
              </a:rPr>
              <a:t>度</a:t>
            </a:r>
            <a:r>
              <a:rPr sz="1800" u="heavy" spc="-155" dirty="0">
                <a:uFill>
                  <a:solidFill>
                    <a:srgbClr val="000000"/>
                  </a:solidFill>
                </a:uFill>
                <a:latin typeface="MS Gothic"/>
                <a:cs typeface="MS Gothic"/>
              </a:rPr>
              <a:t>（</a:t>
            </a:r>
            <a:r>
              <a:rPr sz="1800" u="heavy" spc="-85" dirty="0">
                <a:uFill>
                  <a:solidFill>
                    <a:srgbClr val="000000"/>
                  </a:solidFill>
                </a:uFill>
                <a:latin typeface="MS Gothic"/>
                <a:cs typeface="MS Gothic"/>
              </a:rPr>
              <a:t>CP</a:t>
            </a:r>
            <a:r>
              <a:rPr sz="1800" u="heavy" spc="-70" dirty="0">
                <a:uFill>
                  <a:solidFill>
                    <a:srgbClr val="000000"/>
                  </a:solidFill>
                </a:uFill>
                <a:latin typeface="MS Gothic"/>
                <a:cs typeface="MS Gothic"/>
              </a:rPr>
              <a:t>D</a:t>
            </a:r>
            <a:r>
              <a:rPr sz="1800" u="heavy" spc="-170" dirty="0">
                <a:uFill>
                  <a:solidFill>
                    <a:srgbClr val="000000"/>
                  </a:solidFill>
                </a:uFill>
                <a:latin typeface="MS Gothic"/>
                <a:cs typeface="MS Gothic"/>
              </a:rPr>
              <a:t>（</a:t>
            </a:r>
            <a:r>
              <a:rPr sz="1800" u="heavy" spc="-70" dirty="0">
                <a:uFill>
                  <a:solidFill>
                    <a:srgbClr val="000000"/>
                  </a:solidFill>
                </a:uFill>
                <a:latin typeface="MS Gothic"/>
                <a:cs typeface="MS Gothic"/>
              </a:rPr>
              <a:t>S</a:t>
            </a:r>
            <a:r>
              <a:rPr sz="1800" u="heavy" spc="-990" dirty="0">
                <a:uFill>
                  <a:solidFill>
                    <a:srgbClr val="000000"/>
                  </a:solidFill>
                </a:uFill>
                <a:latin typeface="MS Gothic"/>
                <a:cs typeface="MS Gothic"/>
              </a:rPr>
              <a:t>）</a:t>
            </a:r>
            <a:r>
              <a:rPr sz="1800" u="heavy" spc="-155" dirty="0">
                <a:uFill>
                  <a:solidFill>
                    <a:srgbClr val="000000"/>
                  </a:solidFill>
                </a:uFill>
                <a:latin typeface="MS Gothic"/>
                <a:cs typeface="MS Gothic"/>
              </a:rPr>
              <a:t>）</a:t>
            </a:r>
            <a:r>
              <a:rPr sz="1800" u="heavy" spc="-170" dirty="0">
                <a:uFill>
                  <a:solidFill>
                    <a:srgbClr val="000000"/>
                  </a:solidFill>
                </a:uFill>
                <a:latin typeface="MS Gothic"/>
                <a:cs typeface="MS Gothic"/>
              </a:rPr>
              <a:t>の単</a:t>
            </a:r>
            <a:r>
              <a:rPr sz="1800" u="heavy" spc="-155" dirty="0">
                <a:uFill>
                  <a:solidFill>
                    <a:srgbClr val="000000"/>
                  </a:solidFill>
                </a:uFill>
                <a:latin typeface="MS Gothic"/>
                <a:cs typeface="MS Gothic"/>
              </a:rPr>
              <a:t>位</a:t>
            </a:r>
            <a:r>
              <a:rPr sz="1800" u="heavy" spc="-170" dirty="0">
                <a:uFill>
                  <a:solidFill>
                    <a:srgbClr val="000000"/>
                  </a:solidFill>
                </a:uFill>
                <a:latin typeface="MS Gothic"/>
                <a:cs typeface="MS Gothic"/>
              </a:rPr>
              <a:t>取</a:t>
            </a:r>
            <a:r>
              <a:rPr sz="1800" u="heavy" spc="-155" dirty="0">
                <a:uFill>
                  <a:solidFill>
                    <a:srgbClr val="000000"/>
                  </a:solidFill>
                </a:uFill>
                <a:latin typeface="MS Gothic"/>
                <a:cs typeface="MS Gothic"/>
              </a:rPr>
              <a:t>得</a:t>
            </a:r>
            <a:r>
              <a:rPr sz="1800" u="heavy" spc="-170" dirty="0">
                <a:uFill>
                  <a:solidFill>
                    <a:srgbClr val="000000"/>
                  </a:solidFill>
                </a:uFill>
                <a:latin typeface="MS Gothic"/>
                <a:cs typeface="MS Gothic"/>
              </a:rPr>
              <a:t>状況」</a:t>
            </a:r>
            <a:r>
              <a:rPr sz="1800" u="heavy" spc="-155" dirty="0">
                <a:uFill>
                  <a:solidFill>
                    <a:srgbClr val="000000"/>
                  </a:solidFill>
                </a:uFill>
                <a:latin typeface="MS Gothic"/>
                <a:cs typeface="MS Gothic"/>
              </a:rPr>
              <a:t>の技</a:t>
            </a:r>
            <a:r>
              <a:rPr sz="1800" u="heavy" spc="-170" dirty="0">
                <a:uFill>
                  <a:solidFill>
                    <a:srgbClr val="000000"/>
                  </a:solidFill>
                </a:uFill>
                <a:latin typeface="MS Gothic"/>
                <a:cs typeface="MS Gothic"/>
              </a:rPr>
              <a:t>術</a:t>
            </a:r>
            <a:r>
              <a:rPr sz="1800" u="heavy" spc="-155" dirty="0">
                <a:uFill>
                  <a:solidFill>
                    <a:srgbClr val="000000"/>
                  </a:solidFill>
                </a:uFill>
                <a:latin typeface="MS Gothic"/>
                <a:cs typeface="MS Gothic"/>
              </a:rPr>
              <a:t>事</a:t>
            </a:r>
            <a:r>
              <a:rPr sz="1800" u="heavy" spc="-170" dirty="0">
                <a:uFill>
                  <a:solidFill>
                    <a:srgbClr val="000000"/>
                  </a:solidFill>
                </a:uFill>
                <a:latin typeface="MS Gothic"/>
                <a:cs typeface="MS Gothic"/>
              </a:rPr>
              <a:t>項</a:t>
            </a:r>
            <a:r>
              <a:rPr sz="1800" u="heavy" spc="-155" dirty="0">
                <a:uFill>
                  <a:solidFill>
                    <a:srgbClr val="000000"/>
                  </a:solidFill>
                </a:uFill>
                <a:latin typeface="MS Gothic"/>
                <a:cs typeface="MS Gothic"/>
              </a:rPr>
              <a:t>等</a:t>
            </a:r>
            <a:r>
              <a:rPr sz="1800" u="heavy" spc="-170" dirty="0">
                <a:uFill>
                  <a:solidFill>
                    <a:srgbClr val="000000"/>
                  </a:solidFill>
                </a:uFill>
                <a:latin typeface="MS Gothic"/>
                <a:cs typeface="MS Gothic"/>
              </a:rPr>
              <a:t>評</a:t>
            </a:r>
            <a:endParaRPr sz="1800">
              <a:latin typeface="MS Gothic"/>
              <a:cs typeface="MS Gothic"/>
            </a:endParaRPr>
          </a:p>
        </p:txBody>
      </p:sp>
      <p:sp>
        <p:nvSpPr>
          <p:cNvPr id="11" name="object 11"/>
          <p:cNvSpPr txBox="1"/>
          <p:nvPr/>
        </p:nvSpPr>
        <p:spPr>
          <a:xfrm>
            <a:off x="973835" y="9352788"/>
            <a:ext cx="2298065" cy="259079"/>
          </a:xfrm>
          <a:prstGeom prst="rect">
            <a:avLst/>
          </a:prstGeom>
          <a:solidFill>
            <a:srgbClr val="FFFF00"/>
          </a:solidFill>
        </p:spPr>
        <p:txBody>
          <a:bodyPr vert="horz" wrap="square" lIns="0" tIns="0" rIns="0" bIns="0" rtlCol="0">
            <a:spAutoFit/>
          </a:bodyPr>
          <a:lstStyle/>
          <a:p>
            <a:pPr marL="1905">
              <a:lnSpc>
                <a:spcPts val="2039"/>
              </a:lnSpc>
            </a:pPr>
            <a:r>
              <a:rPr sz="1800" spc="-155" dirty="0">
                <a:latin typeface="MS Gothic"/>
                <a:cs typeface="MS Gothic"/>
              </a:rPr>
              <a:t>価項</a:t>
            </a:r>
            <a:r>
              <a:rPr sz="1800" spc="-170" dirty="0">
                <a:latin typeface="MS Gothic"/>
                <a:cs typeface="MS Gothic"/>
              </a:rPr>
              <a:t>目を廃</a:t>
            </a:r>
            <a:r>
              <a:rPr sz="1800" spc="-155" dirty="0">
                <a:latin typeface="MS Gothic"/>
                <a:cs typeface="MS Gothic"/>
              </a:rPr>
              <a:t>止</a:t>
            </a:r>
            <a:r>
              <a:rPr sz="1800" spc="-170" dirty="0">
                <a:latin typeface="MS Gothic"/>
                <a:cs typeface="MS Gothic"/>
              </a:rPr>
              <a:t>予</a:t>
            </a:r>
            <a:r>
              <a:rPr sz="1800" spc="-155" dirty="0">
                <a:latin typeface="MS Gothic"/>
                <a:cs typeface="MS Gothic"/>
              </a:rPr>
              <a:t>定</a:t>
            </a:r>
            <a:r>
              <a:rPr sz="1800" spc="-170" dirty="0">
                <a:latin typeface="MS Gothic"/>
                <a:cs typeface="MS Gothic"/>
              </a:rPr>
              <a:t>です。</a:t>
            </a:r>
            <a:endParaRPr sz="1800">
              <a:latin typeface="MS Gothic"/>
              <a:cs typeface="MS Gothic"/>
            </a:endParaRPr>
          </a:p>
        </p:txBody>
      </p:sp>
      <p:sp>
        <p:nvSpPr>
          <p:cNvPr id="12" name="object 12"/>
          <p:cNvSpPr/>
          <p:nvPr/>
        </p:nvSpPr>
        <p:spPr>
          <a:xfrm>
            <a:off x="973835" y="9611868"/>
            <a:ext cx="2289175" cy="24765"/>
          </a:xfrm>
          <a:custGeom>
            <a:avLst/>
            <a:gdLst/>
            <a:ahLst/>
            <a:cxnLst/>
            <a:rect l="l" t="t" r="r" b="b"/>
            <a:pathLst>
              <a:path w="2289175" h="24765">
                <a:moveTo>
                  <a:pt x="0" y="0"/>
                </a:moveTo>
                <a:lnTo>
                  <a:pt x="2289047" y="0"/>
                </a:lnTo>
                <a:lnTo>
                  <a:pt x="2289047" y="24383"/>
                </a:lnTo>
                <a:lnTo>
                  <a:pt x="0" y="24383"/>
                </a:lnTo>
                <a:lnTo>
                  <a:pt x="0" y="0"/>
                </a:lnTo>
                <a:close/>
              </a:path>
            </a:pathLst>
          </a:custGeom>
          <a:solidFill>
            <a:srgbClr val="000000"/>
          </a:solidFill>
        </p:spPr>
        <p:txBody>
          <a:bodyPr wrap="square" lIns="0" tIns="0" rIns="0" bIns="0" rtlCol="0"/>
          <a:lstStyle/>
          <a:p>
            <a:endParaRPr/>
          </a:p>
        </p:txBody>
      </p:sp>
      <p:grpSp>
        <p:nvGrpSpPr>
          <p:cNvPr id="13" name="object 13"/>
          <p:cNvGrpSpPr/>
          <p:nvPr/>
        </p:nvGrpSpPr>
        <p:grpSpPr>
          <a:xfrm>
            <a:off x="804672" y="2072639"/>
            <a:ext cx="6032500" cy="2432685"/>
            <a:chOff x="804672" y="2072639"/>
            <a:chExt cx="6032500" cy="2432685"/>
          </a:xfrm>
        </p:grpSpPr>
        <p:sp>
          <p:nvSpPr>
            <p:cNvPr id="14" name="object 14"/>
            <p:cNvSpPr/>
            <p:nvPr/>
          </p:nvSpPr>
          <p:spPr>
            <a:xfrm>
              <a:off x="804672" y="2072639"/>
              <a:ext cx="6032500" cy="2432685"/>
            </a:xfrm>
            <a:custGeom>
              <a:avLst/>
              <a:gdLst/>
              <a:ahLst/>
              <a:cxnLst/>
              <a:rect l="l" t="t" r="r" b="b"/>
              <a:pathLst>
                <a:path w="6032500" h="2432685">
                  <a:moveTo>
                    <a:pt x="5885687" y="0"/>
                  </a:moveTo>
                  <a:lnTo>
                    <a:pt x="144780" y="0"/>
                  </a:lnTo>
                  <a:lnTo>
                    <a:pt x="131064" y="1524"/>
                  </a:lnTo>
                  <a:lnTo>
                    <a:pt x="115824" y="3048"/>
                  </a:lnTo>
                  <a:lnTo>
                    <a:pt x="76200" y="18287"/>
                  </a:lnTo>
                  <a:lnTo>
                    <a:pt x="32003" y="54863"/>
                  </a:lnTo>
                  <a:lnTo>
                    <a:pt x="10668" y="91439"/>
                  </a:lnTo>
                  <a:lnTo>
                    <a:pt x="0" y="132587"/>
                  </a:lnTo>
                  <a:lnTo>
                    <a:pt x="0" y="2285999"/>
                  </a:lnTo>
                  <a:lnTo>
                    <a:pt x="12191" y="2343911"/>
                  </a:lnTo>
                  <a:lnTo>
                    <a:pt x="44196" y="2389631"/>
                  </a:lnTo>
                  <a:lnTo>
                    <a:pt x="77724" y="2415539"/>
                  </a:lnTo>
                  <a:lnTo>
                    <a:pt x="118872" y="2429255"/>
                  </a:lnTo>
                  <a:lnTo>
                    <a:pt x="146303" y="2432304"/>
                  </a:lnTo>
                  <a:lnTo>
                    <a:pt x="5887211" y="2432304"/>
                  </a:lnTo>
                  <a:lnTo>
                    <a:pt x="5943600" y="2420111"/>
                  </a:lnTo>
                  <a:lnTo>
                    <a:pt x="5974080" y="2401823"/>
                  </a:lnTo>
                  <a:lnTo>
                    <a:pt x="146303" y="2401823"/>
                  </a:lnTo>
                  <a:lnTo>
                    <a:pt x="134112" y="2400299"/>
                  </a:lnTo>
                  <a:lnTo>
                    <a:pt x="91440" y="2388107"/>
                  </a:lnTo>
                  <a:lnTo>
                    <a:pt x="73152" y="2374391"/>
                  </a:lnTo>
                  <a:lnTo>
                    <a:pt x="64008" y="2366771"/>
                  </a:lnTo>
                  <a:lnTo>
                    <a:pt x="35052" y="2319527"/>
                  </a:lnTo>
                  <a:lnTo>
                    <a:pt x="30480" y="2296667"/>
                  </a:lnTo>
                  <a:lnTo>
                    <a:pt x="30480" y="134111"/>
                  </a:lnTo>
                  <a:lnTo>
                    <a:pt x="33528" y="123443"/>
                  </a:lnTo>
                  <a:lnTo>
                    <a:pt x="35052" y="112775"/>
                  </a:lnTo>
                  <a:lnTo>
                    <a:pt x="56387" y="73151"/>
                  </a:lnTo>
                  <a:lnTo>
                    <a:pt x="91440" y="44195"/>
                  </a:lnTo>
                  <a:lnTo>
                    <a:pt x="123443" y="33527"/>
                  </a:lnTo>
                  <a:lnTo>
                    <a:pt x="135636" y="30479"/>
                  </a:lnTo>
                  <a:lnTo>
                    <a:pt x="5976213" y="30479"/>
                  </a:lnTo>
                  <a:lnTo>
                    <a:pt x="5954268" y="16763"/>
                  </a:lnTo>
                  <a:lnTo>
                    <a:pt x="5942076" y="10667"/>
                  </a:lnTo>
                  <a:lnTo>
                    <a:pt x="5928359" y="6095"/>
                  </a:lnTo>
                  <a:lnTo>
                    <a:pt x="5914644" y="3048"/>
                  </a:lnTo>
                  <a:lnTo>
                    <a:pt x="5899404" y="1524"/>
                  </a:lnTo>
                  <a:lnTo>
                    <a:pt x="5885687" y="0"/>
                  </a:lnTo>
                  <a:close/>
                </a:path>
                <a:path w="6032500" h="2432685">
                  <a:moveTo>
                    <a:pt x="5976213" y="30479"/>
                  </a:moveTo>
                  <a:lnTo>
                    <a:pt x="5897880" y="30479"/>
                  </a:lnTo>
                  <a:lnTo>
                    <a:pt x="5910072" y="33527"/>
                  </a:lnTo>
                  <a:lnTo>
                    <a:pt x="5931408" y="39624"/>
                  </a:lnTo>
                  <a:lnTo>
                    <a:pt x="5940552" y="44195"/>
                  </a:lnTo>
                  <a:lnTo>
                    <a:pt x="5951220" y="50291"/>
                  </a:lnTo>
                  <a:lnTo>
                    <a:pt x="5960363" y="57911"/>
                  </a:lnTo>
                  <a:lnTo>
                    <a:pt x="5967983" y="64007"/>
                  </a:lnTo>
                  <a:lnTo>
                    <a:pt x="5996939" y="112775"/>
                  </a:lnTo>
                  <a:lnTo>
                    <a:pt x="6001511" y="135635"/>
                  </a:lnTo>
                  <a:lnTo>
                    <a:pt x="6001511" y="2298191"/>
                  </a:lnTo>
                  <a:lnTo>
                    <a:pt x="5987796" y="2340863"/>
                  </a:lnTo>
                  <a:lnTo>
                    <a:pt x="5958839" y="2375915"/>
                  </a:lnTo>
                  <a:lnTo>
                    <a:pt x="5920739" y="2397251"/>
                  </a:lnTo>
                  <a:lnTo>
                    <a:pt x="5908548" y="2398775"/>
                  </a:lnTo>
                  <a:lnTo>
                    <a:pt x="5897880" y="2400299"/>
                  </a:lnTo>
                  <a:lnTo>
                    <a:pt x="5885687" y="2401823"/>
                  </a:lnTo>
                  <a:lnTo>
                    <a:pt x="5974080" y="2401823"/>
                  </a:lnTo>
                  <a:lnTo>
                    <a:pt x="6007608" y="2366771"/>
                  </a:lnTo>
                  <a:lnTo>
                    <a:pt x="6025896" y="2327147"/>
                  </a:lnTo>
                  <a:lnTo>
                    <a:pt x="6031992" y="2299715"/>
                  </a:lnTo>
                  <a:lnTo>
                    <a:pt x="6031992" y="131063"/>
                  </a:lnTo>
                  <a:lnTo>
                    <a:pt x="6019800" y="88391"/>
                  </a:lnTo>
                  <a:lnTo>
                    <a:pt x="5998463" y="53339"/>
                  </a:lnTo>
                  <a:lnTo>
                    <a:pt x="5978652" y="32003"/>
                  </a:lnTo>
                  <a:lnTo>
                    <a:pt x="5976213" y="30479"/>
                  </a:lnTo>
                  <a:close/>
                </a:path>
                <a:path w="6032500" h="2432685">
                  <a:moveTo>
                    <a:pt x="5897880" y="41148"/>
                  </a:moveTo>
                  <a:lnTo>
                    <a:pt x="137159" y="41148"/>
                  </a:lnTo>
                  <a:lnTo>
                    <a:pt x="126491" y="42671"/>
                  </a:lnTo>
                  <a:lnTo>
                    <a:pt x="88391" y="57911"/>
                  </a:lnTo>
                  <a:lnTo>
                    <a:pt x="59436" y="86867"/>
                  </a:lnTo>
                  <a:lnTo>
                    <a:pt x="42671" y="124967"/>
                  </a:lnTo>
                  <a:lnTo>
                    <a:pt x="41147" y="135635"/>
                  </a:lnTo>
                  <a:lnTo>
                    <a:pt x="41147" y="2295143"/>
                  </a:lnTo>
                  <a:lnTo>
                    <a:pt x="57912" y="2343911"/>
                  </a:lnTo>
                  <a:lnTo>
                    <a:pt x="71628" y="2359151"/>
                  </a:lnTo>
                  <a:lnTo>
                    <a:pt x="79247" y="2366771"/>
                  </a:lnTo>
                  <a:lnTo>
                    <a:pt x="114300" y="2386583"/>
                  </a:lnTo>
                  <a:lnTo>
                    <a:pt x="135636" y="2391155"/>
                  </a:lnTo>
                  <a:lnTo>
                    <a:pt x="5896356" y="2391155"/>
                  </a:lnTo>
                  <a:lnTo>
                    <a:pt x="5907024" y="2389631"/>
                  </a:lnTo>
                  <a:lnTo>
                    <a:pt x="5916168" y="2386583"/>
                  </a:lnTo>
                  <a:lnTo>
                    <a:pt x="5926835" y="2383535"/>
                  </a:lnTo>
                  <a:lnTo>
                    <a:pt x="5929883" y="2382011"/>
                  </a:lnTo>
                  <a:lnTo>
                    <a:pt x="146303" y="2382011"/>
                  </a:lnTo>
                  <a:lnTo>
                    <a:pt x="135636" y="2380487"/>
                  </a:lnTo>
                  <a:lnTo>
                    <a:pt x="91440" y="2363723"/>
                  </a:lnTo>
                  <a:lnTo>
                    <a:pt x="67056" y="2337815"/>
                  </a:lnTo>
                  <a:lnTo>
                    <a:pt x="60959" y="2330195"/>
                  </a:lnTo>
                  <a:lnTo>
                    <a:pt x="57912" y="2321051"/>
                  </a:lnTo>
                  <a:lnTo>
                    <a:pt x="54864" y="2313431"/>
                  </a:lnTo>
                  <a:lnTo>
                    <a:pt x="51815" y="2304287"/>
                  </a:lnTo>
                  <a:lnTo>
                    <a:pt x="51815" y="2293619"/>
                  </a:lnTo>
                  <a:lnTo>
                    <a:pt x="50291" y="2284475"/>
                  </a:lnTo>
                  <a:lnTo>
                    <a:pt x="50291" y="146303"/>
                  </a:lnTo>
                  <a:lnTo>
                    <a:pt x="51815" y="135635"/>
                  </a:lnTo>
                  <a:lnTo>
                    <a:pt x="54864" y="117348"/>
                  </a:lnTo>
                  <a:lnTo>
                    <a:pt x="59436" y="108203"/>
                  </a:lnTo>
                  <a:lnTo>
                    <a:pt x="62484" y="100583"/>
                  </a:lnTo>
                  <a:lnTo>
                    <a:pt x="102108" y="62483"/>
                  </a:lnTo>
                  <a:lnTo>
                    <a:pt x="128015" y="51815"/>
                  </a:lnTo>
                  <a:lnTo>
                    <a:pt x="138684" y="51815"/>
                  </a:lnTo>
                  <a:lnTo>
                    <a:pt x="147828" y="50291"/>
                  </a:lnTo>
                  <a:lnTo>
                    <a:pt x="5931408" y="50291"/>
                  </a:lnTo>
                  <a:lnTo>
                    <a:pt x="5928359" y="48767"/>
                  </a:lnTo>
                  <a:lnTo>
                    <a:pt x="5917692" y="45719"/>
                  </a:lnTo>
                  <a:lnTo>
                    <a:pt x="5908548" y="42671"/>
                  </a:lnTo>
                  <a:lnTo>
                    <a:pt x="5897880" y="41148"/>
                  </a:lnTo>
                  <a:close/>
                </a:path>
                <a:path w="6032500" h="2432685">
                  <a:moveTo>
                    <a:pt x="5931408" y="50291"/>
                  </a:moveTo>
                  <a:lnTo>
                    <a:pt x="5885687" y="50291"/>
                  </a:lnTo>
                  <a:lnTo>
                    <a:pt x="5907024" y="53339"/>
                  </a:lnTo>
                  <a:lnTo>
                    <a:pt x="5916168" y="54863"/>
                  </a:lnTo>
                  <a:lnTo>
                    <a:pt x="5923787" y="59435"/>
                  </a:lnTo>
                  <a:lnTo>
                    <a:pt x="5932932" y="62483"/>
                  </a:lnTo>
                  <a:lnTo>
                    <a:pt x="5940552" y="68579"/>
                  </a:lnTo>
                  <a:lnTo>
                    <a:pt x="5971032" y="102107"/>
                  </a:lnTo>
                  <a:lnTo>
                    <a:pt x="5974080" y="111251"/>
                  </a:lnTo>
                  <a:lnTo>
                    <a:pt x="5977128" y="118871"/>
                  </a:lnTo>
                  <a:lnTo>
                    <a:pt x="5980176" y="128015"/>
                  </a:lnTo>
                  <a:lnTo>
                    <a:pt x="5981700" y="138683"/>
                  </a:lnTo>
                  <a:lnTo>
                    <a:pt x="5981700" y="2296667"/>
                  </a:lnTo>
                  <a:lnTo>
                    <a:pt x="5980176" y="2305811"/>
                  </a:lnTo>
                  <a:lnTo>
                    <a:pt x="5974080" y="2324099"/>
                  </a:lnTo>
                  <a:lnTo>
                    <a:pt x="5969508" y="2331719"/>
                  </a:lnTo>
                  <a:lnTo>
                    <a:pt x="5964935" y="2340863"/>
                  </a:lnTo>
                  <a:lnTo>
                    <a:pt x="5958839" y="2346959"/>
                  </a:lnTo>
                  <a:lnTo>
                    <a:pt x="5952744" y="2354579"/>
                  </a:lnTo>
                  <a:lnTo>
                    <a:pt x="5945124" y="2360675"/>
                  </a:lnTo>
                  <a:lnTo>
                    <a:pt x="5939028" y="2365247"/>
                  </a:lnTo>
                  <a:lnTo>
                    <a:pt x="5929883" y="2369819"/>
                  </a:lnTo>
                  <a:lnTo>
                    <a:pt x="5922263" y="2374391"/>
                  </a:lnTo>
                  <a:lnTo>
                    <a:pt x="5913120" y="2377439"/>
                  </a:lnTo>
                  <a:lnTo>
                    <a:pt x="5894832" y="2380487"/>
                  </a:lnTo>
                  <a:lnTo>
                    <a:pt x="5884163" y="2382011"/>
                  </a:lnTo>
                  <a:lnTo>
                    <a:pt x="5929883" y="2382011"/>
                  </a:lnTo>
                  <a:lnTo>
                    <a:pt x="5972556" y="2345435"/>
                  </a:lnTo>
                  <a:lnTo>
                    <a:pt x="5989320" y="2307335"/>
                  </a:lnTo>
                  <a:lnTo>
                    <a:pt x="5992368" y="2285999"/>
                  </a:lnTo>
                  <a:lnTo>
                    <a:pt x="5992368" y="147827"/>
                  </a:lnTo>
                  <a:lnTo>
                    <a:pt x="5974080" y="88391"/>
                  </a:lnTo>
                  <a:lnTo>
                    <a:pt x="5945124" y="59435"/>
                  </a:lnTo>
                  <a:lnTo>
                    <a:pt x="5937504" y="53339"/>
                  </a:lnTo>
                  <a:lnTo>
                    <a:pt x="5931408" y="50291"/>
                  </a:lnTo>
                  <a:close/>
                </a:path>
              </a:pathLst>
            </a:custGeom>
            <a:solidFill>
              <a:srgbClr val="4F81BC"/>
            </a:solidFill>
          </p:spPr>
          <p:txBody>
            <a:bodyPr wrap="square" lIns="0" tIns="0" rIns="0" bIns="0" rtlCol="0"/>
            <a:lstStyle/>
            <a:p>
              <a:endParaRPr/>
            </a:p>
          </p:txBody>
        </p:sp>
        <p:sp>
          <p:nvSpPr>
            <p:cNvPr id="15" name="object 15"/>
            <p:cNvSpPr/>
            <p:nvPr/>
          </p:nvSpPr>
          <p:spPr>
            <a:xfrm>
              <a:off x="981459" y="2895621"/>
              <a:ext cx="5677535" cy="297180"/>
            </a:xfrm>
            <a:custGeom>
              <a:avLst/>
              <a:gdLst/>
              <a:ahLst/>
              <a:cxnLst/>
              <a:rect l="l" t="t" r="r" b="b"/>
              <a:pathLst>
                <a:path w="5677534" h="297180">
                  <a:moveTo>
                    <a:pt x="0" y="0"/>
                  </a:moveTo>
                  <a:lnTo>
                    <a:pt x="5676917" y="0"/>
                  </a:lnTo>
                  <a:lnTo>
                    <a:pt x="5676917" y="297180"/>
                  </a:lnTo>
                  <a:lnTo>
                    <a:pt x="0" y="297180"/>
                  </a:lnTo>
                  <a:lnTo>
                    <a:pt x="0" y="0"/>
                  </a:lnTo>
                  <a:close/>
                </a:path>
              </a:pathLst>
            </a:custGeom>
            <a:solidFill>
              <a:srgbClr val="FFFF00"/>
            </a:solidFill>
          </p:spPr>
          <p:txBody>
            <a:bodyPr wrap="square" lIns="0" tIns="0" rIns="0" bIns="0" rtlCol="0"/>
            <a:lstStyle/>
            <a:p>
              <a:endParaRPr/>
            </a:p>
          </p:txBody>
        </p:sp>
        <p:sp>
          <p:nvSpPr>
            <p:cNvPr id="16" name="object 16"/>
            <p:cNvSpPr/>
            <p:nvPr/>
          </p:nvSpPr>
          <p:spPr>
            <a:xfrm>
              <a:off x="981456" y="3192782"/>
              <a:ext cx="2707005" cy="295910"/>
            </a:xfrm>
            <a:custGeom>
              <a:avLst/>
              <a:gdLst/>
              <a:ahLst/>
              <a:cxnLst/>
              <a:rect l="l" t="t" r="r" b="b"/>
              <a:pathLst>
                <a:path w="2707004" h="295910">
                  <a:moveTo>
                    <a:pt x="0" y="0"/>
                  </a:moveTo>
                  <a:lnTo>
                    <a:pt x="2706624" y="0"/>
                  </a:lnTo>
                  <a:lnTo>
                    <a:pt x="2706624" y="295656"/>
                  </a:lnTo>
                  <a:lnTo>
                    <a:pt x="0" y="295656"/>
                  </a:lnTo>
                  <a:lnTo>
                    <a:pt x="0" y="0"/>
                  </a:lnTo>
                  <a:close/>
                </a:path>
              </a:pathLst>
            </a:custGeom>
            <a:solidFill>
              <a:srgbClr val="FFFF00"/>
            </a:solidFill>
          </p:spPr>
          <p:txBody>
            <a:bodyPr wrap="square" lIns="0" tIns="0" rIns="0" bIns="0" rtlCol="0"/>
            <a:lstStyle/>
            <a:p>
              <a:endParaRPr/>
            </a:p>
          </p:txBody>
        </p:sp>
      </p:grpSp>
      <p:sp>
        <p:nvSpPr>
          <p:cNvPr id="17" name="object 17"/>
          <p:cNvSpPr txBox="1"/>
          <p:nvPr/>
        </p:nvSpPr>
        <p:spPr>
          <a:xfrm>
            <a:off x="970116" y="2172043"/>
            <a:ext cx="5705475" cy="1773555"/>
          </a:xfrm>
          <a:prstGeom prst="rect">
            <a:avLst/>
          </a:prstGeom>
        </p:spPr>
        <p:txBody>
          <a:bodyPr vert="horz" wrap="square" lIns="0" tIns="12700" rIns="0" bIns="0" rtlCol="0">
            <a:spAutoFit/>
          </a:bodyPr>
          <a:lstStyle/>
          <a:p>
            <a:pPr marL="12700" marR="8255" indent="118745" algn="just">
              <a:lnSpc>
                <a:spcPct val="108200"/>
              </a:lnSpc>
              <a:spcBef>
                <a:spcPts val="100"/>
              </a:spcBef>
            </a:pPr>
            <a:r>
              <a:rPr sz="1400" spc="-465" dirty="0">
                <a:latin typeface="MS Gothic"/>
                <a:cs typeface="MS Gothic"/>
              </a:rPr>
              <a:t>県では</a:t>
            </a:r>
            <a:r>
              <a:rPr sz="1400" spc="-505" dirty="0">
                <a:latin typeface="MS Gothic"/>
                <a:cs typeface="MS Gothic"/>
              </a:rPr>
              <a:t>、</a:t>
            </a:r>
            <a:r>
              <a:rPr sz="1400" spc="-465" dirty="0">
                <a:latin typeface="MS Gothic"/>
                <a:cs typeface="MS Gothic"/>
              </a:rPr>
              <a:t>令和３</a:t>
            </a:r>
            <a:r>
              <a:rPr sz="1400" spc="-505" dirty="0">
                <a:latin typeface="MS Gothic"/>
                <a:cs typeface="MS Gothic"/>
              </a:rPr>
              <a:t>年</a:t>
            </a:r>
            <a:r>
              <a:rPr sz="1400" spc="-465" dirty="0">
                <a:latin typeface="MS Gothic"/>
                <a:cs typeface="MS Gothic"/>
              </a:rPr>
              <a:t>（２０２１年</a:t>
            </a:r>
            <a:r>
              <a:rPr sz="1400" spc="-505" dirty="0">
                <a:latin typeface="MS Gothic"/>
                <a:cs typeface="MS Gothic"/>
              </a:rPr>
              <a:t>）</a:t>
            </a:r>
            <a:r>
              <a:rPr sz="1400" spc="-465" dirty="0">
                <a:latin typeface="MS Gothic"/>
                <a:cs typeface="MS Gothic"/>
              </a:rPr>
              <a:t>３月に策定し</a:t>
            </a:r>
            <a:r>
              <a:rPr sz="1400" spc="-505" dirty="0">
                <a:latin typeface="MS Gothic"/>
                <a:cs typeface="MS Gothic"/>
              </a:rPr>
              <a:t>た</a:t>
            </a:r>
            <a:r>
              <a:rPr sz="1400" spc="-465" dirty="0">
                <a:latin typeface="MS Gothic"/>
                <a:cs typeface="MS Gothic"/>
              </a:rPr>
              <a:t>「新しいくまもと創造に向けた基本</a:t>
            </a:r>
            <a:r>
              <a:rPr sz="1400" spc="-475" dirty="0">
                <a:latin typeface="MS Gothic"/>
                <a:cs typeface="MS Gothic"/>
              </a:rPr>
              <a:t>方</a:t>
            </a:r>
            <a:r>
              <a:rPr sz="1400" spc="-465" dirty="0">
                <a:latin typeface="MS Gothic"/>
                <a:cs typeface="MS Gothic"/>
              </a:rPr>
              <a:t>針</a:t>
            </a:r>
            <a:r>
              <a:rPr sz="1400" spc="-505" dirty="0">
                <a:latin typeface="MS Gothic"/>
                <a:cs typeface="MS Gothic"/>
              </a:rPr>
              <a:t>」</a:t>
            </a:r>
            <a:r>
              <a:rPr sz="1400" spc="-465" dirty="0">
                <a:latin typeface="MS Gothic"/>
                <a:cs typeface="MS Gothic"/>
              </a:rPr>
              <a:t>において</a:t>
            </a:r>
            <a:r>
              <a:rPr sz="1400" spc="-505" dirty="0">
                <a:latin typeface="MS Gothic"/>
                <a:cs typeface="MS Gothic"/>
              </a:rPr>
              <a:t>、</a:t>
            </a:r>
            <a:r>
              <a:rPr sz="1400" spc="-350" dirty="0">
                <a:latin typeface="MS Gothic"/>
                <a:cs typeface="MS Gothic"/>
              </a:rPr>
              <a:t>広 </a:t>
            </a:r>
            <a:r>
              <a:rPr sz="1400" spc="-235" dirty="0">
                <a:latin typeface="MS Gothic"/>
                <a:cs typeface="MS Gothic"/>
              </a:rPr>
              <a:t>くSD</a:t>
            </a:r>
            <a:r>
              <a:rPr sz="1400" spc="-220" dirty="0">
                <a:latin typeface="MS Gothic"/>
                <a:cs typeface="MS Gothic"/>
              </a:rPr>
              <a:t>G</a:t>
            </a:r>
            <a:r>
              <a:rPr sz="1400" spc="-235" dirty="0">
                <a:latin typeface="MS Gothic"/>
                <a:cs typeface="MS Gothic"/>
              </a:rPr>
              <a:t>s</a:t>
            </a:r>
            <a:r>
              <a:rPr sz="1400" spc="-480" dirty="0">
                <a:latin typeface="MS Gothic"/>
                <a:cs typeface="MS Gothic"/>
              </a:rPr>
              <a:t> </a:t>
            </a:r>
            <a:r>
              <a:rPr sz="1400" spc="-465" dirty="0">
                <a:latin typeface="MS Gothic"/>
                <a:cs typeface="MS Gothic"/>
              </a:rPr>
              <a:t>の考え方の普及を</a:t>
            </a:r>
            <a:r>
              <a:rPr sz="1400" spc="-475" dirty="0">
                <a:latin typeface="MS Gothic"/>
                <a:cs typeface="MS Gothic"/>
              </a:rPr>
              <a:t>図</a:t>
            </a:r>
            <a:r>
              <a:rPr sz="1400" spc="-465" dirty="0">
                <a:latin typeface="MS Gothic"/>
                <a:cs typeface="MS Gothic"/>
              </a:rPr>
              <a:t>るとともに、その理念に沿</a:t>
            </a:r>
            <a:r>
              <a:rPr sz="1400" spc="-484" dirty="0">
                <a:latin typeface="MS Gothic"/>
                <a:cs typeface="MS Gothic"/>
              </a:rPr>
              <a:t>っ</a:t>
            </a:r>
            <a:r>
              <a:rPr sz="1400" spc="-465" dirty="0">
                <a:latin typeface="MS Gothic"/>
                <a:cs typeface="MS Gothic"/>
              </a:rPr>
              <a:t>た取組みを加速することに</a:t>
            </a:r>
            <a:r>
              <a:rPr sz="1400" spc="-475" dirty="0">
                <a:latin typeface="MS Gothic"/>
                <a:cs typeface="MS Gothic"/>
              </a:rPr>
              <a:t>よ</a:t>
            </a:r>
            <a:r>
              <a:rPr sz="1400" spc="-445" dirty="0">
                <a:latin typeface="MS Gothic"/>
                <a:cs typeface="MS Gothic"/>
              </a:rPr>
              <a:t>り地方創生を推進す </a:t>
            </a:r>
            <a:r>
              <a:rPr sz="1400" spc="-465" dirty="0">
                <a:latin typeface="MS Gothic"/>
                <a:cs typeface="MS Gothic"/>
              </a:rPr>
              <a:t>ることとしていることから</a:t>
            </a:r>
            <a:endParaRPr sz="1400">
              <a:latin typeface="MS Gothic"/>
              <a:cs typeface="MS Gothic"/>
            </a:endParaRPr>
          </a:p>
          <a:p>
            <a:pPr marL="12700" marR="5080">
              <a:lnSpc>
                <a:spcPts val="2350"/>
              </a:lnSpc>
              <a:spcBef>
                <a:spcPts val="55"/>
              </a:spcBef>
            </a:pPr>
            <a:r>
              <a:rPr sz="1800" u="heavy" spc="-155" dirty="0">
                <a:uFill>
                  <a:solidFill>
                    <a:srgbClr val="000000"/>
                  </a:solidFill>
                </a:uFill>
                <a:latin typeface="MS Gothic"/>
                <a:cs typeface="MS Gothic"/>
              </a:rPr>
              <a:t>「熊</a:t>
            </a:r>
            <a:r>
              <a:rPr sz="1800" u="heavy" spc="-170" dirty="0">
                <a:uFill>
                  <a:solidFill>
                    <a:srgbClr val="000000"/>
                  </a:solidFill>
                </a:uFill>
                <a:latin typeface="MS Gothic"/>
                <a:cs typeface="MS Gothic"/>
              </a:rPr>
              <a:t>本県</a:t>
            </a:r>
            <a:r>
              <a:rPr sz="1800" u="heavy" spc="-495" dirty="0">
                <a:uFill>
                  <a:solidFill>
                    <a:srgbClr val="000000"/>
                  </a:solidFill>
                </a:uFill>
                <a:latin typeface="MS Gothic"/>
                <a:cs typeface="MS Gothic"/>
              </a:rPr>
              <a:t> </a:t>
            </a:r>
            <a:r>
              <a:rPr sz="1800" u="heavy" spc="-85" dirty="0">
                <a:uFill>
                  <a:solidFill>
                    <a:srgbClr val="000000"/>
                  </a:solidFill>
                </a:uFill>
                <a:latin typeface="MS Gothic"/>
                <a:cs typeface="MS Gothic"/>
              </a:rPr>
              <a:t>S</a:t>
            </a:r>
            <a:r>
              <a:rPr sz="1800" u="heavy" spc="-70" dirty="0">
                <a:uFill>
                  <a:solidFill>
                    <a:srgbClr val="000000"/>
                  </a:solidFill>
                </a:uFill>
                <a:latin typeface="MS Gothic"/>
                <a:cs typeface="MS Gothic"/>
              </a:rPr>
              <a:t>DG</a:t>
            </a:r>
            <a:r>
              <a:rPr sz="1800" u="heavy" spc="-85" dirty="0">
                <a:uFill>
                  <a:solidFill>
                    <a:srgbClr val="000000"/>
                  </a:solidFill>
                </a:uFill>
                <a:latin typeface="MS Gothic"/>
                <a:cs typeface="MS Gothic"/>
              </a:rPr>
              <a:t>s</a:t>
            </a:r>
            <a:r>
              <a:rPr sz="1800" u="heavy" spc="-495" dirty="0">
                <a:uFill>
                  <a:solidFill>
                    <a:srgbClr val="000000"/>
                  </a:solidFill>
                </a:uFill>
                <a:latin typeface="MS Gothic"/>
                <a:cs typeface="MS Gothic"/>
              </a:rPr>
              <a:t> </a:t>
            </a:r>
            <a:r>
              <a:rPr sz="1800" u="heavy" spc="-155" dirty="0">
                <a:uFill>
                  <a:solidFill>
                    <a:srgbClr val="000000"/>
                  </a:solidFill>
                </a:uFill>
                <a:latin typeface="MS Gothic"/>
                <a:cs typeface="MS Gothic"/>
              </a:rPr>
              <a:t>登</a:t>
            </a:r>
            <a:r>
              <a:rPr sz="1800" u="heavy" spc="-170" dirty="0">
                <a:uFill>
                  <a:solidFill>
                    <a:srgbClr val="000000"/>
                  </a:solidFill>
                </a:uFill>
                <a:latin typeface="MS Gothic"/>
                <a:cs typeface="MS Gothic"/>
              </a:rPr>
              <a:t>録事</a:t>
            </a:r>
            <a:r>
              <a:rPr sz="1800" u="heavy" spc="-155" dirty="0">
                <a:uFill>
                  <a:solidFill>
                    <a:srgbClr val="000000"/>
                  </a:solidFill>
                </a:uFill>
                <a:latin typeface="MS Gothic"/>
                <a:cs typeface="MS Gothic"/>
              </a:rPr>
              <a:t>業者</a:t>
            </a:r>
            <a:r>
              <a:rPr sz="1800" u="heavy" spc="-550" dirty="0">
                <a:uFill>
                  <a:solidFill>
                    <a:srgbClr val="000000"/>
                  </a:solidFill>
                </a:uFill>
                <a:latin typeface="MS Gothic"/>
                <a:cs typeface="MS Gothic"/>
              </a:rPr>
              <a:t>」</a:t>
            </a:r>
            <a:r>
              <a:rPr sz="1800" u="heavy" spc="-170" dirty="0">
                <a:uFill>
                  <a:solidFill>
                    <a:srgbClr val="000000"/>
                  </a:solidFill>
                </a:uFill>
                <a:latin typeface="MS Gothic"/>
                <a:cs typeface="MS Gothic"/>
              </a:rPr>
              <a:t>に</a:t>
            </a:r>
            <a:r>
              <a:rPr sz="1800" u="heavy" spc="-155" dirty="0">
                <a:uFill>
                  <a:solidFill>
                    <a:srgbClr val="000000"/>
                  </a:solidFill>
                </a:uFill>
                <a:latin typeface="MS Gothic"/>
                <a:cs typeface="MS Gothic"/>
              </a:rPr>
              <a:t>登録</a:t>
            </a:r>
            <a:r>
              <a:rPr sz="1800" u="heavy" spc="-170" dirty="0">
                <a:uFill>
                  <a:solidFill>
                    <a:srgbClr val="000000"/>
                  </a:solidFill>
                </a:uFill>
                <a:latin typeface="MS Gothic"/>
                <a:cs typeface="MS Gothic"/>
              </a:rPr>
              <a:t>された</a:t>
            </a:r>
            <a:r>
              <a:rPr sz="1800" u="heavy" spc="-155" dirty="0">
                <a:uFill>
                  <a:solidFill>
                    <a:srgbClr val="000000"/>
                  </a:solidFill>
                </a:uFill>
                <a:latin typeface="MS Gothic"/>
                <a:cs typeface="MS Gothic"/>
              </a:rPr>
              <a:t>建</a:t>
            </a:r>
            <a:r>
              <a:rPr sz="1800" u="heavy" spc="-170" dirty="0">
                <a:uFill>
                  <a:solidFill>
                    <a:srgbClr val="000000"/>
                  </a:solidFill>
                </a:uFill>
                <a:latin typeface="MS Gothic"/>
                <a:cs typeface="MS Gothic"/>
              </a:rPr>
              <a:t>設</a:t>
            </a:r>
            <a:r>
              <a:rPr sz="1800" u="heavy" spc="-155" dirty="0">
                <a:uFill>
                  <a:solidFill>
                    <a:srgbClr val="000000"/>
                  </a:solidFill>
                </a:uFill>
                <a:latin typeface="MS Gothic"/>
                <a:cs typeface="MS Gothic"/>
              </a:rPr>
              <a:t>業</a:t>
            </a:r>
            <a:r>
              <a:rPr sz="1800" u="heavy" spc="-170" dirty="0">
                <a:uFill>
                  <a:solidFill>
                    <a:srgbClr val="000000"/>
                  </a:solidFill>
                </a:uFill>
                <a:latin typeface="MS Gothic"/>
                <a:cs typeface="MS Gothic"/>
              </a:rPr>
              <a:t>者を</a:t>
            </a:r>
            <a:r>
              <a:rPr sz="1800" u="heavy" spc="-155" dirty="0">
                <a:uFill>
                  <a:solidFill>
                    <a:srgbClr val="000000"/>
                  </a:solidFill>
                </a:uFill>
                <a:latin typeface="MS Gothic"/>
                <a:cs typeface="MS Gothic"/>
              </a:rPr>
              <a:t>技</a:t>
            </a:r>
            <a:r>
              <a:rPr sz="1800" u="heavy" spc="-170" dirty="0">
                <a:uFill>
                  <a:solidFill>
                    <a:srgbClr val="000000"/>
                  </a:solidFill>
                </a:uFill>
                <a:latin typeface="MS Gothic"/>
                <a:cs typeface="MS Gothic"/>
              </a:rPr>
              <a:t>術</a:t>
            </a:r>
            <a:r>
              <a:rPr sz="1800" u="heavy" spc="-155" dirty="0">
                <a:uFill>
                  <a:solidFill>
                    <a:srgbClr val="000000"/>
                  </a:solidFill>
                </a:uFill>
                <a:latin typeface="MS Gothic"/>
                <a:cs typeface="MS Gothic"/>
              </a:rPr>
              <a:t>事</a:t>
            </a:r>
            <a:r>
              <a:rPr sz="1800" u="heavy" spc="-170" dirty="0">
                <a:uFill>
                  <a:solidFill>
                    <a:srgbClr val="000000"/>
                  </a:solidFill>
                </a:uFill>
                <a:latin typeface="MS Gothic"/>
                <a:cs typeface="MS Gothic"/>
              </a:rPr>
              <a:t>項</a:t>
            </a:r>
            <a:r>
              <a:rPr sz="1800" u="heavy" spc="-1775" dirty="0">
                <a:uFill>
                  <a:solidFill>
                    <a:srgbClr val="000000"/>
                  </a:solidFill>
                </a:uFill>
                <a:latin typeface="MS Gothic"/>
                <a:cs typeface="MS Gothic"/>
              </a:rPr>
              <a:t>等 </a:t>
            </a:r>
            <a:r>
              <a:rPr sz="1800" u="heavy" spc="-155" dirty="0">
                <a:uFill>
                  <a:solidFill>
                    <a:srgbClr val="000000"/>
                  </a:solidFill>
                </a:uFill>
                <a:latin typeface="MS Gothic"/>
                <a:cs typeface="MS Gothic"/>
              </a:rPr>
              <a:t>評</a:t>
            </a:r>
            <a:r>
              <a:rPr sz="1800" u="heavy" spc="-170" dirty="0">
                <a:uFill>
                  <a:solidFill>
                    <a:srgbClr val="000000"/>
                  </a:solidFill>
                </a:uFill>
                <a:latin typeface="MS Gothic"/>
                <a:cs typeface="MS Gothic"/>
              </a:rPr>
              <a:t>価項目</a:t>
            </a:r>
            <a:r>
              <a:rPr sz="1800" u="heavy" spc="-155" dirty="0">
                <a:uFill>
                  <a:solidFill>
                    <a:srgbClr val="000000"/>
                  </a:solidFill>
                </a:uFill>
                <a:latin typeface="MS Gothic"/>
                <a:cs typeface="MS Gothic"/>
              </a:rPr>
              <a:t>で</a:t>
            </a:r>
            <a:r>
              <a:rPr sz="1800" u="heavy" spc="-170" dirty="0">
                <a:uFill>
                  <a:solidFill>
                    <a:srgbClr val="000000"/>
                  </a:solidFill>
                </a:uFill>
                <a:latin typeface="MS Gothic"/>
                <a:cs typeface="MS Gothic"/>
              </a:rPr>
              <a:t>加</a:t>
            </a:r>
            <a:r>
              <a:rPr sz="1800" u="heavy" spc="-155" dirty="0">
                <a:uFill>
                  <a:solidFill>
                    <a:srgbClr val="000000"/>
                  </a:solidFill>
                </a:uFill>
                <a:latin typeface="MS Gothic"/>
                <a:cs typeface="MS Gothic"/>
              </a:rPr>
              <a:t>点予</a:t>
            </a:r>
            <a:r>
              <a:rPr sz="1800" u="heavy" spc="-170" dirty="0">
                <a:uFill>
                  <a:solidFill>
                    <a:srgbClr val="000000"/>
                  </a:solidFill>
                </a:uFill>
                <a:latin typeface="MS Gothic"/>
                <a:cs typeface="MS Gothic"/>
              </a:rPr>
              <a:t>定です。</a:t>
            </a:r>
            <a:r>
              <a:rPr sz="1000" spc="-355" dirty="0">
                <a:latin typeface="MS Gothic"/>
                <a:cs typeface="MS Gothic"/>
              </a:rPr>
              <a:t>※点</a:t>
            </a:r>
            <a:r>
              <a:rPr sz="1000" spc="-345" dirty="0">
                <a:latin typeface="MS Gothic"/>
                <a:cs typeface="MS Gothic"/>
              </a:rPr>
              <a:t>数</a:t>
            </a:r>
            <a:r>
              <a:rPr sz="1000" spc="-355" dirty="0">
                <a:latin typeface="MS Gothic"/>
                <a:cs typeface="MS Gothic"/>
              </a:rPr>
              <a:t>等</a:t>
            </a:r>
            <a:r>
              <a:rPr sz="1000" spc="-345" dirty="0">
                <a:latin typeface="MS Gothic"/>
                <a:cs typeface="MS Gothic"/>
              </a:rPr>
              <a:t>に</a:t>
            </a:r>
            <a:r>
              <a:rPr sz="1000" spc="-350" dirty="0">
                <a:latin typeface="MS Gothic"/>
                <a:cs typeface="MS Gothic"/>
              </a:rPr>
              <a:t>つ</a:t>
            </a:r>
            <a:r>
              <a:rPr sz="1000" spc="-355" dirty="0">
                <a:latin typeface="MS Gothic"/>
                <a:cs typeface="MS Gothic"/>
              </a:rPr>
              <a:t>い</a:t>
            </a:r>
            <a:r>
              <a:rPr sz="1000" spc="-345" dirty="0">
                <a:latin typeface="MS Gothic"/>
                <a:cs typeface="MS Gothic"/>
              </a:rPr>
              <a:t>て今後</a:t>
            </a:r>
            <a:r>
              <a:rPr sz="1000" spc="-355" dirty="0">
                <a:latin typeface="MS Gothic"/>
                <a:cs typeface="MS Gothic"/>
              </a:rPr>
              <a:t>検</a:t>
            </a:r>
            <a:r>
              <a:rPr sz="1000" spc="-345" dirty="0">
                <a:latin typeface="MS Gothic"/>
                <a:cs typeface="MS Gothic"/>
              </a:rPr>
              <a:t>討</a:t>
            </a:r>
            <a:r>
              <a:rPr sz="1000" spc="-355" dirty="0">
                <a:latin typeface="MS Gothic"/>
                <a:cs typeface="MS Gothic"/>
              </a:rPr>
              <a:t>。</a:t>
            </a:r>
            <a:endParaRPr sz="1000">
              <a:latin typeface="MS Gothic"/>
              <a:cs typeface="MS Gothic"/>
            </a:endParaRPr>
          </a:p>
          <a:p>
            <a:pPr marL="131445">
              <a:lnSpc>
                <a:spcPct val="100000"/>
              </a:lnSpc>
              <a:spcBef>
                <a:spcPts val="45"/>
              </a:spcBef>
            </a:pPr>
            <a:r>
              <a:rPr sz="1400" spc="-465" dirty="0">
                <a:latin typeface="MS Gothic"/>
                <a:cs typeface="MS Gothic"/>
              </a:rPr>
              <a:t>※令和４年度までに登録</a:t>
            </a:r>
            <a:r>
              <a:rPr sz="1400" spc="-484" dirty="0">
                <a:latin typeface="MS Gothic"/>
                <a:cs typeface="MS Gothic"/>
              </a:rPr>
              <a:t>さ</a:t>
            </a:r>
            <a:r>
              <a:rPr sz="1400" spc="-465" dirty="0">
                <a:latin typeface="MS Gothic"/>
                <a:cs typeface="MS Gothic"/>
              </a:rPr>
              <a:t>れた事業者を評価予定です</a:t>
            </a:r>
            <a:r>
              <a:rPr sz="1400" spc="-655" dirty="0">
                <a:latin typeface="MS Gothic"/>
                <a:cs typeface="MS Gothic"/>
              </a:rPr>
              <a:t>。</a:t>
            </a:r>
            <a:r>
              <a:rPr sz="1400" u="sng" spc="-465" dirty="0">
                <a:uFill>
                  <a:solidFill>
                    <a:srgbClr val="000000"/>
                  </a:solidFill>
                </a:uFill>
                <a:latin typeface="MS Gothic"/>
                <a:cs typeface="MS Gothic"/>
              </a:rPr>
              <a:t>入札参加予定の建設業者の</a:t>
            </a:r>
            <a:r>
              <a:rPr sz="1400" u="sng" spc="-475" dirty="0">
                <a:uFill>
                  <a:solidFill>
                    <a:srgbClr val="000000"/>
                  </a:solidFill>
                </a:uFill>
                <a:latin typeface="MS Gothic"/>
                <a:cs typeface="MS Gothic"/>
              </a:rPr>
              <a:t>皆</a:t>
            </a:r>
            <a:r>
              <a:rPr sz="1400" u="sng" spc="-465" dirty="0">
                <a:uFill>
                  <a:solidFill>
                    <a:srgbClr val="000000"/>
                  </a:solidFill>
                </a:uFill>
                <a:latin typeface="MS Gothic"/>
                <a:cs typeface="MS Gothic"/>
              </a:rPr>
              <a:t>様の積極的な登録を</a:t>
            </a:r>
            <a:endParaRPr sz="1400">
              <a:latin typeface="MS Gothic"/>
              <a:cs typeface="MS Gothic"/>
            </a:endParaRPr>
          </a:p>
          <a:p>
            <a:pPr marL="250190">
              <a:lnSpc>
                <a:spcPct val="100000"/>
              </a:lnSpc>
              <a:spcBef>
                <a:spcPts val="145"/>
              </a:spcBef>
            </a:pPr>
            <a:r>
              <a:rPr sz="1400" u="sng" spc="-465" dirty="0">
                <a:uFill>
                  <a:solidFill>
                    <a:srgbClr val="000000"/>
                  </a:solidFill>
                </a:uFill>
                <a:latin typeface="MS Gothic"/>
                <a:cs typeface="MS Gothic"/>
              </a:rPr>
              <a:t>お願いします。</a:t>
            </a:r>
            <a:endParaRPr sz="1400">
              <a:latin typeface="MS Gothic"/>
              <a:cs typeface="MS Gothic"/>
            </a:endParaRPr>
          </a:p>
        </p:txBody>
      </p:sp>
      <p:sp>
        <p:nvSpPr>
          <p:cNvPr id="18" name="object 18"/>
          <p:cNvSpPr txBox="1"/>
          <p:nvPr/>
        </p:nvSpPr>
        <p:spPr>
          <a:xfrm>
            <a:off x="1338076" y="3950227"/>
            <a:ext cx="2868930" cy="230504"/>
          </a:xfrm>
          <a:prstGeom prst="rect">
            <a:avLst/>
          </a:prstGeom>
          <a:solidFill>
            <a:srgbClr val="FFFF00"/>
          </a:solidFill>
        </p:spPr>
        <p:txBody>
          <a:bodyPr vert="horz" wrap="square" lIns="0" tIns="0" rIns="0" bIns="0" rtlCol="0">
            <a:spAutoFit/>
          </a:bodyPr>
          <a:lstStyle/>
          <a:p>
            <a:pPr marL="1270">
              <a:lnSpc>
                <a:spcPts val="1670"/>
              </a:lnSpc>
              <a:tabLst>
                <a:tab pos="1994535" algn="l"/>
              </a:tabLst>
            </a:pPr>
            <a:r>
              <a:rPr sz="1400" u="sng" spc="-235" dirty="0">
                <a:uFill>
                  <a:solidFill>
                    <a:srgbClr val="000000"/>
                  </a:solidFill>
                </a:uFill>
                <a:latin typeface="MS Gothic"/>
                <a:cs typeface="MS Gothic"/>
              </a:rPr>
              <a:t>第3</a:t>
            </a:r>
            <a:r>
              <a:rPr sz="1400" u="sng" spc="-470" dirty="0">
                <a:uFill>
                  <a:solidFill>
                    <a:srgbClr val="000000"/>
                  </a:solidFill>
                </a:uFill>
                <a:latin typeface="MS Gothic"/>
                <a:cs typeface="MS Gothic"/>
              </a:rPr>
              <a:t> </a:t>
            </a:r>
            <a:r>
              <a:rPr sz="1400" u="sng" spc="-390" dirty="0">
                <a:uFill>
                  <a:solidFill>
                    <a:srgbClr val="000000"/>
                  </a:solidFill>
                </a:uFill>
                <a:latin typeface="MS Gothic"/>
                <a:cs typeface="MS Gothic"/>
              </a:rPr>
              <a:t>期：R</a:t>
            </a:r>
            <a:r>
              <a:rPr sz="1400" u="sng" spc="-229" dirty="0">
                <a:uFill>
                  <a:solidFill>
                    <a:srgbClr val="000000"/>
                  </a:solidFill>
                </a:uFill>
                <a:latin typeface="MS Gothic"/>
                <a:cs typeface="MS Gothic"/>
              </a:rPr>
              <a:t>4</a:t>
            </a:r>
            <a:r>
              <a:rPr sz="1400" u="sng" spc="-275" dirty="0">
                <a:uFill>
                  <a:solidFill>
                    <a:srgbClr val="000000"/>
                  </a:solidFill>
                </a:uFill>
                <a:latin typeface="MS Gothic"/>
                <a:cs typeface="MS Gothic"/>
              </a:rPr>
              <a:t>.4.20～</a:t>
            </a:r>
            <a:r>
              <a:rPr sz="1400" u="sng" spc="-229" dirty="0">
                <a:uFill>
                  <a:solidFill>
                    <a:srgbClr val="000000"/>
                  </a:solidFill>
                </a:uFill>
                <a:latin typeface="MS Gothic"/>
                <a:cs typeface="MS Gothic"/>
              </a:rPr>
              <a:t>5</a:t>
            </a:r>
            <a:r>
              <a:rPr sz="1400" u="sng" spc="-235" dirty="0">
                <a:uFill>
                  <a:solidFill>
                    <a:srgbClr val="000000"/>
                  </a:solidFill>
                </a:uFill>
                <a:latin typeface="MS Gothic"/>
                <a:cs typeface="MS Gothic"/>
              </a:rPr>
              <a:t>.</a:t>
            </a:r>
            <a:r>
              <a:rPr sz="1400" u="sng" spc="-220" dirty="0">
                <a:uFill>
                  <a:solidFill>
                    <a:srgbClr val="000000"/>
                  </a:solidFill>
                </a:uFill>
                <a:latin typeface="MS Gothic"/>
                <a:cs typeface="MS Gothic"/>
              </a:rPr>
              <a:t>3</a:t>
            </a:r>
            <a:r>
              <a:rPr sz="1400" u="sng" spc="-235" dirty="0">
                <a:uFill>
                  <a:solidFill>
                    <a:srgbClr val="000000"/>
                  </a:solidFill>
                </a:uFill>
                <a:latin typeface="MS Gothic"/>
                <a:cs typeface="MS Gothic"/>
              </a:rPr>
              <a:t>1</a:t>
            </a:r>
            <a:r>
              <a:rPr sz="1400" u="sng" spc="-480" dirty="0">
                <a:uFill>
                  <a:solidFill>
                    <a:srgbClr val="000000"/>
                  </a:solidFill>
                </a:uFill>
                <a:latin typeface="MS Gothic"/>
                <a:cs typeface="MS Gothic"/>
              </a:rPr>
              <a:t> </a:t>
            </a:r>
            <a:r>
              <a:rPr sz="1400" u="sng" spc="-465" dirty="0">
                <a:uFill>
                  <a:solidFill>
                    <a:srgbClr val="000000"/>
                  </a:solidFill>
                </a:uFill>
                <a:latin typeface="MS Gothic"/>
                <a:cs typeface="MS Gothic"/>
              </a:rPr>
              <a:t>申</a:t>
            </a:r>
            <a:r>
              <a:rPr sz="1400" u="sng" spc="-475" dirty="0">
                <a:uFill>
                  <a:solidFill>
                    <a:srgbClr val="000000"/>
                  </a:solidFill>
                </a:uFill>
                <a:latin typeface="MS Gothic"/>
                <a:cs typeface="MS Gothic"/>
              </a:rPr>
              <a:t>請</a:t>
            </a:r>
            <a:r>
              <a:rPr sz="1400" u="sng" spc="-465" dirty="0">
                <a:uFill>
                  <a:solidFill>
                    <a:srgbClr val="000000"/>
                  </a:solidFill>
                </a:uFill>
                <a:latin typeface="MS Gothic"/>
                <a:cs typeface="MS Gothic"/>
              </a:rPr>
              <a:t>受付</a:t>
            </a:r>
            <a:r>
              <a:rPr sz="1400" u="sng" dirty="0">
                <a:uFill>
                  <a:solidFill>
                    <a:srgbClr val="000000"/>
                  </a:solidFill>
                </a:uFill>
                <a:latin typeface="MS Gothic"/>
                <a:cs typeface="MS Gothic"/>
              </a:rPr>
              <a:t>	</a:t>
            </a:r>
            <a:r>
              <a:rPr sz="1400" u="sng" spc="-235" dirty="0">
                <a:uFill>
                  <a:solidFill>
                    <a:srgbClr val="000000"/>
                  </a:solidFill>
                </a:uFill>
                <a:latin typeface="MS Gothic"/>
                <a:cs typeface="MS Gothic"/>
              </a:rPr>
              <a:t>R4</a:t>
            </a:r>
            <a:r>
              <a:rPr sz="1400" u="sng" spc="-229" dirty="0">
                <a:uFill>
                  <a:solidFill>
                    <a:srgbClr val="000000"/>
                  </a:solidFill>
                </a:uFill>
                <a:latin typeface="MS Gothic"/>
                <a:cs typeface="MS Gothic"/>
              </a:rPr>
              <a:t>.</a:t>
            </a:r>
            <a:r>
              <a:rPr sz="1400" u="sng" spc="-235" dirty="0">
                <a:uFill>
                  <a:solidFill>
                    <a:srgbClr val="000000"/>
                  </a:solidFill>
                </a:uFill>
                <a:latin typeface="MS Gothic"/>
                <a:cs typeface="MS Gothic"/>
              </a:rPr>
              <a:t>8</a:t>
            </a:r>
            <a:r>
              <a:rPr sz="1400" u="sng" spc="-480" dirty="0">
                <a:uFill>
                  <a:solidFill>
                    <a:srgbClr val="000000"/>
                  </a:solidFill>
                </a:uFill>
                <a:latin typeface="MS Gothic"/>
                <a:cs typeface="MS Gothic"/>
              </a:rPr>
              <a:t> </a:t>
            </a:r>
            <a:r>
              <a:rPr sz="1400" u="sng" spc="-465" dirty="0">
                <a:uFill>
                  <a:solidFill>
                    <a:srgbClr val="000000"/>
                  </a:solidFill>
                </a:uFill>
                <a:latin typeface="MS Gothic"/>
                <a:cs typeface="MS Gothic"/>
              </a:rPr>
              <a:t>頃登録予定</a:t>
            </a:r>
            <a:endParaRPr sz="1400">
              <a:latin typeface="MS Gothic"/>
              <a:cs typeface="MS Gothic"/>
            </a:endParaRPr>
          </a:p>
        </p:txBody>
      </p:sp>
      <p:sp>
        <p:nvSpPr>
          <p:cNvPr id="19" name="object 19"/>
          <p:cNvSpPr txBox="1"/>
          <p:nvPr/>
        </p:nvSpPr>
        <p:spPr>
          <a:xfrm>
            <a:off x="1326733" y="4166019"/>
            <a:ext cx="2880360" cy="239395"/>
          </a:xfrm>
          <a:prstGeom prst="rect">
            <a:avLst/>
          </a:prstGeom>
        </p:spPr>
        <p:txBody>
          <a:bodyPr vert="horz" wrap="square" lIns="0" tIns="12700" rIns="0" bIns="0" rtlCol="0">
            <a:spAutoFit/>
          </a:bodyPr>
          <a:lstStyle/>
          <a:p>
            <a:pPr marL="12700">
              <a:lnSpc>
                <a:spcPct val="100000"/>
              </a:lnSpc>
              <a:spcBef>
                <a:spcPts val="100"/>
              </a:spcBef>
              <a:tabLst>
                <a:tab pos="2004060" algn="l"/>
              </a:tabLst>
            </a:pPr>
            <a:r>
              <a:rPr sz="1400" spc="-229" dirty="0">
                <a:latin typeface="MS Gothic"/>
                <a:cs typeface="MS Gothic"/>
              </a:rPr>
              <a:t>第</a:t>
            </a:r>
            <a:r>
              <a:rPr sz="1400" spc="-235" dirty="0">
                <a:latin typeface="MS Gothic"/>
                <a:cs typeface="MS Gothic"/>
              </a:rPr>
              <a:t>4</a:t>
            </a:r>
            <a:r>
              <a:rPr sz="1400" spc="-470" dirty="0">
                <a:latin typeface="MS Gothic"/>
                <a:cs typeface="MS Gothic"/>
              </a:rPr>
              <a:t> </a:t>
            </a:r>
            <a:r>
              <a:rPr sz="1400" spc="-390" dirty="0">
                <a:latin typeface="MS Gothic"/>
                <a:cs typeface="MS Gothic"/>
              </a:rPr>
              <a:t>期：R</a:t>
            </a:r>
            <a:r>
              <a:rPr sz="1400" spc="-229" dirty="0">
                <a:latin typeface="MS Gothic"/>
                <a:cs typeface="MS Gothic"/>
              </a:rPr>
              <a:t>4</a:t>
            </a:r>
            <a:r>
              <a:rPr sz="1400" spc="-235" dirty="0">
                <a:latin typeface="MS Gothic"/>
                <a:cs typeface="MS Gothic"/>
              </a:rPr>
              <a:t>.10</a:t>
            </a:r>
            <a:r>
              <a:rPr sz="1400" spc="-475" dirty="0">
                <a:latin typeface="MS Gothic"/>
                <a:cs typeface="MS Gothic"/>
              </a:rPr>
              <a:t> </a:t>
            </a:r>
            <a:r>
              <a:rPr sz="1400" spc="-465" dirty="0">
                <a:latin typeface="MS Gothic"/>
                <a:cs typeface="MS Gothic"/>
              </a:rPr>
              <a:t>頃申請受付予定</a:t>
            </a:r>
            <a:r>
              <a:rPr sz="1400" dirty="0">
                <a:latin typeface="MS Gothic"/>
                <a:cs typeface="MS Gothic"/>
              </a:rPr>
              <a:t>	</a:t>
            </a:r>
            <a:r>
              <a:rPr sz="1400" spc="-235" dirty="0">
                <a:latin typeface="MS Gothic"/>
                <a:cs typeface="MS Gothic"/>
              </a:rPr>
              <a:t>R5</a:t>
            </a:r>
            <a:r>
              <a:rPr sz="1400" spc="-220" dirty="0">
                <a:latin typeface="MS Gothic"/>
                <a:cs typeface="MS Gothic"/>
              </a:rPr>
              <a:t>.</a:t>
            </a:r>
            <a:r>
              <a:rPr sz="1400" spc="-235" dirty="0">
                <a:latin typeface="MS Gothic"/>
                <a:cs typeface="MS Gothic"/>
              </a:rPr>
              <a:t>2</a:t>
            </a:r>
            <a:r>
              <a:rPr sz="1400" spc="-480" dirty="0">
                <a:latin typeface="MS Gothic"/>
                <a:cs typeface="MS Gothic"/>
              </a:rPr>
              <a:t> </a:t>
            </a:r>
            <a:r>
              <a:rPr sz="1400" spc="-465" dirty="0">
                <a:latin typeface="MS Gothic"/>
                <a:cs typeface="MS Gothic"/>
              </a:rPr>
              <a:t>頃登録予定</a:t>
            </a:r>
            <a:endParaRPr sz="1400">
              <a:latin typeface="MS Gothic"/>
              <a:cs typeface="MS Gothic"/>
            </a:endParaRPr>
          </a:p>
        </p:txBody>
      </p:sp>
      <p:sp>
        <p:nvSpPr>
          <p:cNvPr id="20" name="object 20"/>
          <p:cNvSpPr/>
          <p:nvPr/>
        </p:nvSpPr>
        <p:spPr>
          <a:xfrm>
            <a:off x="815339" y="4639055"/>
            <a:ext cx="6022975" cy="3252470"/>
          </a:xfrm>
          <a:custGeom>
            <a:avLst/>
            <a:gdLst/>
            <a:ahLst/>
            <a:cxnLst/>
            <a:rect l="l" t="t" r="r" b="b"/>
            <a:pathLst>
              <a:path w="6022975" h="3252470">
                <a:moveTo>
                  <a:pt x="108203" y="0"/>
                </a:moveTo>
                <a:lnTo>
                  <a:pt x="65531" y="9144"/>
                </a:lnTo>
                <a:lnTo>
                  <a:pt x="24384" y="39624"/>
                </a:lnTo>
                <a:lnTo>
                  <a:pt x="9143" y="67056"/>
                </a:lnTo>
                <a:lnTo>
                  <a:pt x="4571" y="76200"/>
                </a:lnTo>
                <a:lnTo>
                  <a:pt x="0" y="108204"/>
                </a:lnTo>
                <a:lnTo>
                  <a:pt x="0" y="3144012"/>
                </a:lnTo>
                <a:lnTo>
                  <a:pt x="9143" y="3185160"/>
                </a:lnTo>
                <a:lnTo>
                  <a:pt x="25907" y="3212592"/>
                </a:lnTo>
                <a:lnTo>
                  <a:pt x="32003" y="3220212"/>
                </a:lnTo>
                <a:lnTo>
                  <a:pt x="39623" y="3226308"/>
                </a:lnTo>
                <a:lnTo>
                  <a:pt x="48768" y="3233928"/>
                </a:lnTo>
                <a:lnTo>
                  <a:pt x="67056" y="3243072"/>
                </a:lnTo>
                <a:lnTo>
                  <a:pt x="76200" y="3246120"/>
                </a:lnTo>
                <a:lnTo>
                  <a:pt x="86868" y="3249168"/>
                </a:lnTo>
                <a:lnTo>
                  <a:pt x="108203" y="3252216"/>
                </a:lnTo>
                <a:lnTo>
                  <a:pt x="108203" y="3241548"/>
                </a:lnTo>
                <a:lnTo>
                  <a:pt x="97535" y="3241548"/>
                </a:lnTo>
                <a:lnTo>
                  <a:pt x="88391" y="3240024"/>
                </a:lnTo>
                <a:lnTo>
                  <a:pt x="53340" y="3224784"/>
                </a:lnTo>
                <a:lnTo>
                  <a:pt x="21335" y="3189732"/>
                </a:lnTo>
                <a:lnTo>
                  <a:pt x="18287" y="3182112"/>
                </a:lnTo>
                <a:lnTo>
                  <a:pt x="13715" y="3172968"/>
                </a:lnTo>
                <a:lnTo>
                  <a:pt x="12191" y="3163824"/>
                </a:lnTo>
                <a:lnTo>
                  <a:pt x="10668" y="3153156"/>
                </a:lnTo>
                <a:lnTo>
                  <a:pt x="10668" y="97536"/>
                </a:lnTo>
                <a:lnTo>
                  <a:pt x="13715" y="79248"/>
                </a:lnTo>
                <a:lnTo>
                  <a:pt x="18287" y="70104"/>
                </a:lnTo>
                <a:lnTo>
                  <a:pt x="21335" y="60960"/>
                </a:lnTo>
                <a:lnTo>
                  <a:pt x="27431" y="53340"/>
                </a:lnTo>
                <a:lnTo>
                  <a:pt x="32003" y="45720"/>
                </a:lnTo>
                <a:lnTo>
                  <a:pt x="45719" y="32004"/>
                </a:lnTo>
                <a:lnTo>
                  <a:pt x="79247" y="13716"/>
                </a:lnTo>
                <a:lnTo>
                  <a:pt x="99059" y="10668"/>
                </a:lnTo>
                <a:lnTo>
                  <a:pt x="108203" y="9144"/>
                </a:lnTo>
                <a:lnTo>
                  <a:pt x="108203" y="0"/>
                </a:lnTo>
                <a:close/>
              </a:path>
              <a:path w="6022975" h="3252470">
                <a:moveTo>
                  <a:pt x="5914644" y="0"/>
                </a:moveTo>
                <a:lnTo>
                  <a:pt x="5914644" y="9144"/>
                </a:lnTo>
                <a:lnTo>
                  <a:pt x="5925312" y="10668"/>
                </a:lnTo>
                <a:lnTo>
                  <a:pt x="5943600" y="13716"/>
                </a:lnTo>
                <a:lnTo>
                  <a:pt x="5952744" y="18288"/>
                </a:lnTo>
                <a:lnTo>
                  <a:pt x="5961888" y="21336"/>
                </a:lnTo>
                <a:lnTo>
                  <a:pt x="5969508" y="27432"/>
                </a:lnTo>
                <a:lnTo>
                  <a:pt x="6001512" y="60960"/>
                </a:lnTo>
                <a:lnTo>
                  <a:pt x="6012180" y="99060"/>
                </a:lnTo>
                <a:lnTo>
                  <a:pt x="6013704" y="108204"/>
                </a:lnTo>
                <a:lnTo>
                  <a:pt x="6013704" y="3144012"/>
                </a:lnTo>
                <a:lnTo>
                  <a:pt x="6012180" y="3153156"/>
                </a:lnTo>
                <a:lnTo>
                  <a:pt x="6010656" y="3163824"/>
                </a:lnTo>
                <a:lnTo>
                  <a:pt x="5990844" y="3206496"/>
                </a:lnTo>
                <a:lnTo>
                  <a:pt x="5969508" y="3224784"/>
                </a:lnTo>
                <a:lnTo>
                  <a:pt x="5961888" y="3230880"/>
                </a:lnTo>
                <a:lnTo>
                  <a:pt x="5934456" y="3240024"/>
                </a:lnTo>
                <a:lnTo>
                  <a:pt x="5925312" y="3241548"/>
                </a:lnTo>
                <a:lnTo>
                  <a:pt x="5914644" y="3241548"/>
                </a:lnTo>
                <a:lnTo>
                  <a:pt x="5914644" y="3252216"/>
                </a:lnTo>
                <a:lnTo>
                  <a:pt x="5926836" y="3250692"/>
                </a:lnTo>
                <a:lnTo>
                  <a:pt x="5937504" y="3249168"/>
                </a:lnTo>
                <a:lnTo>
                  <a:pt x="5946648" y="3246120"/>
                </a:lnTo>
                <a:lnTo>
                  <a:pt x="5957316" y="3243072"/>
                </a:lnTo>
                <a:lnTo>
                  <a:pt x="5990844" y="3220212"/>
                </a:lnTo>
                <a:lnTo>
                  <a:pt x="6018276" y="3176016"/>
                </a:lnTo>
                <a:lnTo>
                  <a:pt x="6022848" y="3154680"/>
                </a:lnTo>
                <a:lnTo>
                  <a:pt x="6022848" y="97536"/>
                </a:lnTo>
                <a:lnTo>
                  <a:pt x="6019800" y="86868"/>
                </a:lnTo>
                <a:lnTo>
                  <a:pt x="6018276" y="76200"/>
                </a:lnTo>
                <a:lnTo>
                  <a:pt x="5998464" y="39624"/>
                </a:lnTo>
                <a:lnTo>
                  <a:pt x="5957316" y="9144"/>
                </a:lnTo>
                <a:lnTo>
                  <a:pt x="5946648" y="4572"/>
                </a:lnTo>
                <a:lnTo>
                  <a:pt x="5914644" y="0"/>
                </a:lnTo>
                <a:close/>
              </a:path>
            </a:pathLst>
          </a:custGeom>
          <a:solidFill>
            <a:srgbClr val="497DBA"/>
          </a:solidFill>
        </p:spPr>
        <p:txBody>
          <a:bodyPr wrap="square" lIns="0" tIns="0" rIns="0" bIns="0" rtlCol="0"/>
          <a:lstStyle/>
          <a:p>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12700">
              <a:lnSpc>
                <a:spcPts val="1525"/>
              </a:lnSpc>
            </a:pPr>
            <a:r>
              <a:rPr spc="120" dirty="0"/>
              <a:t>-14-</a:t>
            </a:r>
          </a:p>
        </p:txBody>
      </p:sp>
      <p:pic>
        <p:nvPicPr>
          <p:cNvPr id="22" name="オーディオ 21">
            <a:hlinkClick r:id="" action="ppaction://media"/>
          </p:cNvPr>
          <p:cNvPicPr>
            <a:picLocks noChangeAspect="1"/>
          </p:cNvPicPr>
          <p:nvPr>
            <a:audioFile r:link="rId1"/>
            <p:extLst>
              <p:ext uri="{DAA4B4D4-6D71-4841-9C94-3DE7FCFB9230}">
                <p14:media xmlns:p14="http://schemas.microsoft.com/office/powerpoint/2010/main" r:embed="rId2">
                  <p14:trim st="4371" end="1974.9342"/>
                </p14:media>
              </p:ext>
            </p:extLst>
          </p:nvPr>
        </p:nvPicPr>
        <p:blipFill>
          <a:blip r:embed="rId5"/>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3358"/>
    </mc:Choice>
    <mc:Fallback xmlns="">
      <p:transition spd="slow" advTm="83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extLst>
    <p:ext uri="{3A86A75C-4F4B-4683-9AE1-C65F6400EC91}">
      <p14:laserTraceLst xmlns:p14="http://schemas.microsoft.com/office/powerpoint/2010/main">
        <p14:tracePtLst>
          <p14:tracePt t="299" x="4049713" y="6019800"/>
          <p14:tracePt t="315" x="4049713" y="6010275"/>
          <p14:tracePt t="331" x="4049713" y="6000750"/>
          <p14:tracePt t="354" x="4049713" y="5989638"/>
          <p14:tracePt t="387" x="4049713" y="5980113"/>
          <p14:tracePt t="410" x="4049713" y="5970588"/>
          <p14:tracePt t="451" x="4049713" y="5949950"/>
          <p14:tracePt t="466" x="4049713" y="5940425"/>
          <p14:tracePt t="483" x="4038600" y="5930900"/>
          <p14:tracePt t="1377" x="4038600" y="5911850"/>
          <p14:tracePt t="1465" x="4049713" y="5900738"/>
          <p14:tracePt t="1473" x="4068763" y="5900738"/>
          <p14:tracePt t="1485" x="4098925" y="5921375"/>
          <p14:tracePt t="1502" x="4168775" y="5989638"/>
          <p14:tracePt t="1519" x="4227513" y="6040438"/>
          <p14:tracePt t="1535" x="4267200" y="6069013"/>
          <p14:tracePt t="1569" x="4316413" y="6080125"/>
          <p14:tracePt t="1602" x="4376738" y="6108700"/>
          <p14:tracePt t="1636" x="4475163" y="6138863"/>
          <p14:tracePt t="1652" x="4494213" y="6138863"/>
          <p14:tracePt t="1669" x="4554538" y="6069013"/>
          <p14:tracePt t="1686" x="4603750" y="5821363"/>
          <p14:tracePt t="1702" x="4673600" y="5573713"/>
          <p14:tracePt t="1719" x="4702175" y="5445125"/>
          <p14:tracePt t="1736" x="4722813" y="5337175"/>
          <p14:tracePt t="1752" x="4772025" y="5148263"/>
          <p14:tracePt t="1769" x="4830763" y="4940300"/>
          <p14:tracePt t="1785" x="4940300" y="4584700"/>
          <p14:tracePt t="1802" x="4999038" y="4376738"/>
          <p14:tracePt t="1819" x="4999038" y="4276725"/>
          <p14:tracePt t="1835" x="4999038" y="4217988"/>
          <p14:tracePt t="1852" x="4999038" y="4098925"/>
          <p14:tracePt t="1869" x="4979988" y="3911600"/>
          <p14:tracePt t="1885" x="4970463" y="3881438"/>
          <p14:tracePt t="1902" x="4970463" y="3832225"/>
          <p14:tracePt t="1919" x="4970463" y="3643313"/>
          <p14:tracePt t="1936" x="4970463" y="3367088"/>
          <p14:tracePt t="1952" x="4970463" y="3119438"/>
          <p14:tracePt t="1956" x="4949825" y="3019425"/>
          <p14:tracePt t="1970" x="4949825" y="2911475"/>
          <p14:tracePt t="1986" x="4949825" y="2900363"/>
          <p14:tracePt t="2002" x="4940300" y="2871788"/>
          <p14:tracePt t="2019" x="4940300" y="2832100"/>
          <p14:tracePt t="2035" x="4921250" y="2762250"/>
          <p14:tracePt t="2052" x="4910138" y="2722563"/>
          <p14:tracePt t="2069" x="4910138" y="2703513"/>
          <p14:tracePt t="2107" x="4910138" y="2673350"/>
          <p14:tracePt t="2118" x="4900613" y="2603500"/>
          <p14:tracePt t="2135" x="4851400" y="2435225"/>
          <p14:tracePt t="2152" x="4830763" y="2346325"/>
          <p14:tracePt t="2170" x="4821238" y="2306638"/>
          <p14:tracePt t="2203" x="4821238" y="2297113"/>
          <p14:tracePt t="2219" x="4802188" y="2247900"/>
          <p14:tracePt t="2235" x="4791075" y="2159000"/>
          <p14:tracePt t="2252" x="4781550" y="2098675"/>
          <p14:tracePt t="2268" x="4741863" y="2019300"/>
          <p14:tracePt t="2285" x="4702175" y="1920875"/>
          <p14:tracePt t="2302" x="4673600" y="1851025"/>
          <p14:tracePt t="2319" x="4622800" y="1743075"/>
          <p14:tracePt t="2336" x="4583113" y="1654175"/>
          <p14:tracePt t="2352" x="4533900" y="1544638"/>
          <p14:tracePt t="2370" x="4475163" y="1385888"/>
          <p14:tracePt t="2386" x="4435475" y="1327150"/>
          <p14:tracePt t="2402" x="4414838" y="1296988"/>
          <p14:tracePt t="2419" x="4405313" y="1277938"/>
          <p14:tracePt t="2435" x="4405313" y="1266825"/>
          <p14:tracePt t="2452" x="4386263" y="1247775"/>
          <p14:tracePt t="2469" x="4365625" y="1227138"/>
          <p14:tracePt t="2486" x="4365625" y="1208088"/>
          <p14:tracePt t="2502" x="4337050" y="1158875"/>
          <p14:tracePt t="2519" x="4316413" y="1128713"/>
          <p14:tracePt t="2535" x="4306888" y="1089025"/>
          <p14:tracePt t="2552" x="4306888" y="1069975"/>
          <p14:tracePt t="2569" x="4286250" y="1058863"/>
          <p14:tracePt t="2610" x="4276725" y="1058863"/>
          <p14:tracePt t="2635" x="4276725" y="1049338"/>
          <p14:tracePt t="2643" x="4267200" y="1030288"/>
          <p14:tracePt t="2658" x="4227513" y="990600"/>
          <p14:tracePt t="2669" x="4217988" y="969963"/>
          <p14:tracePt t="2686" x="4208463" y="950913"/>
          <p14:tracePt t="2702" x="4178300" y="920750"/>
          <p14:tracePt t="2771" x="4168775" y="911225"/>
          <p14:tracePt t="2779" x="4148138" y="890588"/>
          <p14:tracePt t="2787" x="4138613" y="881063"/>
          <p14:tracePt t="2802" x="4117975" y="862013"/>
          <p14:tracePt t="2819" x="4098925" y="841375"/>
          <p14:tracePt t="2836" x="4089400" y="8318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3732" y="4219955"/>
            <a:ext cx="4805680" cy="239395"/>
          </a:xfrm>
          <a:prstGeom prst="rect">
            <a:avLst/>
          </a:prstGeom>
          <a:ln w="6096">
            <a:solidFill>
              <a:srgbClr val="000000"/>
            </a:solidFill>
          </a:ln>
        </p:spPr>
        <p:txBody>
          <a:bodyPr vert="horz" wrap="square" lIns="0" tIns="6350" rIns="0" bIns="0" rtlCol="0">
            <a:spAutoFit/>
          </a:bodyPr>
          <a:lstStyle/>
          <a:p>
            <a:pPr marL="2540">
              <a:lnSpc>
                <a:spcPct val="100000"/>
              </a:lnSpc>
              <a:spcBef>
                <a:spcPts val="50"/>
              </a:spcBef>
            </a:pPr>
            <a:r>
              <a:rPr sz="1400" dirty="0">
                <a:latin typeface="MS UI Gothic"/>
                <a:cs typeface="MS UI Gothic"/>
              </a:rPr>
              <a:t>県内工事</a:t>
            </a:r>
            <a:r>
              <a:rPr sz="1400" spc="700" dirty="0">
                <a:latin typeface="MS UI Gothic"/>
                <a:cs typeface="MS UI Gothic"/>
              </a:rPr>
              <a:t>（</a:t>
            </a:r>
            <a:r>
              <a:rPr sz="1400" dirty="0">
                <a:latin typeface="MS UI Gothic"/>
                <a:cs typeface="MS UI Gothic"/>
              </a:rPr>
              <a:t>熊</a:t>
            </a:r>
            <a:r>
              <a:rPr sz="1400" spc="-15" dirty="0">
                <a:latin typeface="MS UI Gothic"/>
                <a:cs typeface="MS UI Gothic"/>
              </a:rPr>
              <a:t>本</a:t>
            </a:r>
            <a:r>
              <a:rPr sz="1400" dirty="0">
                <a:latin typeface="MS UI Gothic"/>
                <a:cs typeface="MS UI Gothic"/>
              </a:rPr>
              <a:t>県内</a:t>
            </a:r>
            <a:r>
              <a:rPr sz="1400" spc="300" dirty="0">
                <a:latin typeface="MS UI Gothic"/>
                <a:cs typeface="MS UI Gothic"/>
              </a:rPr>
              <a:t>に</a:t>
            </a:r>
            <a:r>
              <a:rPr sz="1400" dirty="0">
                <a:latin typeface="MS UI Gothic"/>
                <a:cs typeface="MS UI Gothic"/>
              </a:rPr>
              <a:t>主</a:t>
            </a:r>
            <a:r>
              <a:rPr sz="1400" spc="285" dirty="0">
                <a:latin typeface="MS UI Gothic"/>
                <a:cs typeface="MS UI Gothic"/>
              </a:rPr>
              <a:t>た</a:t>
            </a:r>
            <a:r>
              <a:rPr sz="1400" spc="155" dirty="0">
                <a:latin typeface="MS UI Gothic"/>
                <a:cs typeface="MS UI Gothic"/>
              </a:rPr>
              <a:t>る</a:t>
            </a:r>
            <a:r>
              <a:rPr sz="1400" spc="190" dirty="0">
                <a:latin typeface="MS UI Gothic"/>
                <a:cs typeface="MS UI Gothic"/>
              </a:rPr>
              <a:t>営</a:t>
            </a:r>
            <a:r>
              <a:rPr sz="1400" spc="-15" dirty="0">
                <a:latin typeface="MS UI Gothic"/>
                <a:cs typeface="MS UI Gothic"/>
              </a:rPr>
              <a:t>業所</a:t>
            </a:r>
            <a:r>
              <a:rPr sz="1400" spc="345" dirty="0">
                <a:latin typeface="MS UI Gothic"/>
                <a:cs typeface="MS UI Gothic"/>
              </a:rPr>
              <a:t>を</a:t>
            </a:r>
            <a:r>
              <a:rPr sz="1400" spc="480" dirty="0">
                <a:latin typeface="MS UI Gothic"/>
                <a:cs typeface="MS UI Gothic"/>
              </a:rPr>
              <a:t>置</a:t>
            </a:r>
            <a:r>
              <a:rPr sz="1400" spc="225" dirty="0">
                <a:latin typeface="MS UI Gothic"/>
                <a:cs typeface="MS UI Gothic"/>
              </a:rPr>
              <a:t>く</a:t>
            </a:r>
            <a:r>
              <a:rPr sz="1400" spc="-15" dirty="0">
                <a:latin typeface="MS UI Gothic"/>
                <a:cs typeface="MS UI Gothic"/>
              </a:rPr>
              <a:t>建</a:t>
            </a:r>
            <a:r>
              <a:rPr sz="1400" dirty="0">
                <a:latin typeface="MS UI Gothic"/>
                <a:cs typeface="MS UI Gothic"/>
              </a:rPr>
              <a:t>設業者</a:t>
            </a:r>
            <a:r>
              <a:rPr sz="1400" spc="685" dirty="0">
                <a:latin typeface="MS UI Gothic"/>
                <a:cs typeface="MS UI Gothic"/>
              </a:rPr>
              <a:t>）</a:t>
            </a:r>
            <a:r>
              <a:rPr sz="1400" spc="254" dirty="0">
                <a:latin typeface="MS UI Gothic"/>
                <a:cs typeface="MS UI Gothic"/>
              </a:rPr>
              <a:t>の</a:t>
            </a:r>
            <a:r>
              <a:rPr sz="1400" dirty="0">
                <a:latin typeface="MS UI Gothic"/>
                <a:cs typeface="MS UI Gothic"/>
              </a:rPr>
              <a:t>場</a:t>
            </a:r>
            <a:r>
              <a:rPr sz="1400" spc="15" dirty="0">
                <a:latin typeface="MS UI Gothic"/>
                <a:cs typeface="MS UI Gothic"/>
              </a:rPr>
              <a:t>合</a:t>
            </a:r>
            <a:endParaRPr sz="1400">
              <a:latin typeface="MS UI Gothic"/>
              <a:cs typeface="MS UI Gothic"/>
            </a:endParaRPr>
          </a:p>
        </p:txBody>
      </p:sp>
      <p:sp>
        <p:nvSpPr>
          <p:cNvPr id="3" name="object 3"/>
          <p:cNvSpPr/>
          <p:nvPr/>
        </p:nvSpPr>
        <p:spPr>
          <a:xfrm>
            <a:off x="1623060" y="6685788"/>
            <a:ext cx="76200" cy="10795"/>
          </a:xfrm>
          <a:custGeom>
            <a:avLst/>
            <a:gdLst/>
            <a:ahLst/>
            <a:cxnLst/>
            <a:rect l="l" t="t" r="r" b="b"/>
            <a:pathLst>
              <a:path w="76200" h="10795">
                <a:moveTo>
                  <a:pt x="76200" y="0"/>
                </a:moveTo>
                <a:lnTo>
                  <a:pt x="0" y="0"/>
                </a:lnTo>
                <a:lnTo>
                  <a:pt x="0" y="10667"/>
                </a:lnTo>
                <a:lnTo>
                  <a:pt x="76200" y="10667"/>
                </a:lnTo>
                <a:lnTo>
                  <a:pt x="76200" y="0"/>
                </a:lnTo>
                <a:close/>
              </a:path>
            </a:pathLst>
          </a:custGeom>
          <a:solidFill>
            <a:srgbClr val="000000"/>
          </a:solidFill>
        </p:spPr>
        <p:txBody>
          <a:bodyPr wrap="square" lIns="0" tIns="0" rIns="0" bIns="0" rtlCol="0"/>
          <a:lstStyle/>
          <a:p>
            <a:endParaRPr/>
          </a:p>
        </p:txBody>
      </p:sp>
      <p:sp>
        <p:nvSpPr>
          <p:cNvPr id="4" name="object 4"/>
          <p:cNvSpPr/>
          <p:nvPr/>
        </p:nvSpPr>
        <p:spPr>
          <a:xfrm>
            <a:off x="4262628" y="6685788"/>
            <a:ext cx="76200" cy="10795"/>
          </a:xfrm>
          <a:custGeom>
            <a:avLst/>
            <a:gdLst/>
            <a:ahLst/>
            <a:cxnLst/>
            <a:rect l="l" t="t" r="r" b="b"/>
            <a:pathLst>
              <a:path w="76200" h="10795">
                <a:moveTo>
                  <a:pt x="76200" y="0"/>
                </a:moveTo>
                <a:lnTo>
                  <a:pt x="0" y="0"/>
                </a:lnTo>
                <a:lnTo>
                  <a:pt x="0" y="10667"/>
                </a:lnTo>
                <a:lnTo>
                  <a:pt x="76200" y="10667"/>
                </a:lnTo>
                <a:lnTo>
                  <a:pt x="76200" y="0"/>
                </a:lnTo>
                <a:close/>
              </a:path>
            </a:pathLst>
          </a:custGeom>
          <a:solidFill>
            <a:srgbClr val="000000"/>
          </a:solidFill>
        </p:spPr>
        <p:txBody>
          <a:bodyPr wrap="square" lIns="0" tIns="0" rIns="0" bIns="0" rtlCol="0"/>
          <a:lstStyle/>
          <a:p>
            <a:endParaRPr/>
          </a:p>
        </p:txBody>
      </p:sp>
      <p:sp>
        <p:nvSpPr>
          <p:cNvPr id="5" name="object 5"/>
          <p:cNvSpPr txBox="1"/>
          <p:nvPr/>
        </p:nvSpPr>
        <p:spPr>
          <a:xfrm>
            <a:off x="888008" y="4748729"/>
            <a:ext cx="5786120" cy="4942840"/>
          </a:xfrm>
          <a:prstGeom prst="rect">
            <a:avLst/>
          </a:prstGeom>
        </p:spPr>
        <p:txBody>
          <a:bodyPr vert="horz" wrap="square" lIns="0" tIns="53340" rIns="0" bIns="0" rtlCol="0">
            <a:spAutoFit/>
          </a:bodyPr>
          <a:lstStyle/>
          <a:p>
            <a:pPr marL="12700">
              <a:lnSpc>
                <a:spcPct val="100000"/>
              </a:lnSpc>
              <a:spcBef>
                <a:spcPts val="420"/>
              </a:spcBef>
            </a:pPr>
            <a:r>
              <a:rPr sz="1200" spc="114" dirty="0">
                <a:latin typeface="MS UI Gothic"/>
                <a:cs typeface="MS UI Gothic"/>
              </a:rPr>
              <a:t>【変更届出が必要な事項（</a:t>
            </a:r>
            <a:r>
              <a:rPr sz="1200" spc="75" dirty="0">
                <a:latin typeface="MS UI Gothic"/>
                <a:cs typeface="MS UI Gothic"/>
              </a:rPr>
              <a:t>R</a:t>
            </a:r>
            <a:r>
              <a:rPr sz="1200" spc="90" dirty="0">
                <a:latin typeface="MS UI Gothic"/>
                <a:cs typeface="MS UI Gothic"/>
              </a:rPr>
              <a:t>4</a:t>
            </a:r>
            <a:r>
              <a:rPr sz="1200" spc="-5" dirty="0">
                <a:latin typeface="MS UI Gothic"/>
                <a:cs typeface="MS UI Gothic"/>
              </a:rPr>
              <a:t>.</a:t>
            </a:r>
            <a:r>
              <a:rPr sz="1200" spc="90" dirty="0">
                <a:latin typeface="MS UI Gothic"/>
                <a:cs typeface="MS UI Gothic"/>
              </a:rPr>
              <a:t>4</a:t>
            </a:r>
            <a:r>
              <a:rPr sz="1200" spc="-5" dirty="0">
                <a:latin typeface="MS UI Gothic"/>
                <a:cs typeface="MS UI Gothic"/>
              </a:rPr>
              <a:t>.</a:t>
            </a:r>
            <a:r>
              <a:rPr sz="1200" spc="95" dirty="0">
                <a:latin typeface="MS UI Gothic"/>
                <a:cs typeface="MS UI Gothic"/>
              </a:rPr>
              <a:t>1</a:t>
            </a:r>
            <a:r>
              <a:rPr sz="1200" spc="-70" dirty="0">
                <a:latin typeface="MS UI Gothic"/>
                <a:cs typeface="MS UI Gothic"/>
              </a:rPr>
              <a:t> </a:t>
            </a:r>
            <a:r>
              <a:rPr sz="1200" dirty="0">
                <a:latin typeface="MS UI Gothic"/>
                <a:cs typeface="MS UI Gothic"/>
              </a:rPr>
              <a:t>以降）</a:t>
            </a:r>
            <a:r>
              <a:rPr sz="1200" spc="600" dirty="0">
                <a:latin typeface="MS UI Gothic"/>
                <a:cs typeface="MS UI Gothic"/>
              </a:rPr>
              <a:t>】</a:t>
            </a:r>
            <a:endParaRPr sz="1200" dirty="0">
              <a:latin typeface="MS UI Gothic"/>
              <a:cs typeface="MS UI Gothic"/>
            </a:endParaRPr>
          </a:p>
          <a:p>
            <a:pPr marL="469900" marR="5080" indent="-152400">
              <a:lnSpc>
                <a:spcPct val="122400"/>
              </a:lnSpc>
            </a:pPr>
            <a:r>
              <a:rPr sz="1200" spc="90" dirty="0">
                <a:latin typeface="MS UI Gothic"/>
                <a:cs typeface="MS UI Gothic"/>
              </a:rPr>
              <a:t>○主たる営業所の商号又は名称</a:t>
            </a:r>
            <a:r>
              <a:rPr sz="1200" dirty="0">
                <a:latin typeface="MS UI Gothic"/>
                <a:cs typeface="MS UI Gothic"/>
              </a:rPr>
              <a:t>、</a:t>
            </a:r>
            <a:r>
              <a:rPr sz="1200" spc="90" dirty="0">
                <a:latin typeface="MS UI Gothic"/>
                <a:cs typeface="MS UI Gothic"/>
              </a:rPr>
              <a:t>法人の代表者</a:t>
            </a:r>
            <a:r>
              <a:rPr sz="1200" dirty="0">
                <a:latin typeface="MS UI Gothic"/>
                <a:cs typeface="MS UI Gothic"/>
              </a:rPr>
              <a:t>、</a:t>
            </a:r>
            <a:r>
              <a:rPr sz="1200" spc="110" dirty="0">
                <a:latin typeface="MS UI Gothic"/>
                <a:cs typeface="MS UI Gothic"/>
              </a:rPr>
              <a:t>所在地</a:t>
            </a:r>
            <a:r>
              <a:rPr sz="1200" spc="10" dirty="0">
                <a:latin typeface="MS UI Gothic"/>
                <a:cs typeface="MS UI Gothic"/>
              </a:rPr>
              <a:t>、</a:t>
            </a:r>
            <a:r>
              <a:rPr sz="1200" spc="85" dirty="0">
                <a:latin typeface="MS UI Gothic"/>
                <a:cs typeface="MS UI Gothic"/>
              </a:rPr>
              <a:t>郵便番号</a:t>
            </a:r>
            <a:r>
              <a:rPr sz="1200" spc="-5" dirty="0">
                <a:latin typeface="MS UI Gothic"/>
                <a:cs typeface="MS UI Gothic"/>
              </a:rPr>
              <a:t>、</a:t>
            </a:r>
            <a:r>
              <a:rPr sz="1200" spc="50" dirty="0">
                <a:latin typeface="MS UI Gothic"/>
                <a:cs typeface="MS UI Gothic"/>
              </a:rPr>
              <a:t>電話番号を </a:t>
            </a:r>
            <a:r>
              <a:rPr sz="1200" spc="105" dirty="0">
                <a:latin typeface="MS UI Gothic"/>
                <a:cs typeface="MS UI Gothic"/>
              </a:rPr>
              <a:t>変更</a:t>
            </a:r>
            <a:r>
              <a:rPr sz="1200" spc="75" dirty="0">
                <a:latin typeface="MS UI Gothic"/>
                <a:cs typeface="MS UI Gothic"/>
              </a:rPr>
              <a:t>し</a:t>
            </a:r>
            <a:r>
              <a:rPr sz="1200" spc="80" dirty="0">
                <a:latin typeface="MS UI Gothic"/>
                <a:cs typeface="MS UI Gothic"/>
              </a:rPr>
              <a:t>た</a:t>
            </a:r>
            <a:r>
              <a:rPr sz="1200" spc="105" dirty="0">
                <a:latin typeface="MS UI Gothic"/>
                <a:cs typeface="MS UI Gothic"/>
              </a:rPr>
              <a:t>場合</a:t>
            </a:r>
            <a:endParaRPr sz="1200" dirty="0">
              <a:latin typeface="MS UI Gothic"/>
              <a:cs typeface="MS UI Gothic"/>
            </a:endParaRPr>
          </a:p>
          <a:p>
            <a:pPr marL="622300">
              <a:lnSpc>
                <a:spcPct val="100000"/>
              </a:lnSpc>
              <a:spcBef>
                <a:spcPts val="315"/>
              </a:spcBef>
            </a:pPr>
            <a:r>
              <a:rPr sz="1200" spc="90" dirty="0">
                <a:latin typeface="MS UI Gothic"/>
                <a:cs typeface="MS UI Gothic"/>
              </a:rPr>
              <a:t>※別途</a:t>
            </a:r>
            <a:r>
              <a:rPr sz="1200" spc="60" dirty="0">
                <a:latin typeface="MS UI Gothic"/>
                <a:cs typeface="MS UI Gothic"/>
              </a:rPr>
              <a:t>、</a:t>
            </a:r>
            <a:r>
              <a:rPr sz="1200" spc="90" dirty="0">
                <a:latin typeface="MS UI Gothic"/>
                <a:cs typeface="MS UI Gothic"/>
              </a:rPr>
              <a:t>建設業許可</a:t>
            </a:r>
            <a:r>
              <a:rPr sz="1200" spc="70" dirty="0">
                <a:latin typeface="MS UI Gothic"/>
                <a:cs typeface="MS UI Gothic"/>
              </a:rPr>
              <a:t>に</a:t>
            </a:r>
            <a:r>
              <a:rPr sz="1200" spc="90" dirty="0">
                <a:latin typeface="MS UI Gothic"/>
                <a:cs typeface="MS UI Gothic"/>
              </a:rPr>
              <a:t>係</a:t>
            </a:r>
            <a:r>
              <a:rPr sz="1200" spc="70" dirty="0">
                <a:latin typeface="MS UI Gothic"/>
                <a:cs typeface="MS UI Gothic"/>
              </a:rPr>
              <a:t>る</a:t>
            </a:r>
            <a:r>
              <a:rPr sz="1200" spc="90" dirty="0">
                <a:latin typeface="MS UI Gothic"/>
                <a:cs typeface="MS UI Gothic"/>
              </a:rPr>
              <a:t>変更届出書</a:t>
            </a:r>
            <a:r>
              <a:rPr sz="1200" spc="75" dirty="0">
                <a:latin typeface="MS UI Gothic"/>
                <a:cs typeface="MS UI Gothic"/>
              </a:rPr>
              <a:t>の</a:t>
            </a:r>
            <a:r>
              <a:rPr sz="1200" spc="90" dirty="0">
                <a:latin typeface="MS UI Gothic"/>
                <a:cs typeface="MS UI Gothic"/>
              </a:rPr>
              <a:t>提出</a:t>
            </a:r>
            <a:r>
              <a:rPr sz="1200" spc="70" dirty="0">
                <a:latin typeface="MS UI Gothic"/>
                <a:cs typeface="MS UI Gothic"/>
              </a:rPr>
              <a:t>も</a:t>
            </a:r>
            <a:r>
              <a:rPr sz="1200" spc="90" dirty="0">
                <a:latin typeface="MS UI Gothic"/>
                <a:cs typeface="MS UI Gothic"/>
              </a:rPr>
              <a:t>必要</a:t>
            </a:r>
            <a:r>
              <a:rPr sz="1200" spc="75" dirty="0">
                <a:latin typeface="MS UI Gothic"/>
                <a:cs typeface="MS UI Gothic"/>
              </a:rPr>
              <a:t>です</a:t>
            </a:r>
            <a:r>
              <a:rPr sz="1200" spc="60" dirty="0">
                <a:latin typeface="MS UI Gothic"/>
                <a:cs typeface="MS UI Gothic"/>
              </a:rPr>
              <a:t>。</a:t>
            </a:r>
            <a:endParaRPr sz="1200" dirty="0">
              <a:latin typeface="MS UI Gothic"/>
              <a:cs typeface="MS UI Gothic"/>
            </a:endParaRPr>
          </a:p>
          <a:p>
            <a:pPr marL="317500">
              <a:lnSpc>
                <a:spcPct val="100000"/>
              </a:lnSpc>
              <a:spcBef>
                <a:spcPts val="320"/>
              </a:spcBef>
            </a:pPr>
            <a:r>
              <a:rPr sz="1200" spc="95" dirty="0">
                <a:latin typeface="MS UI Gothic"/>
                <a:cs typeface="MS UI Gothic"/>
              </a:rPr>
              <a:t>○指名願</a:t>
            </a:r>
            <a:r>
              <a:rPr sz="1200" spc="80" dirty="0">
                <a:latin typeface="MS UI Gothic"/>
                <a:cs typeface="MS UI Gothic"/>
              </a:rPr>
              <a:t>の</a:t>
            </a:r>
            <a:r>
              <a:rPr sz="1200" spc="95" dirty="0">
                <a:latin typeface="MS UI Gothic"/>
                <a:cs typeface="MS UI Gothic"/>
              </a:rPr>
              <a:t>取下</a:t>
            </a:r>
            <a:r>
              <a:rPr sz="1200" spc="80" dirty="0">
                <a:latin typeface="MS UI Gothic"/>
                <a:cs typeface="MS UI Gothic"/>
              </a:rPr>
              <a:t>げ</a:t>
            </a:r>
            <a:r>
              <a:rPr sz="1200" spc="70" dirty="0">
                <a:latin typeface="MS UI Gothic"/>
                <a:cs typeface="MS UI Gothic"/>
              </a:rPr>
              <a:t>を</a:t>
            </a:r>
            <a:r>
              <a:rPr sz="1200" spc="80" dirty="0">
                <a:latin typeface="MS UI Gothic"/>
                <a:cs typeface="MS UI Gothic"/>
              </a:rPr>
              <a:t>す</a:t>
            </a:r>
            <a:r>
              <a:rPr sz="1200" spc="75" dirty="0">
                <a:latin typeface="MS UI Gothic"/>
                <a:cs typeface="MS UI Gothic"/>
              </a:rPr>
              <a:t>る</a:t>
            </a:r>
            <a:r>
              <a:rPr sz="1200" spc="95" dirty="0">
                <a:latin typeface="MS UI Gothic"/>
                <a:cs typeface="MS UI Gothic"/>
              </a:rPr>
              <a:t>場合</a:t>
            </a:r>
            <a:endParaRPr sz="1200" dirty="0">
              <a:latin typeface="MS UI Gothic"/>
              <a:cs typeface="MS UI Gothic"/>
            </a:endParaRPr>
          </a:p>
          <a:p>
            <a:pPr>
              <a:lnSpc>
                <a:spcPct val="100000"/>
              </a:lnSpc>
              <a:spcBef>
                <a:spcPts val="25"/>
              </a:spcBef>
            </a:pPr>
            <a:endParaRPr sz="1600" dirty="0">
              <a:latin typeface="MS UI Gothic"/>
              <a:cs typeface="MS UI Gothic"/>
            </a:endParaRPr>
          </a:p>
          <a:p>
            <a:pPr marL="12700">
              <a:lnSpc>
                <a:spcPct val="100000"/>
              </a:lnSpc>
            </a:pPr>
            <a:r>
              <a:rPr sz="1200" spc="215" dirty="0">
                <a:latin typeface="MS UI Gothic"/>
                <a:cs typeface="MS UI Gothic"/>
              </a:rPr>
              <a:t>【提出先（従来どおり</a:t>
            </a:r>
            <a:r>
              <a:rPr sz="1200" dirty="0">
                <a:latin typeface="MS UI Gothic"/>
                <a:cs typeface="MS UI Gothic"/>
              </a:rPr>
              <a:t>）</a:t>
            </a:r>
            <a:r>
              <a:rPr sz="1200" spc="600" dirty="0">
                <a:latin typeface="MS UI Gothic"/>
                <a:cs typeface="MS UI Gothic"/>
              </a:rPr>
              <a:t>】</a:t>
            </a:r>
            <a:endParaRPr sz="1200" dirty="0">
              <a:latin typeface="MS UI Gothic"/>
              <a:cs typeface="MS UI Gothic"/>
            </a:endParaRPr>
          </a:p>
          <a:p>
            <a:pPr marL="317500">
              <a:lnSpc>
                <a:spcPct val="100000"/>
              </a:lnSpc>
              <a:spcBef>
                <a:spcPts val="330"/>
              </a:spcBef>
            </a:pPr>
            <a:r>
              <a:rPr sz="1200" spc="30" dirty="0">
                <a:latin typeface="MS UI Gothic"/>
                <a:cs typeface="MS UI Gothic"/>
              </a:rPr>
              <a:t>熊本県土木部監理課建設業班（行政棟本館</a:t>
            </a:r>
            <a:r>
              <a:rPr sz="1200" spc="-70" dirty="0">
                <a:latin typeface="MS UI Gothic"/>
                <a:cs typeface="MS UI Gothic"/>
              </a:rPr>
              <a:t> </a:t>
            </a:r>
            <a:r>
              <a:rPr sz="1200" spc="90" dirty="0">
                <a:latin typeface="MS UI Gothic"/>
                <a:cs typeface="MS UI Gothic"/>
              </a:rPr>
              <a:t>1</a:t>
            </a:r>
            <a:r>
              <a:rPr sz="1200" spc="95" dirty="0">
                <a:latin typeface="MS UI Gothic"/>
                <a:cs typeface="MS UI Gothic"/>
              </a:rPr>
              <a:t>1</a:t>
            </a:r>
            <a:r>
              <a:rPr sz="1200" spc="-70" dirty="0">
                <a:latin typeface="MS UI Gothic"/>
                <a:cs typeface="MS UI Gothic"/>
              </a:rPr>
              <a:t> </a:t>
            </a:r>
            <a:r>
              <a:rPr sz="1200" spc="300" dirty="0">
                <a:latin typeface="MS UI Gothic"/>
                <a:cs typeface="MS UI Gothic"/>
              </a:rPr>
              <a:t>階）</a:t>
            </a:r>
            <a:endParaRPr sz="1200" dirty="0">
              <a:latin typeface="MS UI Gothic"/>
              <a:cs typeface="MS UI Gothic"/>
            </a:endParaRPr>
          </a:p>
          <a:p>
            <a:pPr marL="317500">
              <a:lnSpc>
                <a:spcPct val="100000"/>
              </a:lnSpc>
              <a:spcBef>
                <a:spcPts val="320"/>
              </a:spcBef>
              <a:tabLst>
                <a:tab pos="1316355" algn="l"/>
              </a:tabLst>
            </a:pPr>
            <a:r>
              <a:rPr sz="1200" spc="65" dirty="0">
                <a:latin typeface="MS UI Gothic"/>
                <a:cs typeface="MS UI Gothic"/>
              </a:rPr>
              <a:t>〒</a:t>
            </a:r>
            <a:r>
              <a:rPr sz="1200" spc="70" dirty="0">
                <a:latin typeface="MS UI Gothic"/>
                <a:cs typeface="MS UI Gothic"/>
              </a:rPr>
              <a:t>862</a:t>
            </a:r>
            <a:r>
              <a:rPr sz="1200" spc="235" dirty="0">
                <a:latin typeface="MS UI Gothic"/>
                <a:cs typeface="MS UI Gothic"/>
              </a:rPr>
              <a:t> </a:t>
            </a:r>
            <a:r>
              <a:rPr sz="1200" spc="90" dirty="0">
                <a:latin typeface="MS UI Gothic"/>
                <a:cs typeface="MS UI Gothic"/>
              </a:rPr>
              <a:t>8570	</a:t>
            </a:r>
            <a:r>
              <a:rPr sz="1200" dirty="0">
                <a:latin typeface="MS UI Gothic"/>
                <a:cs typeface="MS UI Gothic"/>
              </a:rPr>
              <a:t>熊</a:t>
            </a:r>
            <a:r>
              <a:rPr sz="1200" spc="10" dirty="0">
                <a:latin typeface="MS UI Gothic"/>
                <a:cs typeface="MS UI Gothic"/>
              </a:rPr>
              <a:t>本</a:t>
            </a:r>
            <a:r>
              <a:rPr sz="1200" dirty="0">
                <a:latin typeface="MS UI Gothic"/>
                <a:cs typeface="MS UI Gothic"/>
              </a:rPr>
              <a:t>市中央区水前寺</a:t>
            </a:r>
            <a:r>
              <a:rPr sz="1200" spc="-85" dirty="0">
                <a:latin typeface="MS UI Gothic"/>
                <a:cs typeface="MS UI Gothic"/>
              </a:rPr>
              <a:t> </a:t>
            </a:r>
            <a:r>
              <a:rPr sz="1200" spc="95" dirty="0">
                <a:latin typeface="MS UI Gothic"/>
                <a:cs typeface="MS UI Gothic"/>
              </a:rPr>
              <a:t>6</a:t>
            </a:r>
            <a:r>
              <a:rPr sz="1200" spc="-85" dirty="0">
                <a:latin typeface="MS UI Gothic"/>
                <a:cs typeface="MS UI Gothic"/>
              </a:rPr>
              <a:t> </a:t>
            </a:r>
            <a:r>
              <a:rPr sz="1200" dirty="0">
                <a:latin typeface="MS UI Gothic"/>
                <a:cs typeface="MS UI Gothic"/>
              </a:rPr>
              <a:t>丁目</a:t>
            </a:r>
            <a:r>
              <a:rPr sz="1200" spc="-80" dirty="0">
                <a:latin typeface="MS UI Gothic"/>
                <a:cs typeface="MS UI Gothic"/>
              </a:rPr>
              <a:t> </a:t>
            </a:r>
            <a:r>
              <a:rPr sz="1200" spc="95" dirty="0">
                <a:latin typeface="MS UI Gothic"/>
                <a:cs typeface="MS UI Gothic"/>
              </a:rPr>
              <a:t>18</a:t>
            </a:r>
            <a:r>
              <a:rPr sz="1200" spc="200" dirty="0">
                <a:latin typeface="MS UI Gothic"/>
                <a:cs typeface="MS UI Gothic"/>
              </a:rPr>
              <a:t> </a:t>
            </a:r>
            <a:r>
              <a:rPr sz="1200" spc="95" dirty="0">
                <a:latin typeface="MS UI Gothic"/>
                <a:cs typeface="MS UI Gothic"/>
              </a:rPr>
              <a:t>1</a:t>
            </a:r>
            <a:endParaRPr sz="1200" dirty="0">
              <a:latin typeface="MS UI Gothic"/>
              <a:cs typeface="MS UI Gothic"/>
            </a:endParaRPr>
          </a:p>
          <a:p>
            <a:pPr>
              <a:lnSpc>
                <a:spcPct val="100000"/>
              </a:lnSpc>
              <a:spcBef>
                <a:spcPts val="25"/>
              </a:spcBef>
            </a:pPr>
            <a:endParaRPr sz="1600" dirty="0">
              <a:latin typeface="MS UI Gothic"/>
              <a:cs typeface="MS UI Gothic"/>
            </a:endParaRPr>
          </a:p>
          <a:p>
            <a:pPr marL="12700">
              <a:lnSpc>
                <a:spcPct val="100000"/>
              </a:lnSpc>
            </a:pPr>
            <a:r>
              <a:rPr sz="1200" spc="195" dirty="0">
                <a:latin typeface="MS UI Gothic"/>
                <a:cs typeface="MS UI Gothic"/>
              </a:rPr>
              <a:t>【提出部数（従来どおり</a:t>
            </a:r>
            <a:r>
              <a:rPr sz="1200" dirty="0">
                <a:latin typeface="MS UI Gothic"/>
                <a:cs typeface="MS UI Gothic"/>
              </a:rPr>
              <a:t>）</a:t>
            </a:r>
            <a:r>
              <a:rPr sz="1200" spc="600" dirty="0">
                <a:latin typeface="MS UI Gothic"/>
                <a:cs typeface="MS UI Gothic"/>
              </a:rPr>
              <a:t>】</a:t>
            </a:r>
            <a:endParaRPr sz="1200" dirty="0">
              <a:latin typeface="MS UI Gothic"/>
              <a:cs typeface="MS UI Gothic"/>
            </a:endParaRPr>
          </a:p>
          <a:p>
            <a:pPr marL="317500">
              <a:lnSpc>
                <a:spcPct val="100000"/>
              </a:lnSpc>
              <a:spcBef>
                <a:spcPts val="325"/>
              </a:spcBef>
            </a:pPr>
            <a:r>
              <a:rPr sz="1200" spc="95" dirty="0">
                <a:latin typeface="MS UI Gothic"/>
                <a:cs typeface="MS UI Gothic"/>
              </a:rPr>
              <a:t>2</a:t>
            </a:r>
            <a:r>
              <a:rPr sz="1200" spc="-85" dirty="0">
                <a:latin typeface="MS UI Gothic"/>
                <a:cs typeface="MS UI Gothic"/>
              </a:rPr>
              <a:t> </a:t>
            </a:r>
            <a:r>
              <a:rPr sz="1200" spc="120" dirty="0">
                <a:latin typeface="MS UI Gothic"/>
                <a:cs typeface="MS UI Gothic"/>
              </a:rPr>
              <a:t>部</a:t>
            </a:r>
            <a:r>
              <a:rPr sz="1200" spc="60" dirty="0">
                <a:latin typeface="MS UI Gothic"/>
                <a:cs typeface="MS UI Gothic"/>
              </a:rPr>
              <a:t>（</a:t>
            </a:r>
            <a:r>
              <a:rPr sz="1200" spc="120" dirty="0">
                <a:latin typeface="MS UI Gothic"/>
                <a:cs typeface="MS UI Gothic"/>
              </a:rPr>
              <a:t>会社控</a:t>
            </a:r>
            <a:r>
              <a:rPr sz="1200" spc="95" dirty="0">
                <a:latin typeface="MS UI Gothic"/>
                <a:cs typeface="MS UI Gothic"/>
              </a:rPr>
              <a:t>え</a:t>
            </a:r>
            <a:r>
              <a:rPr sz="1200" spc="100" dirty="0">
                <a:latin typeface="MS UI Gothic"/>
                <a:cs typeface="MS UI Gothic"/>
              </a:rPr>
              <a:t>が</a:t>
            </a:r>
            <a:r>
              <a:rPr sz="1200" spc="120" dirty="0">
                <a:latin typeface="MS UI Gothic"/>
                <a:cs typeface="MS UI Gothic"/>
              </a:rPr>
              <a:t>不要</a:t>
            </a:r>
            <a:r>
              <a:rPr sz="1200" spc="100" dirty="0">
                <a:latin typeface="MS UI Gothic"/>
                <a:cs typeface="MS UI Gothic"/>
              </a:rPr>
              <a:t>の</a:t>
            </a:r>
            <a:r>
              <a:rPr sz="1200" spc="120" dirty="0">
                <a:latin typeface="MS UI Gothic"/>
                <a:cs typeface="MS UI Gothic"/>
              </a:rPr>
              <a:t>場合</a:t>
            </a:r>
            <a:r>
              <a:rPr sz="1200" spc="105" dirty="0">
                <a:latin typeface="MS UI Gothic"/>
                <a:cs typeface="MS UI Gothic"/>
              </a:rPr>
              <a:t>は</a:t>
            </a:r>
            <a:r>
              <a:rPr sz="1200" spc="-80" dirty="0">
                <a:latin typeface="MS UI Gothic"/>
                <a:cs typeface="MS UI Gothic"/>
              </a:rPr>
              <a:t> </a:t>
            </a:r>
            <a:r>
              <a:rPr sz="1200" spc="95" dirty="0">
                <a:latin typeface="MS UI Gothic"/>
                <a:cs typeface="MS UI Gothic"/>
              </a:rPr>
              <a:t>1</a:t>
            </a:r>
            <a:r>
              <a:rPr sz="1200" spc="-80" dirty="0">
                <a:latin typeface="MS UI Gothic"/>
                <a:cs typeface="MS UI Gothic"/>
              </a:rPr>
              <a:t> </a:t>
            </a:r>
            <a:r>
              <a:rPr sz="1200" spc="245" dirty="0">
                <a:latin typeface="MS UI Gothic"/>
                <a:cs typeface="MS UI Gothic"/>
              </a:rPr>
              <a:t>部</a:t>
            </a:r>
            <a:r>
              <a:rPr sz="1200" spc="200" dirty="0">
                <a:latin typeface="MS UI Gothic"/>
                <a:cs typeface="MS UI Gothic"/>
              </a:rPr>
              <a:t>で</a:t>
            </a:r>
            <a:r>
              <a:rPr sz="1200" spc="245" dirty="0">
                <a:latin typeface="MS UI Gothic"/>
                <a:cs typeface="MS UI Gothic"/>
              </a:rPr>
              <a:t>可</a:t>
            </a:r>
            <a:r>
              <a:rPr sz="1200" spc="120" dirty="0">
                <a:latin typeface="MS UI Gothic"/>
                <a:cs typeface="MS UI Gothic"/>
              </a:rPr>
              <a:t>）</a:t>
            </a:r>
            <a:endParaRPr sz="1200" dirty="0">
              <a:latin typeface="MS UI Gothic"/>
              <a:cs typeface="MS UI Gothic"/>
            </a:endParaRPr>
          </a:p>
          <a:p>
            <a:pPr>
              <a:lnSpc>
                <a:spcPct val="100000"/>
              </a:lnSpc>
              <a:spcBef>
                <a:spcPts val="20"/>
              </a:spcBef>
            </a:pPr>
            <a:endParaRPr sz="1350" dirty="0">
              <a:latin typeface="MS UI Gothic"/>
              <a:cs typeface="MS UI Gothic"/>
            </a:endParaRPr>
          </a:p>
          <a:p>
            <a:pPr marL="317500" marR="3860800" indent="-304800">
              <a:lnSpc>
                <a:spcPct val="122700"/>
              </a:lnSpc>
            </a:pPr>
            <a:r>
              <a:rPr sz="1200" spc="195" dirty="0">
                <a:latin typeface="MS UI Gothic"/>
                <a:cs typeface="MS UI Gothic"/>
              </a:rPr>
              <a:t>【提出方法（従来どおり</a:t>
            </a:r>
            <a:r>
              <a:rPr sz="1200" dirty="0">
                <a:latin typeface="MS UI Gothic"/>
                <a:cs typeface="MS UI Gothic"/>
              </a:rPr>
              <a:t>）</a:t>
            </a:r>
            <a:r>
              <a:rPr sz="1200" spc="480" dirty="0">
                <a:latin typeface="MS UI Gothic"/>
                <a:cs typeface="MS UI Gothic"/>
              </a:rPr>
              <a:t>】 </a:t>
            </a:r>
            <a:r>
              <a:rPr sz="1200" spc="25" dirty="0">
                <a:latin typeface="MS UI Gothic"/>
                <a:cs typeface="MS UI Gothic"/>
              </a:rPr>
              <a:t>郵送又は持参</a:t>
            </a:r>
            <a:endParaRPr sz="1200" dirty="0">
              <a:latin typeface="MS UI Gothic"/>
              <a:cs typeface="MS UI Gothic"/>
            </a:endParaRPr>
          </a:p>
          <a:p>
            <a:pPr marL="469900" marR="127000" indent="-152400">
              <a:lnSpc>
                <a:spcPts val="1760"/>
              </a:lnSpc>
              <a:spcBef>
                <a:spcPts val="105"/>
              </a:spcBef>
            </a:pPr>
            <a:r>
              <a:rPr sz="1200" spc="130" dirty="0">
                <a:latin typeface="MS UI Gothic"/>
                <a:cs typeface="MS UI Gothic"/>
              </a:rPr>
              <a:t>※郵送</a:t>
            </a:r>
            <a:r>
              <a:rPr sz="1200" spc="105" dirty="0">
                <a:latin typeface="MS UI Gothic"/>
                <a:cs typeface="MS UI Gothic"/>
              </a:rPr>
              <a:t>の</a:t>
            </a:r>
            <a:r>
              <a:rPr sz="1200" spc="130" dirty="0">
                <a:latin typeface="MS UI Gothic"/>
                <a:cs typeface="MS UI Gothic"/>
              </a:rPr>
              <a:t>場合</a:t>
            </a:r>
            <a:r>
              <a:rPr sz="1200" spc="105" dirty="0">
                <a:latin typeface="MS UI Gothic"/>
                <a:cs typeface="MS UI Gothic"/>
              </a:rPr>
              <a:t>で</a:t>
            </a:r>
            <a:r>
              <a:rPr sz="1200" spc="85" dirty="0">
                <a:latin typeface="MS UI Gothic"/>
                <a:cs typeface="MS UI Gothic"/>
              </a:rPr>
              <a:t>、</a:t>
            </a:r>
            <a:r>
              <a:rPr sz="1200" spc="105" dirty="0">
                <a:latin typeface="MS UI Gothic"/>
                <a:cs typeface="MS UI Gothic"/>
              </a:rPr>
              <a:t>か</a:t>
            </a:r>
            <a:r>
              <a:rPr sz="1200" spc="100" dirty="0">
                <a:latin typeface="MS UI Gothic"/>
                <a:cs typeface="MS UI Gothic"/>
              </a:rPr>
              <a:t>つ</a:t>
            </a:r>
            <a:r>
              <a:rPr sz="1200" spc="85" dirty="0">
                <a:latin typeface="MS UI Gothic"/>
                <a:cs typeface="MS UI Gothic"/>
              </a:rPr>
              <a:t>、</a:t>
            </a:r>
            <a:r>
              <a:rPr sz="1200" spc="130" dirty="0">
                <a:latin typeface="MS UI Gothic"/>
                <a:cs typeface="MS UI Gothic"/>
              </a:rPr>
              <a:t>会社控</a:t>
            </a:r>
            <a:r>
              <a:rPr sz="1200" spc="100" dirty="0">
                <a:latin typeface="MS UI Gothic"/>
                <a:cs typeface="MS UI Gothic"/>
              </a:rPr>
              <a:t>え</a:t>
            </a:r>
            <a:r>
              <a:rPr sz="1200" spc="110" dirty="0">
                <a:latin typeface="MS UI Gothic"/>
                <a:cs typeface="MS UI Gothic"/>
              </a:rPr>
              <a:t>が</a:t>
            </a:r>
            <a:r>
              <a:rPr sz="1200" spc="130" dirty="0">
                <a:latin typeface="MS UI Gothic"/>
                <a:cs typeface="MS UI Gothic"/>
              </a:rPr>
              <a:t>必要</a:t>
            </a:r>
            <a:r>
              <a:rPr sz="1200" spc="110" dirty="0">
                <a:latin typeface="MS UI Gothic"/>
                <a:cs typeface="MS UI Gothic"/>
              </a:rPr>
              <a:t>な</a:t>
            </a:r>
            <a:r>
              <a:rPr sz="1200" spc="130" dirty="0">
                <a:latin typeface="MS UI Gothic"/>
                <a:cs typeface="MS UI Gothic"/>
              </a:rPr>
              <a:t>場合</a:t>
            </a:r>
            <a:r>
              <a:rPr sz="1200" spc="110" dirty="0">
                <a:latin typeface="MS UI Gothic"/>
                <a:cs typeface="MS UI Gothic"/>
              </a:rPr>
              <a:t>は</a:t>
            </a:r>
            <a:r>
              <a:rPr sz="1200" spc="85" dirty="0">
                <a:latin typeface="MS UI Gothic"/>
                <a:cs typeface="MS UI Gothic"/>
              </a:rPr>
              <a:t>、</a:t>
            </a:r>
            <a:r>
              <a:rPr sz="1200" spc="130" dirty="0">
                <a:latin typeface="MS UI Gothic"/>
                <a:cs typeface="MS UI Gothic"/>
              </a:rPr>
              <a:t>宛名</a:t>
            </a:r>
            <a:r>
              <a:rPr sz="1200" spc="100" dirty="0">
                <a:latin typeface="MS UI Gothic"/>
                <a:cs typeface="MS UI Gothic"/>
              </a:rPr>
              <a:t>を</a:t>
            </a:r>
            <a:r>
              <a:rPr sz="1200" spc="130" dirty="0">
                <a:latin typeface="MS UI Gothic"/>
                <a:cs typeface="MS UI Gothic"/>
              </a:rPr>
              <a:t>記入</a:t>
            </a:r>
            <a:r>
              <a:rPr sz="1200" spc="95" dirty="0">
                <a:latin typeface="MS UI Gothic"/>
                <a:cs typeface="MS UI Gothic"/>
              </a:rPr>
              <a:t>し</a:t>
            </a:r>
            <a:r>
              <a:rPr sz="1200" spc="130" dirty="0">
                <a:latin typeface="MS UI Gothic"/>
                <a:cs typeface="MS UI Gothic"/>
              </a:rPr>
              <a:t>切手</a:t>
            </a:r>
            <a:r>
              <a:rPr sz="1200" spc="100" dirty="0">
                <a:latin typeface="MS UI Gothic"/>
                <a:cs typeface="MS UI Gothic"/>
              </a:rPr>
              <a:t>を</a:t>
            </a:r>
            <a:r>
              <a:rPr sz="1200" spc="130" dirty="0">
                <a:latin typeface="MS UI Gothic"/>
                <a:cs typeface="MS UI Gothic"/>
              </a:rPr>
              <a:t>貼付</a:t>
            </a:r>
            <a:r>
              <a:rPr sz="1200" spc="95" dirty="0">
                <a:latin typeface="MS UI Gothic"/>
                <a:cs typeface="MS UI Gothic"/>
              </a:rPr>
              <a:t>し </a:t>
            </a:r>
            <a:r>
              <a:rPr sz="1200" spc="170" dirty="0">
                <a:latin typeface="MS UI Gothic"/>
                <a:cs typeface="MS UI Gothic"/>
              </a:rPr>
              <a:t>た</a:t>
            </a:r>
            <a:r>
              <a:rPr sz="1200" spc="220" dirty="0">
                <a:latin typeface="MS UI Gothic"/>
                <a:cs typeface="MS UI Gothic"/>
              </a:rPr>
              <a:t>返信用封筒</a:t>
            </a:r>
            <a:r>
              <a:rPr sz="1200" spc="165" dirty="0">
                <a:latin typeface="MS UI Gothic"/>
                <a:cs typeface="MS UI Gothic"/>
              </a:rPr>
              <a:t>を</a:t>
            </a:r>
            <a:r>
              <a:rPr sz="1200" spc="220" dirty="0">
                <a:latin typeface="MS UI Gothic"/>
                <a:cs typeface="MS UI Gothic"/>
              </a:rPr>
              <a:t>同封</a:t>
            </a:r>
            <a:r>
              <a:rPr sz="1200" spc="160" dirty="0">
                <a:latin typeface="MS UI Gothic"/>
                <a:cs typeface="MS UI Gothic"/>
              </a:rPr>
              <a:t>し</a:t>
            </a:r>
            <a:r>
              <a:rPr sz="1200" spc="170" dirty="0">
                <a:latin typeface="MS UI Gothic"/>
                <a:cs typeface="MS UI Gothic"/>
              </a:rPr>
              <a:t>て</a:t>
            </a:r>
            <a:r>
              <a:rPr sz="1200" spc="110" dirty="0">
                <a:latin typeface="MS UI Gothic"/>
                <a:cs typeface="MS UI Gothic"/>
              </a:rPr>
              <a:t>く</a:t>
            </a:r>
            <a:r>
              <a:rPr sz="1200" spc="170" dirty="0">
                <a:latin typeface="MS UI Gothic"/>
                <a:cs typeface="MS UI Gothic"/>
              </a:rPr>
              <a:t>だ</a:t>
            </a:r>
            <a:r>
              <a:rPr sz="1200" spc="150" dirty="0">
                <a:latin typeface="MS UI Gothic"/>
                <a:cs typeface="MS UI Gothic"/>
              </a:rPr>
              <a:t>さ</a:t>
            </a:r>
            <a:r>
              <a:rPr sz="1200" spc="180" dirty="0">
                <a:latin typeface="MS UI Gothic"/>
                <a:cs typeface="MS UI Gothic"/>
              </a:rPr>
              <a:t>い</a:t>
            </a:r>
            <a:r>
              <a:rPr sz="1200" spc="145" dirty="0">
                <a:latin typeface="MS UI Gothic"/>
                <a:cs typeface="MS UI Gothic"/>
              </a:rPr>
              <a:t>。</a:t>
            </a:r>
            <a:endParaRPr sz="1200" dirty="0">
              <a:latin typeface="MS UI Gothic"/>
              <a:cs typeface="MS UI Gothic"/>
            </a:endParaRPr>
          </a:p>
          <a:p>
            <a:pPr>
              <a:lnSpc>
                <a:spcPct val="100000"/>
              </a:lnSpc>
              <a:spcBef>
                <a:spcPts val="40"/>
              </a:spcBef>
            </a:pPr>
            <a:endParaRPr sz="1250" dirty="0">
              <a:latin typeface="MS UI Gothic"/>
              <a:cs typeface="MS UI Gothic"/>
            </a:endParaRPr>
          </a:p>
          <a:p>
            <a:pPr marL="317500" marR="3860800" indent="-304800">
              <a:lnSpc>
                <a:spcPct val="122400"/>
              </a:lnSpc>
            </a:pPr>
            <a:r>
              <a:rPr sz="1200" spc="195" dirty="0">
                <a:latin typeface="MS UI Gothic"/>
                <a:cs typeface="MS UI Gothic"/>
              </a:rPr>
              <a:t>【提出様式（従来どおり</a:t>
            </a:r>
            <a:r>
              <a:rPr sz="1200" dirty="0">
                <a:latin typeface="MS UI Gothic"/>
                <a:cs typeface="MS UI Gothic"/>
              </a:rPr>
              <a:t>）</a:t>
            </a:r>
            <a:r>
              <a:rPr sz="1200" spc="480" dirty="0">
                <a:latin typeface="MS UI Gothic"/>
                <a:cs typeface="MS UI Gothic"/>
              </a:rPr>
              <a:t>】 </a:t>
            </a:r>
            <a:r>
              <a:rPr sz="1200" spc="150" dirty="0">
                <a:latin typeface="MS UI Gothic"/>
                <a:cs typeface="MS UI Gothic"/>
              </a:rPr>
              <a:t>変更届</a:t>
            </a:r>
            <a:r>
              <a:rPr sz="1200" spc="75" dirty="0">
                <a:latin typeface="MS UI Gothic"/>
                <a:cs typeface="MS UI Gothic"/>
              </a:rPr>
              <a:t>［</a:t>
            </a:r>
            <a:r>
              <a:rPr sz="1200" spc="150" dirty="0">
                <a:latin typeface="MS UI Gothic"/>
                <a:cs typeface="MS UI Gothic"/>
              </a:rPr>
              <a:t>県内工事</a:t>
            </a:r>
            <a:r>
              <a:rPr sz="1200" spc="75" dirty="0">
                <a:latin typeface="MS UI Gothic"/>
                <a:cs typeface="MS UI Gothic"/>
              </a:rPr>
              <a:t>］</a:t>
            </a:r>
            <a:endParaRPr sz="1200" dirty="0">
              <a:latin typeface="MS UI Gothic"/>
              <a:cs typeface="MS UI Gothic"/>
            </a:endParaRPr>
          </a:p>
          <a:p>
            <a:pPr marL="317500">
              <a:lnSpc>
                <a:spcPct val="100000"/>
              </a:lnSpc>
              <a:spcBef>
                <a:spcPts val="330"/>
              </a:spcBef>
            </a:pPr>
            <a:r>
              <a:rPr sz="1200" spc="45" dirty="0">
                <a:latin typeface="MS UI Gothic"/>
                <a:cs typeface="MS UI Gothic"/>
              </a:rPr>
              <a:t>※様式</a:t>
            </a:r>
            <a:r>
              <a:rPr sz="1200" spc="35" dirty="0">
                <a:latin typeface="MS UI Gothic"/>
                <a:cs typeface="MS UI Gothic"/>
              </a:rPr>
              <a:t>は</a:t>
            </a:r>
            <a:r>
              <a:rPr sz="1200" spc="-80" dirty="0">
                <a:latin typeface="MS UI Gothic"/>
                <a:cs typeface="MS UI Gothic"/>
              </a:rPr>
              <a:t>、</a:t>
            </a:r>
            <a:r>
              <a:rPr sz="1200" spc="155" dirty="0">
                <a:latin typeface="MS UI Gothic"/>
                <a:cs typeface="MS UI Gothic"/>
              </a:rPr>
              <a:t>熊本県</a:t>
            </a:r>
            <a:r>
              <a:rPr sz="1200" spc="125" dirty="0">
                <a:latin typeface="MS UI Gothic"/>
                <a:cs typeface="MS UI Gothic"/>
              </a:rPr>
              <a:t>ホームペー</a:t>
            </a:r>
            <a:r>
              <a:rPr sz="1200" spc="-280" dirty="0">
                <a:latin typeface="MS UI Gothic"/>
                <a:cs typeface="MS UI Gothic"/>
              </a:rPr>
              <a:t>ジ</a:t>
            </a:r>
            <a:r>
              <a:rPr sz="1200" spc="45" dirty="0">
                <a:latin typeface="MS UI Gothic"/>
                <a:cs typeface="MS UI Gothic"/>
              </a:rPr>
              <a:t>（</a:t>
            </a:r>
            <a:r>
              <a:rPr sz="1200" spc="90" dirty="0">
                <a:latin typeface="MS UI Gothic"/>
                <a:cs typeface="MS UI Gothic"/>
              </a:rPr>
              <a:t>土木部監理課</a:t>
            </a:r>
            <a:r>
              <a:rPr sz="1200" spc="120" dirty="0">
                <a:latin typeface="MS UI Gothic"/>
                <a:cs typeface="MS UI Gothic"/>
              </a:rPr>
              <a:t>）</a:t>
            </a:r>
            <a:r>
              <a:rPr sz="1200" spc="360" dirty="0">
                <a:latin typeface="MS UI Gothic"/>
                <a:cs typeface="MS UI Gothic"/>
              </a:rPr>
              <a:t>か</a:t>
            </a:r>
            <a:r>
              <a:rPr sz="1200" spc="305" dirty="0">
                <a:latin typeface="MS UI Gothic"/>
                <a:cs typeface="MS UI Gothic"/>
              </a:rPr>
              <a:t>ら</a:t>
            </a:r>
            <a:r>
              <a:rPr sz="1200" spc="320" dirty="0">
                <a:latin typeface="MS UI Gothic"/>
                <a:cs typeface="MS UI Gothic"/>
              </a:rPr>
              <a:t>ダ</a:t>
            </a:r>
            <a:r>
              <a:rPr sz="1200" spc="325" dirty="0">
                <a:latin typeface="MS UI Gothic"/>
                <a:cs typeface="MS UI Gothic"/>
              </a:rPr>
              <a:t>ウ</a:t>
            </a:r>
            <a:r>
              <a:rPr sz="1200" spc="330" dirty="0">
                <a:latin typeface="MS UI Gothic"/>
                <a:cs typeface="MS UI Gothic"/>
              </a:rPr>
              <a:t>ン</a:t>
            </a:r>
            <a:r>
              <a:rPr sz="1200" spc="320" dirty="0">
                <a:latin typeface="MS UI Gothic"/>
                <a:cs typeface="MS UI Gothic"/>
              </a:rPr>
              <a:t>ロ</a:t>
            </a:r>
            <a:r>
              <a:rPr sz="1200" spc="360" dirty="0">
                <a:latin typeface="MS UI Gothic"/>
                <a:cs typeface="MS UI Gothic"/>
              </a:rPr>
              <a:t>ー</a:t>
            </a:r>
            <a:r>
              <a:rPr sz="1200" spc="320" dirty="0">
                <a:latin typeface="MS UI Gothic"/>
                <a:cs typeface="MS UI Gothic"/>
              </a:rPr>
              <a:t>ドし</a:t>
            </a:r>
            <a:r>
              <a:rPr sz="1200" spc="345" dirty="0">
                <a:latin typeface="MS UI Gothic"/>
                <a:cs typeface="MS UI Gothic"/>
              </a:rPr>
              <a:t>て</a:t>
            </a:r>
            <a:r>
              <a:rPr sz="1200" spc="220" dirty="0">
                <a:latin typeface="MS UI Gothic"/>
                <a:cs typeface="MS UI Gothic"/>
              </a:rPr>
              <a:t>く</a:t>
            </a:r>
            <a:r>
              <a:rPr sz="1200" spc="345" dirty="0">
                <a:latin typeface="MS UI Gothic"/>
                <a:cs typeface="MS UI Gothic"/>
              </a:rPr>
              <a:t>だ</a:t>
            </a:r>
            <a:r>
              <a:rPr sz="1200" spc="305" dirty="0">
                <a:latin typeface="MS UI Gothic"/>
                <a:cs typeface="MS UI Gothic"/>
              </a:rPr>
              <a:t>さ</a:t>
            </a:r>
            <a:r>
              <a:rPr sz="1200" spc="360" dirty="0">
                <a:latin typeface="MS UI Gothic"/>
                <a:cs typeface="MS UI Gothic"/>
              </a:rPr>
              <a:t>い</a:t>
            </a:r>
            <a:r>
              <a:rPr sz="1200" spc="290" dirty="0">
                <a:latin typeface="MS UI Gothic"/>
                <a:cs typeface="MS UI Gothic"/>
              </a:rPr>
              <a:t>。</a:t>
            </a:r>
            <a:endParaRPr sz="1200" dirty="0">
              <a:latin typeface="MS UI Gothic"/>
              <a:cs typeface="MS UI Gothic"/>
            </a:endParaRPr>
          </a:p>
          <a:p>
            <a:pPr marL="317500">
              <a:lnSpc>
                <a:spcPct val="100000"/>
              </a:lnSpc>
              <a:spcBef>
                <a:spcPts val="305"/>
              </a:spcBef>
            </a:pPr>
            <a:r>
              <a:rPr sz="1200" spc="95" dirty="0">
                <a:latin typeface="MS UI Gothic"/>
                <a:cs typeface="MS UI Gothic"/>
              </a:rPr>
              <a:t>※添付書類</a:t>
            </a:r>
            <a:r>
              <a:rPr sz="1200" spc="80" dirty="0">
                <a:latin typeface="MS UI Gothic"/>
                <a:cs typeface="MS UI Gothic"/>
              </a:rPr>
              <a:t>は</a:t>
            </a:r>
            <a:r>
              <a:rPr sz="1200" spc="95" dirty="0">
                <a:latin typeface="MS UI Gothic"/>
                <a:cs typeface="MS UI Gothic"/>
              </a:rPr>
              <a:t>不要</a:t>
            </a:r>
            <a:r>
              <a:rPr sz="1200" spc="75" dirty="0">
                <a:latin typeface="MS UI Gothic"/>
                <a:cs typeface="MS UI Gothic"/>
              </a:rPr>
              <a:t>で</a:t>
            </a:r>
            <a:r>
              <a:rPr sz="1200" spc="80" dirty="0">
                <a:latin typeface="MS UI Gothic"/>
                <a:cs typeface="MS UI Gothic"/>
              </a:rPr>
              <a:t>す</a:t>
            </a:r>
            <a:r>
              <a:rPr sz="1200" spc="60" dirty="0">
                <a:latin typeface="MS UI Gothic"/>
                <a:cs typeface="MS UI Gothic"/>
              </a:rPr>
              <a:t>。</a:t>
            </a:r>
            <a:endParaRPr sz="1200" dirty="0">
              <a:latin typeface="MS UI Gothic"/>
              <a:cs typeface="MS UI Gothic"/>
            </a:endParaRPr>
          </a:p>
        </p:txBody>
      </p:sp>
      <p:sp>
        <p:nvSpPr>
          <p:cNvPr id="6" name="object 6"/>
          <p:cNvSpPr/>
          <p:nvPr/>
        </p:nvSpPr>
        <p:spPr>
          <a:xfrm>
            <a:off x="900683" y="2081783"/>
            <a:ext cx="5840095" cy="1666239"/>
          </a:xfrm>
          <a:custGeom>
            <a:avLst/>
            <a:gdLst/>
            <a:ahLst/>
            <a:cxnLst/>
            <a:rect l="l" t="t" r="r" b="b"/>
            <a:pathLst>
              <a:path w="5840095" h="1666239">
                <a:moveTo>
                  <a:pt x="5740908" y="0"/>
                </a:moveTo>
                <a:lnTo>
                  <a:pt x="96012" y="0"/>
                </a:lnTo>
                <a:lnTo>
                  <a:pt x="85343" y="3048"/>
                </a:lnTo>
                <a:lnTo>
                  <a:pt x="74675" y="4572"/>
                </a:lnTo>
                <a:lnTo>
                  <a:pt x="38100" y="24384"/>
                </a:lnTo>
                <a:lnTo>
                  <a:pt x="12191" y="57912"/>
                </a:lnTo>
                <a:lnTo>
                  <a:pt x="9143" y="67056"/>
                </a:lnTo>
                <a:lnTo>
                  <a:pt x="4571" y="76200"/>
                </a:lnTo>
                <a:lnTo>
                  <a:pt x="0" y="108204"/>
                </a:lnTo>
                <a:lnTo>
                  <a:pt x="0" y="1559052"/>
                </a:lnTo>
                <a:lnTo>
                  <a:pt x="9143" y="1600200"/>
                </a:lnTo>
                <a:lnTo>
                  <a:pt x="19812" y="1618488"/>
                </a:lnTo>
                <a:lnTo>
                  <a:pt x="25907" y="1627632"/>
                </a:lnTo>
                <a:lnTo>
                  <a:pt x="57912" y="1653540"/>
                </a:lnTo>
                <a:lnTo>
                  <a:pt x="86868" y="1662684"/>
                </a:lnTo>
                <a:lnTo>
                  <a:pt x="99059" y="1665732"/>
                </a:lnTo>
                <a:lnTo>
                  <a:pt x="5733288" y="1665732"/>
                </a:lnTo>
                <a:lnTo>
                  <a:pt x="5754623" y="1662684"/>
                </a:lnTo>
                <a:lnTo>
                  <a:pt x="5801868" y="1639824"/>
                </a:lnTo>
                <a:lnTo>
                  <a:pt x="5806440" y="1635252"/>
                </a:lnTo>
                <a:lnTo>
                  <a:pt x="100584" y="1635252"/>
                </a:lnTo>
                <a:lnTo>
                  <a:pt x="85343" y="1632204"/>
                </a:lnTo>
                <a:lnTo>
                  <a:pt x="39624" y="1594104"/>
                </a:lnTo>
                <a:lnTo>
                  <a:pt x="35052" y="1580388"/>
                </a:lnTo>
                <a:lnTo>
                  <a:pt x="32003" y="1572768"/>
                </a:lnTo>
                <a:lnTo>
                  <a:pt x="32003" y="1565148"/>
                </a:lnTo>
                <a:lnTo>
                  <a:pt x="30479" y="1557527"/>
                </a:lnTo>
                <a:lnTo>
                  <a:pt x="30479" y="108204"/>
                </a:lnTo>
                <a:lnTo>
                  <a:pt x="32003" y="99060"/>
                </a:lnTo>
                <a:lnTo>
                  <a:pt x="32003" y="91440"/>
                </a:lnTo>
                <a:lnTo>
                  <a:pt x="35052" y="83820"/>
                </a:lnTo>
                <a:lnTo>
                  <a:pt x="59435" y="47244"/>
                </a:lnTo>
                <a:lnTo>
                  <a:pt x="100584" y="30480"/>
                </a:lnTo>
                <a:lnTo>
                  <a:pt x="5806440" y="30480"/>
                </a:lnTo>
                <a:lnTo>
                  <a:pt x="5798820" y="22860"/>
                </a:lnTo>
                <a:lnTo>
                  <a:pt x="5791199" y="18288"/>
                </a:lnTo>
                <a:lnTo>
                  <a:pt x="5782056" y="12192"/>
                </a:lnTo>
                <a:lnTo>
                  <a:pt x="5772912" y="7620"/>
                </a:lnTo>
                <a:lnTo>
                  <a:pt x="5751575" y="1524"/>
                </a:lnTo>
                <a:lnTo>
                  <a:pt x="5740908" y="0"/>
                </a:lnTo>
                <a:close/>
              </a:path>
              <a:path w="5840095" h="1666239">
                <a:moveTo>
                  <a:pt x="5806440" y="30480"/>
                </a:moveTo>
                <a:lnTo>
                  <a:pt x="5739384" y="30480"/>
                </a:lnTo>
                <a:lnTo>
                  <a:pt x="5754623" y="33527"/>
                </a:lnTo>
                <a:lnTo>
                  <a:pt x="5762244" y="36575"/>
                </a:lnTo>
                <a:lnTo>
                  <a:pt x="5795771" y="64008"/>
                </a:lnTo>
                <a:lnTo>
                  <a:pt x="5804916" y="85344"/>
                </a:lnTo>
                <a:lnTo>
                  <a:pt x="5807964" y="92964"/>
                </a:lnTo>
                <a:lnTo>
                  <a:pt x="5807964" y="100584"/>
                </a:lnTo>
                <a:lnTo>
                  <a:pt x="5809488" y="108204"/>
                </a:lnTo>
                <a:lnTo>
                  <a:pt x="5809488" y="1557527"/>
                </a:lnTo>
                <a:lnTo>
                  <a:pt x="5807964" y="1566672"/>
                </a:lnTo>
                <a:lnTo>
                  <a:pt x="5806440" y="1574292"/>
                </a:lnTo>
                <a:lnTo>
                  <a:pt x="5804916" y="1580388"/>
                </a:lnTo>
                <a:lnTo>
                  <a:pt x="5803392" y="1588008"/>
                </a:lnTo>
                <a:lnTo>
                  <a:pt x="5798820" y="1594104"/>
                </a:lnTo>
                <a:lnTo>
                  <a:pt x="5795771" y="1601724"/>
                </a:lnTo>
                <a:lnTo>
                  <a:pt x="5791199" y="1607820"/>
                </a:lnTo>
                <a:lnTo>
                  <a:pt x="5786627" y="1612392"/>
                </a:lnTo>
                <a:lnTo>
                  <a:pt x="5768340" y="1626108"/>
                </a:lnTo>
                <a:lnTo>
                  <a:pt x="5760720" y="1629156"/>
                </a:lnTo>
                <a:lnTo>
                  <a:pt x="5754623" y="1632204"/>
                </a:lnTo>
                <a:lnTo>
                  <a:pt x="5739384" y="1635252"/>
                </a:lnTo>
                <a:lnTo>
                  <a:pt x="5806440" y="1635252"/>
                </a:lnTo>
                <a:lnTo>
                  <a:pt x="5830823" y="1598676"/>
                </a:lnTo>
                <a:lnTo>
                  <a:pt x="5838444" y="1566672"/>
                </a:lnTo>
                <a:lnTo>
                  <a:pt x="5839968" y="1557527"/>
                </a:lnTo>
                <a:lnTo>
                  <a:pt x="5839968" y="106680"/>
                </a:lnTo>
                <a:lnTo>
                  <a:pt x="5838444" y="94488"/>
                </a:lnTo>
                <a:lnTo>
                  <a:pt x="5826251" y="54864"/>
                </a:lnTo>
                <a:lnTo>
                  <a:pt x="5814060" y="38100"/>
                </a:lnTo>
                <a:lnTo>
                  <a:pt x="5806440" y="30480"/>
                </a:lnTo>
                <a:close/>
              </a:path>
              <a:path w="5840095" h="1666239">
                <a:moveTo>
                  <a:pt x="5739384" y="41148"/>
                </a:moveTo>
                <a:lnTo>
                  <a:pt x="96012" y="41148"/>
                </a:lnTo>
                <a:lnTo>
                  <a:pt x="88391" y="42672"/>
                </a:lnTo>
                <a:lnTo>
                  <a:pt x="76200" y="48768"/>
                </a:lnTo>
                <a:lnTo>
                  <a:pt x="71628" y="51816"/>
                </a:lnTo>
                <a:lnTo>
                  <a:pt x="65531" y="54864"/>
                </a:lnTo>
                <a:lnTo>
                  <a:pt x="56387" y="64008"/>
                </a:lnTo>
                <a:lnTo>
                  <a:pt x="53340" y="70104"/>
                </a:lnTo>
                <a:lnTo>
                  <a:pt x="48768" y="74675"/>
                </a:lnTo>
                <a:lnTo>
                  <a:pt x="47243" y="80772"/>
                </a:lnTo>
                <a:lnTo>
                  <a:pt x="44196" y="86868"/>
                </a:lnTo>
                <a:lnTo>
                  <a:pt x="42671" y="92964"/>
                </a:lnTo>
                <a:lnTo>
                  <a:pt x="41147" y="100584"/>
                </a:lnTo>
                <a:lnTo>
                  <a:pt x="41147" y="1563624"/>
                </a:lnTo>
                <a:lnTo>
                  <a:pt x="56387" y="1600200"/>
                </a:lnTo>
                <a:lnTo>
                  <a:pt x="59435" y="1604772"/>
                </a:lnTo>
                <a:lnTo>
                  <a:pt x="65531" y="1609344"/>
                </a:lnTo>
                <a:lnTo>
                  <a:pt x="70103" y="1612392"/>
                </a:lnTo>
                <a:lnTo>
                  <a:pt x="76200" y="1616964"/>
                </a:lnTo>
                <a:lnTo>
                  <a:pt x="80772" y="1620012"/>
                </a:lnTo>
                <a:lnTo>
                  <a:pt x="86868" y="1621536"/>
                </a:lnTo>
                <a:lnTo>
                  <a:pt x="94487" y="1623060"/>
                </a:lnTo>
                <a:lnTo>
                  <a:pt x="100584" y="1624584"/>
                </a:lnTo>
                <a:lnTo>
                  <a:pt x="5737860" y="1624584"/>
                </a:lnTo>
                <a:lnTo>
                  <a:pt x="5743956" y="1623060"/>
                </a:lnTo>
                <a:lnTo>
                  <a:pt x="5751575" y="1621536"/>
                </a:lnTo>
                <a:lnTo>
                  <a:pt x="5757671" y="1620012"/>
                </a:lnTo>
                <a:lnTo>
                  <a:pt x="5762244" y="1616964"/>
                </a:lnTo>
                <a:lnTo>
                  <a:pt x="5765292" y="1615440"/>
                </a:lnTo>
                <a:lnTo>
                  <a:pt x="108203" y="1615440"/>
                </a:lnTo>
                <a:lnTo>
                  <a:pt x="100584" y="1613916"/>
                </a:lnTo>
                <a:lnTo>
                  <a:pt x="96012" y="1613916"/>
                </a:lnTo>
                <a:lnTo>
                  <a:pt x="89915" y="1612392"/>
                </a:lnTo>
                <a:lnTo>
                  <a:pt x="85343" y="1609344"/>
                </a:lnTo>
                <a:lnTo>
                  <a:pt x="79247" y="1607820"/>
                </a:lnTo>
                <a:lnTo>
                  <a:pt x="74675" y="1604772"/>
                </a:lnTo>
                <a:lnTo>
                  <a:pt x="71628" y="1600200"/>
                </a:lnTo>
                <a:lnTo>
                  <a:pt x="67056" y="1597152"/>
                </a:lnTo>
                <a:lnTo>
                  <a:pt x="64007" y="1592580"/>
                </a:lnTo>
                <a:lnTo>
                  <a:pt x="60959" y="1589532"/>
                </a:lnTo>
                <a:lnTo>
                  <a:pt x="57912" y="1583436"/>
                </a:lnTo>
                <a:lnTo>
                  <a:pt x="54863" y="1578864"/>
                </a:lnTo>
                <a:lnTo>
                  <a:pt x="53340" y="1572768"/>
                </a:lnTo>
                <a:lnTo>
                  <a:pt x="51815" y="1568196"/>
                </a:lnTo>
                <a:lnTo>
                  <a:pt x="51815" y="100584"/>
                </a:lnTo>
                <a:lnTo>
                  <a:pt x="53340" y="94488"/>
                </a:lnTo>
                <a:lnTo>
                  <a:pt x="54863" y="89916"/>
                </a:lnTo>
                <a:lnTo>
                  <a:pt x="56387" y="83820"/>
                </a:lnTo>
                <a:lnTo>
                  <a:pt x="86868" y="54864"/>
                </a:lnTo>
                <a:lnTo>
                  <a:pt x="92963" y="53340"/>
                </a:lnTo>
                <a:lnTo>
                  <a:pt x="97535" y="51816"/>
                </a:lnTo>
                <a:lnTo>
                  <a:pt x="103631" y="50292"/>
                </a:lnTo>
                <a:lnTo>
                  <a:pt x="5766816" y="50292"/>
                </a:lnTo>
                <a:lnTo>
                  <a:pt x="5757671" y="45720"/>
                </a:lnTo>
                <a:lnTo>
                  <a:pt x="5753099" y="44196"/>
                </a:lnTo>
                <a:lnTo>
                  <a:pt x="5745480" y="42672"/>
                </a:lnTo>
                <a:lnTo>
                  <a:pt x="5739384" y="41148"/>
                </a:lnTo>
                <a:close/>
              </a:path>
              <a:path w="5840095" h="1666239">
                <a:moveTo>
                  <a:pt x="5766816" y="50292"/>
                </a:moveTo>
                <a:lnTo>
                  <a:pt x="5739384" y="50292"/>
                </a:lnTo>
                <a:lnTo>
                  <a:pt x="5743956" y="51816"/>
                </a:lnTo>
                <a:lnTo>
                  <a:pt x="5750051" y="53340"/>
                </a:lnTo>
                <a:lnTo>
                  <a:pt x="5754623" y="54864"/>
                </a:lnTo>
                <a:lnTo>
                  <a:pt x="5760720" y="57912"/>
                </a:lnTo>
                <a:lnTo>
                  <a:pt x="5763768" y="60960"/>
                </a:lnTo>
                <a:lnTo>
                  <a:pt x="5768340" y="64008"/>
                </a:lnTo>
                <a:lnTo>
                  <a:pt x="5775960" y="71627"/>
                </a:lnTo>
                <a:lnTo>
                  <a:pt x="5779008" y="76200"/>
                </a:lnTo>
                <a:lnTo>
                  <a:pt x="5782056" y="82296"/>
                </a:lnTo>
                <a:lnTo>
                  <a:pt x="5785104" y="86868"/>
                </a:lnTo>
                <a:lnTo>
                  <a:pt x="5786627" y="91440"/>
                </a:lnTo>
                <a:lnTo>
                  <a:pt x="5788151" y="97536"/>
                </a:lnTo>
                <a:lnTo>
                  <a:pt x="5788151" y="1565148"/>
                </a:lnTo>
                <a:lnTo>
                  <a:pt x="5786627" y="1569720"/>
                </a:lnTo>
                <a:lnTo>
                  <a:pt x="5785104" y="1575816"/>
                </a:lnTo>
                <a:lnTo>
                  <a:pt x="5762244" y="1604772"/>
                </a:lnTo>
                <a:lnTo>
                  <a:pt x="5757671" y="1609344"/>
                </a:lnTo>
                <a:lnTo>
                  <a:pt x="5753099" y="1610868"/>
                </a:lnTo>
                <a:lnTo>
                  <a:pt x="5747004" y="1612392"/>
                </a:lnTo>
                <a:lnTo>
                  <a:pt x="5742432" y="1613916"/>
                </a:lnTo>
                <a:lnTo>
                  <a:pt x="5736336" y="1613916"/>
                </a:lnTo>
                <a:lnTo>
                  <a:pt x="5730240" y="1615440"/>
                </a:lnTo>
                <a:lnTo>
                  <a:pt x="5765292" y="1615440"/>
                </a:lnTo>
                <a:lnTo>
                  <a:pt x="5768340" y="1613916"/>
                </a:lnTo>
                <a:lnTo>
                  <a:pt x="5774436" y="1609344"/>
                </a:lnTo>
                <a:lnTo>
                  <a:pt x="5779008" y="1606296"/>
                </a:lnTo>
                <a:lnTo>
                  <a:pt x="5783580" y="1601724"/>
                </a:lnTo>
                <a:lnTo>
                  <a:pt x="5786627" y="1595627"/>
                </a:lnTo>
                <a:lnTo>
                  <a:pt x="5789675" y="1591056"/>
                </a:lnTo>
                <a:lnTo>
                  <a:pt x="5795771" y="1578864"/>
                </a:lnTo>
                <a:lnTo>
                  <a:pt x="5797295" y="1571244"/>
                </a:lnTo>
                <a:lnTo>
                  <a:pt x="5798820" y="1565148"/>
                </a:lnTo>
                <a:lnTo>
                  <a:pt x="5798820" y="102108"/>
                </a:lnTo>
                <a:lnTo>
                  <a:pt x="5797295" y="94488"/>
                </a:lnTo>
                <a:lnTo>
                  <a:pt x="5794247" y="82296"/>
                </a:lnTo>
                <a:lnTo>
                  <a:pt x="5788151" y="70104"/>
                </a:lnTo>
                <a:lnTo>
                  <a:pt x="5769864" y="51816"/>
                </a:lnTo>
                <a:lnTo>
                  <a:pt x="5766816" y="50292"/>
                </a:lnTo>
                <a:close/>
              </a:path>
            </a:pathLst>
          </a:custGeom>
          <a:solidFill>
            <a:srgbClr val="4F81BC"/>
          </a:solidFill>
        </p:spPr>
        <p:txBody>
          <a:bodyPr wrap="square" lIns="0" tIns="0" rIns="0" bIns="0" rtlCol="0"/>
          <a:lstStyle/>
          <a:p>
            <a:endParaRPr/>
          </a:p>
        </p:txBody>
      </p:sp>
      <p:sp>
        <p:nvSpPr>
          <p:cNvPr id="7" name="object 7"/>
          <p:cNvSpPr txBox="1"/>
          <p:nvPr/>
        </p:nvSpPr>
        <p:spPr>
          <a:xfrm>
            <a:off x="1054100" y="1068058"/>
            <a:ext cx="5619115" cy="1791970"/>
          </a:xfrm>
          <a:prstGeom prst="rect">
            <a:avLst/>
          </a:prstGeom>
        </p:spPr>
        <p:txBody>
          <a:bodyPr vert="horz" wrap="square" lIns="0" tIns="12065" rIns="0" bIns="0" rtlCol="0">
            <a:spAutoFit/>
          </a:bodyPr>
          <a:lstStyle/>
          <a:p>
            <a:pPr marL="83820">
              <a:lnSpc>
                <a:spcPct val="100000"/>
              </a:lnSpc>
              <a:spcBef>
                <a:spcPts val="95"/>
              </a:spcBef>
            </a:pPr>
            <a:r>
              <a:rPr sz="1600" spc="-15" dirty="0">
                <a:latin typeface="MS UI Gothic"/>
                <a:cs typeface="MS UI Gothic"/>
              </a:rPr>
              <a:t>熊本</a:t>
            </a:r>
            <a:r>
              <a:rPr sz="1600" spc="5" dirty="0">
                <a:latin typeface="MS UI Gothic"/>
                <a:cs typeface="MS UI Gothic"/>
              </a:rPr>
              <a:t>県工</a:t>
            </a:r>
            <a:r>
              <a:rPr sz="1600" spc="-15" dirty="0">
                <a:latin typeface="MS UI Gothic"/>
                <a:cs typeface="MS UI Gothic"/>
              </a:rPr>
              <a:t>事入</a:t>
            </a:r>
            <a:r>
              <a:rPr sz="1600" spc="5" dirty="0">
                <a:latin typeface="MS UI Gothic"/>
                <a:cs typeface="MS UI Gothic"/>
              </a:rPr>
              <a:t>札参</a:t>
            </a:r>
            <a:r>
              <a:rPr sz="1600" spc="-15" dirty="0">
                <a:latin typeface="MS UI Gothic"/>
                <a:cs typeface="MS UI Gothic"/>
              </a:rPr>
              <a:t>加者</a:t>
            </a:r>
            <a:r>
              <a:rPr sz="1600" spc="5" dirty="0">
                <a:latin typeface="MS UI Gothic"/>
                <a:cs typeface="MS UI Gothic"/>
              </a:rPr>
              <a:t>資</a:t>
            </a:r>
            <a:r>
              <a:rPr sz="1600" spc="-15" dirty="0">
                <a:latin typeface="MS UI Gothic"/>
                <a:cs typeface="MS UI Gothic"/>
              </a:rPr>
              <a:t>格</a:t>
            </a:r>
            <a:r>
              <a:rPr sz="1600" spc="325" dirty="0">
                <a:latin typeface="MS UI Gothic"/>
                <a:cs typeface="MS UI Gothic"/>
              </a:rPr>
              <a:t>申請</a:t>
            </a:r>
            <a:r>
              <a:rPr sz="1600" spc="140" dirty="0">
                <a:latin typeface="MS UI Gothic"/>
                <a:cs typeface="MS UI Gothic"/>
              </a:rPr>
              <a:t>（</a:t>
            </a:r>
            <a:r>
              <a:rPr sz="1600" spc="-15" dirty="0">
                <a:latin typeface="MS UI Gothic"/>
                <a:cs typeface="MS UI Gothic"/>
              </a:rPr>
              <a:t>指名</a:t>
            </a:r>
            <a:r>
              <a:rPr sz="1600" spc="540" dirty="0">
                <a:latin typeface="MS UI Gothic"/>
                <a:cs typeface="MS UI Gothic"/>
              </a:rPr>
              <a:t>願</a:t>
            </a:r>
            <a:r>
              <a:rPr sz="1600" spc="250" dirty="0">
                <a:latin typeface="MS UI Gothic"/>
                <a:cs typeface="MS UI Gothic"/>
              </a:rPr>
              <a:t>）</a:t>
            </a:r>
            <a:r>
              <a:rPr sz="1600" spc="5" dirty="0">
                <a:latin typeface="MS UI Gothic"/>
                <a:cs typeface="MS UI Gothic"/>
              </a:rPr>
              <a:t>変更</a:t>
            </a:r>
            <a:r>
              <a:rPr sz="1600" spc="-15" dirty="0">
                <a:latin typeface="MS UI Gothic"/>
                <a:cs typeface="MS UI Gothic"/>
              </a:rPr>
              <a:t>届</a:t>
            </a:r>
            <a:r>
              <a:rPr sz="1600" spc="350" dirty="0">
                <a:latin typeface="MS UI Gothic"/>
                <a:cs typeface="MS UI Gothic"/>
              </a:rPr>
              <a:t>に</a:t>
            </a:r>
            <a:r>
              <a:rPr sz="1600" spc="330" dirty="0">
                <a:latin typeface="MS UI Gothic"/>
                <a:cs typeface="MS UI Gothic"/>
              </a:rPr>
              <a:t>つ</a:t>
            </a:r>
            <a:r>
              <a:rPr sz="1600" spc="325" dirty="0">
                <a:latin typeface="MS UI Gothic"/>
                <a:cs typeface="MS UI Gothic"/>
              </a:rPr>
              <a:t>いて</a:t>
            </a:r>
            <a:endParaRPr sz="1600">
              <a:latin typeface="MS UI Gothic"/>
              <a:cs typeface="MS UI Gothic"/>
            </a:endParaRPr>
          </a:p>
          <a:p>
            <a:pPr marL="165100" marR="5080" indent="3689350">
              <a:lnSpc>
                <a:spcPts val="4280"/>
              </a:lnSpc>
              <a:spcBef>
                <a:spcPts val="525"/>
              </a:spcBef>
            </a:pPr>
            <a:r>
              <a:rPr sz="1200" dirty="0">
                <a:latin typeface="MS UI Gothic"/>
                <a:cs typeface="MS UI Gothic"/>
              </a:rPr>
              <a:t>令和</a:t>
            </a:r>
            <a:r>
              <a:rPr sz="1200" spc="-90" dirty="0">
                <a:latin typeface="MS UI Gothic"/>
                <a:cs typeface="MS UI Gothic"/>
              </a:rPr>
              <a:t> </a:t>
            </a:r>
            <a:r>
              <a:rPr sz="1200" spc="95" dirty="0">
                <a:latin typeface="MS UI Gothic"/>
                <a:cs typeface="MS UI Gothic"/>
              </a:rPr>
              <a:t>4</a:t>
            </a:r>
            <a:r>
              <a:rPr sz="1200" spc="-90" dirty="0">
                <a:latin typeface="MS UI Gothic"/>
                <a:cs typeface="MS UI Gothic"/>
              </a:rPr>
              <a:t> </a:t>
            </a:r>
            <a:r>
              <a:rPr sz="1200" spc="345" dirty="0">
                <a:latin typeface="MS UI Gothic"/>
                <a:cs typeface="MS UI Gothic"/>
              </a:rPr>
              <a:t>年</a:t>
            </a:r>
            <a:r>
              <a:rPr sz="1200" spc="125" dirty="0">
                <a:latin typeface="MS UI Gothic"/>
                <a:cs typeface="MS UI Gothic"/>
              </a:rPr>
              <a:t>（2022</a:t>
            </a:r>
            <a:r>
              <a:rPr sz="1200" spc="-90" dirty="0">
                <a:latin typeface="MS UI Gothic"/>
                <a:cs typeface="MS UI Gothic"/>
              </a:rPr>
              <a:t> </a:t>
            </a:r>
            <a:r>
              <a:rPr sz="1200" spc="400" dirty="0">
                <a:latin typeface="MS UI Gothic"/>
                <a:cs typeface="MS UI Gothic"/>
              </a:rPr>
              <a:t>年</a:t>
            </a:r>
            <a:r>
              <a:rPr sz="1200" spc="150" dirty="0">
                <a:latin typeface="MS UI Gothic"/>
                <a:cs typeface="MS UI Gothic"/>
              </a:rPr>
              <a:t>）3</a:t>
            </a:r>
            <a:r>
              <a:rPr sz="1200" spc="-90" dirty="0">
                <a:latin typeface="MS UI Gothic"/>
                <a:cs typeface="MS UI Gothic"/>
              </a:rPr>
              <a:t> </a:t>
            </a:r>
            <a:r>
              <a:rPr sz="1200" dirty="0">
                <a:latin typeface="MS UI Gothic"/>
                <a:cs typeface="MS UI Gothic"/>
              </a:rPr>
              <a:t>月 熊本</a:t>
            </a:r>
            <a:r>
              <a:rPr sz="1200" spc="10" dirty="0">
                <a:latin typeface="MS UI Gothic"/>
                <a:cs typeface="MS UI Gothic"/>
              </a:rPr>
              <a:t>県</a:t>
            </a:r>
            <a:r>
              <a:rPr sz="1200" spc="60" dirty="0">
                <a:latin typeface="MS UI Gothic"/>
                <a:cs typeface="MS UI Gothic"/>
              </a:rPr>
              <a:t>の</a:t>
            </a:r>
            <a:r>
              <a:rPr sz="1200" spc="75" dirty="0">
                <a:latin typeface="MS UI Gothic"/>
                <a:cs typeface="MS UI Gothic"/>
              </a:rPr>
              <a:t>工</a:t>
            </a:r>
            <a:r>
              <a:rPr sz="1200" spc="85" dirty="0">
                <a:latin typeface="MS UI Gothic"/>
                <a:cs typeface="MS UI Gothic"/>
              </a:rPr>
              <a:t>事</a:t>
            </a:r>
            <a:r>
              <a:rPr sz="1200" dirty="0">
                <a:latin typeface="MS UI Gothic"/>
                <a:cs typeface="MS UI Gothic"/>
              </a:rPr>
              <a:t>入札</a:t>
            </a:r>
            <a:r>
              <a:rPr sz="1200" spc="10" dirty="0">
                <a:latin typeface="MS UI Gothic"/>
                <a:cs typeface="MS UI Gothic"/>
              </a:rPr>
              <a:t>参加</a:t>
            </a:r>
            <a:r>
              <a:rPr sz="1200" dirty="0">
                <a:latin typeface="MS UI Gothic"/>
                <a:cs typeface="MS UI Gothic"/>
              </a:rPr>
              <a:t>者資</a:t>
            </a:r>
            <a:r>
              <a:rPr sz="1200" spc="10" dirty="0">
                <a:latin typeface="MS UI Gothic"/>
                <a:cs typeface="MS UI Gothic"/>
              </a:rPr>
              <a:t>格</a:t>
            </a:r>
            <a:r>
              <a:rPr sz="1200" spc="240" dirty="0">
                <a:latin typeface="MS UI Gothic"/>
                <a:cs typeface="MS UI Gothic"/>
              </a:rPr>
              <a:t>申請</a:t>
            </a:r>
            <a:r>
              <a:rPr sz="1200" spc="130" dirty="0">
                <a:latin typeface="MS UI Gothic"/>
                <a:cs typeface="MS UI Gothic"/>
              </a:rPr>
              <a:t>（</a:t>
            </a:r>
            <a:r>
              <a:rPr sz="1200" dirty="0">
                <a:latin typeface="MS UI Gothic"/>
                <a:cs typeface="MS UI Gothic"/>
              </a:rPr>
              <a:t>指名</a:t>
            </a:r>
            <a:r>
              <a:rPr sz="1200" spc="10" dirty="0">
                <a:latin typeface="MS UI Gothic"/>
                <a:cs typeface="MS UI Gothic"/>
              </a:rPr>
              <a:t>願</a:t>
            </a:r>
            <a:r>
              <a:rPr sz="1200" spc="610" dirty="0">
                <a:latin typeface="MS UI Gothic"/>
                <a:cs typeface="MS UI Gothic"/>
              </a:rPr>
              <a:t>）</a:t>
            </a:r>
            <a:r>
              <a:rPr sz="1200" spc="70" dirty="0">
                <a:latin typeface="MS UI Gothic"/>
                <a:cs typeface="MS UI Gothic"/>
              </a:rPr>
              <a:t>に</a:t>
            </a:r>
            <a:r>
              <a:rPr sz="1200" spc="90" dirty="0">
                <a:latin typeface="MS UI Gothic"/>
                <a:cs typeface="MS UI Gothic"/>
              </a:rPr>
              <a:t>変</a:t>
            </a:r>
            <a:r>
              <a:rPr sz="1200" spc="100" dirty="0">
                <a:latin typeface="MS UI Gothic"/>
                <a:cs typeface="MS UI Gothic"/>
              </a:rPr>
              <a:t>更</a:t>
            </a:r>
            <a:r>
              <a:rPr sz="1200" spc="70" dirty="0">
                <a:latin typeface="MS UI Gothic"/>
                <a:cs typeface="MS UI Gothic"/>
              </a:rPr>
              <a:t>事項</a:t>
            </a:r>
            <a:r>
              <a:rPr sz="1200" spc="65" dirty="0">
                <a:latin typeface="MS UI Gothic"/>
                <a:cs typeface="MS UI Gothic"/>
              </a:rPr>
              <a:t>が</a:t>
            </a:r>
            <a:r>
              <a:rPr sz="1200" spc="235" dirty="0">
                <a:latin typeface="MS UI Gothic"/>
                <a:cs typeface="MS UI Gothic"/>
              </a:rPr>
              <a:t>生</a:t>
            </a:r>
            <a:r>
              <a:rPr sz="1200" spc="170" dirty="0">
                <a:latin typeface="MS UI Gothic"/>
                <a:cs typeface="MS UI Gothic"/>
              </a:rPr>
              <a:t>じ</a:t>
            </a:r>
            <a:r>
              <a:rPr sz="1200" spc="190" dirty="0">
                <a:latin typeface="MS UI Gothic"/>
                <a:cs typeface="MS UI Gothic"/>
              </a:rPr>
              <a:t>た</a:t>
            </a:r>
            <a:r>
              <a:rPr sz="1200" spc="10" dirty="0">
                <a:latin typeface="MS UI Gothic"/>
                <a:cs typeface="MS UI Gothic"/>
              </a:rPr>
              <a:t>場</a:t>
            </a:r>
            <a:r>
              <a:rPr sz="1200" spc="225" dirty="0">
                <a:latin typeface="MS UI Gothic"/>
                <a:cs typeface="MS UI Gothic"/>
              </a:rPr>
              <a:t>合</a:t>
            </a:r>
            <a:r>
              <a:rPr sz="1200" spc="195" dirty="0">
                <a:latin typeface="MS UI Gothic"/>
                <a:cs typeface="MS UI Gothic"/>
              </a:rPr>
              <a:t>は</a:t>
            </a:r>
            <a:r>
              <a:rPr sz="1200" spc="160" dirty="0">
                <a:latin typeface="MS UI Gothic"/>
                <a:cs typeface="MS UI Gothic"/>
              </a:rPr>
              <a:t>、</a:t>
            </a:r>
            <a:r>
              <a:rPr sz="1200" spc="95" dirty="0">
                <a:latin typeface="MS UI Gothic"/>
                <a:cs typeface="MS UI Gothic"/>
              </a:rPr>
              <a:t>速</a:t>
            </a:r>
            <a:r>
              <a:rPr sz="1200" spc="80" dirty="0">
                <a:latin typeface="MS UI Gothic"/>
                <a:cs typeface="MS UI Gothic"/>
              </a:rPr>
              <a:t>や</a:t>
            </a:r>
            <a:endParaRPr sz="1200">
              <a:latin typeface="MS UI Gothic"/>
              <a:cs typeface="MS UI Gothic"/>
            </a:endParaRPr>
          </a:p>
          <a:p>
            <a:pPr marL="12700">
              <a:lnSpc>
                <a:spcPts val="1140"/>
              </a:lnSpc>
            </a:pPr>
            <a:r>
              <a:rPr sz="1200" spc="170" dirty="0">
                <a:latin typeface="MS UI Gothic"/>
                <a:cs typeface="MS UI Gothic"/>
              </a:rPr>
              <a:t>かに変更届の提出をお願いしています。</a:t>
            </a:r>
            <a:endParaRPr sz="1200">
              <a:latin typeface="MS UI Gothic"/>
              <a:cs typeface="MS UI Gothic"/>
            </a:endParaRPr>
          </a:p>
          <a:p>
            <a:pPr marL="165100">
              <a:lnSpc>
                <a:spcPct val="100000"/>
              </a:lnSpc>
              <a:spcBef>
                <a:spcPts val="325"/>
              </a:spcBef>
            </a:pPr>
            <a:r>
              <a:rPr sz="1200" spc="235" dirty="0">
                <a:latin typeface="MS UI Gothic"/>
                <a:cs typeface="MS UI Gothic"/>
              </a:rPr>
              <a:t>令和４年（２０２２年）４月１日以降、</a:t>
            </a:r>
            <a:endParaRPr sz="1200">
              <a:latin typeface="MS UI Gothic"/>
              <a:cs typeface="MS UI Gothic"/>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525"/>
              </a:lnSpc>
            </a:pPr>
            <a:r>
              <a:rPr spc="120" dirty="0"/>
              <a:t>-15-</a:t>
            </a:r>
          </a:p>
        </p:txBody>
      </p:sp>
      <p:sp>
        <p:nvSpPr>
          <p:cNvPr id="8" name="object 8"/>
          <p:cNvSpPr txBox="1"/>
          <p:nvPr/>
        </p:nvSpPr>
        <p:spPr>
          <a:xfrm>
            <a:off x="1295400" y="2872739"/>
            <a:ext cx="5063490" cy="373380"/>
          </a:xfrm>
          <a:prstGeom prst="rect">
            <a:avLst/>
          </a:prstGeom>
          <a:solidFill>
            <a:srgbClr val="FFFF00"/>
          </a:solidFill>
        </p:spPr>
        <p:txBody>
          <a:bodyPr vert="horz" wrap="square" lIns="0" tIns="74930" rIns="0" bIns="0" rtlCol="0">
            <a:spAutoFit/>
          </a:bodyPr>
          <a:lstStyle/>
          <a:p>
            <a:pPr marL="2540">
              <a:lnSpc>
                <a:spcPct val="100000"/>
              </a:lnSpc>
              <a:spcBef>
                <a:spcPts val="590"/>
              </a:spcBef>
            </a:pPr>
            <a:r>
              <a:rPr sz="1800" u="heavy" dirty="0">
                <a:uFill>
                  <a:solidFill>
                    <a:srgbClr val="000000"/>
                  </a:solidFill>
                </a:uFill>
                <a:latin typeface="MS Gothic"/>
                <a:cs typeface="MS Gothic"/>
              </a:rPr>
              <a:t>「</a:t>
            </a:r>
            <a:r>
              <a:rPr sz="1800" u="heavy" spc="15" dirty="0">
                <a:uFill>
                  <a:solidFill>
                    <a:srgbClr val="000000"/>
                  </a:solidFill>
                </a:uFill>
                <a:latin typeface="MS Gothic"/>
                <a:cs typeface="MS Gothic"/>
              </a:rPr>
              <a:t>実</a:t>
            </a:r>
            <a:r>
              <a:rPr sz="1800" u="heavy" dirty="0">
                <a:uFill>
                  <a:solidFill>
                    <a:srgbClr val="000000"/>
                  </a:solidFill>
                </a:uFill>
                <a:latin typeface="MS Gothic"/>
                <a:cs typeface="MS Gothic"/>
              </a:rPr>
              <a:t>印</a:t>
            </a:r>
            <a:r>
              <a:rPr sz="1800" u="heavy" spc="15" dirty="0">
                <a:uFill>
                  <a:solidFill>
                    <a:srgbClr val="000000"/>
                  </a:solidFill>
                </a:uFill>
                <a:latin typeface="MS Gothic"/>
                <a:cs typeface="MS Gothic"/>
              </a:rPr>
              <a:t>又</a:t>
            </a:r>
            <a:r>
              <a:rPr sz="1800" u="heavy" dirty="0">
                <a:uFill>
                  <a:solidFill>
                    <a:srgbClr val="000000"/>
                  </a:solidFill>
                </a:uFill>
                <a:latin typeface="MS Gothic"/>
                <a:cs typeface="MS Gothic"/>
              </a:rPr>
              <a:t>は使</a:t>
            </a:r>
            <a:r>
              <a:rPr sz="1800" u="heavy" spc="15" dirty="0">
                <a:uFill>
                  <a:solidFill>
                    <a:srgbClr val="000000"/>
                  </a:solidFill>
                </a:uFill>
                <a:latin typeface="MS Gothic"/>
                <a:cs typeface="MS Gothic"/>
              </a:rPr>
              <a:t>用印</a:t>
            </a:r>
            <a:r>
              <a:rPr sz="1800" u="heavy" dirty="0">
                <a:uFill>
                  <a:solidFill>
                    <a:srgbClr val="000000"/>
                  </a:solidFill>
                </a:uFill>
                <a:latin typeface="MS Gothic"/>
                <a:cs typeface="MS Gothic"/>
              </a:rPr>
              <a:t>」</a:t>
            </a:r>
            <a:r>
              <a:rPr sz="1800" u="heavy" spc="15" dirty="0">
                <a:uFill>
                  <a:solidFill>
                    <a:srgbClr val="000000"/>
                  </a:solidFill>
                </a:uFill>
                <a:latin typeface="MS Gothic"/>
                <a:cs typeface="MS Gothic"/>
              </a:rPr>
              <a:t>を</a:t>
            </a:r>
            <a:r>
              <a:rPr sz="1800" u="heavy" dirty="0">
                <a:uFill>
                  <a:solidFill>
                    <a:srgbClr val="000000"/>
                  </a:solidFill>
                </a:uFill>
                <a:latin typeface="MS Gothic"/>
                <a:cs typeface="MS Gothic"/>
              </a:rPr>
              <a:t>変更</a:t>
            </a:r>
            <a:r>
              <a:rPr sz="1800" u="heavy" spc="15" dirty="0">
                <a:uFill>
                  <a:solidFill>
                    <a:srgbClr val="000000"/>
                  </a:solidFill>
                </a:uFill>
                <a:latin typeface="MS Gothic"/>
                <a:cs typeface="MS Gothic"/>
              </a:rPr>
              <a:t>した</a:t>
            </a:r>
            <a:r>
              <a:rPr sz="1800" u="heavy" dirty="0">
                <a:uFill>
                  <a:solidFill>
                    <a:srgbClr val="000000"/>
                  </a:solidFill>
                </a:uFill>
                <a:latin typeface="MS Gothic"/>
                <a:cs typeface="MS Gothic"/>
              </a:rPr>
              <a:t>場合</a:t>
            </a:r>
            <a:r>
              <a:rPr sz="1800" u="heavy" spc="15" dirty="0">
                <a:uFill>
                  <a:solidFill>
                    <a:srgbClr val="000000"/>
                  </a:solidFill>
                </a:uFill>
                <a:latin typeface="MS Gothic"/>
                <a:cs typeface="MS Gothic"/>
              </a:rPr>
              <a:t>の</a:t>
            </a:r>
            <a:r>
              <a:rPr sz="1800" u="heavy" dirty="0">
                <a:uFill>
                  <a:solidFill>
                    <a:srgbClr val="000000"/>
                  </a:solidFill>
                </a:uFill>
                <a:latin typeface="MS Gothic"/>
                <a:cs typeface="MS Gothic"/>
              </a:rPr>
              <a:t>届</a:t>
            </a:r>
            <a:r>
              <a:rPr sz="1800" u="heavy" spc="15" dirty="0">
                <a:uFill>
                  <a:solidFill>
                    <a:srgbClr val="000000"/>
                  </a:solidFill>
                </a:uFill>
                <a:latin typeface="MS Gothic"/>
                <a:cs typeface="MS Gothic"/>
              </a:rPr>
              <a:t>出</a:t>
            </a:r>
            <a:r>
              <a:rPr sz="1800" u="heavy" dirty="0">
                <a:uFill>
                  <a:solidFill>
                    <a:srgbClr val="000000"/>
                  </a:solidFill>
                </a:uFill>
                <a:latin typeface="MS Gothic"/>
                <a:cs typeface="MS Gothic"/>
              </a:rPr>
              <a:t>は不要</a:t>
            </a:r>
            <a:endParaRPr sz="1800">
              <a:latin typeface="MS Gothic"/>
              <a:cs typeface="MS Gothic"/>
            </a:endParaRPr>
          </a:p>
        </p:txBody>
      </p:sp>
      <p:sp>
        <p:nvSpPr>
          <p:cNvPr id="9" name="object 9"/>
          <p:cNvSpPr txBox="1"/>
          <p:nvPr/>
        </p:nvSpPr>
        <p:spPr>
          <a:xfrm>
            <a:off x="6102945" y="3321645"/>
            <a:ext cx="482600" cy="208279"/>
          </a:xfrm>
          <a:prstGeom prst="rect">
            <a:avLst/>
          </a:prstGeom>
        </p:spPr>
        <p:txBody>
          <a:bodyPr vert="horz" wrap="square" lIns="0" tIns="12700" rIns="0" bIns="0" rtlCol="0">
            <a:spAutoFit/>
          </a:bodyPr>
          <a:lstStyle/>
          <a:p>
            <a:pPr marL="12700">
              <a:lnSpc>
                <a:spcPct val="100000"/>
              </a:lnSpc>
              <a:spcBef>
                <a:spcPts val="100"/>
              </a:spcBef>
            </a:pPr>
            <a:r>
              <a:rPr sz="1200" spc="265" dirty="0">
                <a:latin typeface="MS UI Gothic"/>
                <a:cs typeface="MS UI Gothic"/>
              </a:rPr>
              <a:t>です。</a:t>
            </a:r>
            <a:endParaRPr sz="1200">
              <a:latin typeface="MS UI Gothic"/>
              <a:cs typeface="MS UI Gothic"/>
            </a:endParaRPr>
          </a:p>
        </p:txBody>
      </p:sp>
      <p:pic>
        <p:nvPicPr>
          <p:cNvPr id="11" name="オーディオ 10">
            <a:hlinkClick r:id="" action="ppaction://media"/>
          </p:cNvPr>
          <p:cNvPicPr>
            <a:picLocks noChangeAspect="1"/>
          </p:cNvPicPr>
          <p:nvPr>
            <a:audioFile r:link="rId1"/>
            <p:extLst>
              <p:ext uri="{DAA4B4D4-6D71-4841-9C94-3DE7FCFB9230}">
                <p14:media xmlns:p14="http://schemas.microsoft.com/office/powerpoint/2010/main" r:embed="rId2">
                  <p14:trim st="4774" end="8675.136"/>
                </p14:media>
              </p:ext>
            </p:extLst>
          </p:nvPr>
        </p:nvPicPr>
        <p:blipFill>
          <a:blip r:embed="rId4"/>
          <a:stretch>
            <a:fillRect/>
          </a:stretch>
        </p:blipFill>
        <p:spPr>
          <a:xfrm>
            <a:off x="6997700" y="1013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460"/>
    </mc:Choice>
    <mc:Fallback xmlns="">
      <p:transition spd="slow" advTm="42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extLst mod="1">
    <p:ext uri="{3A86A75C-4F4B-4683-9AE1-C65F6400EC91}">
      <p14:laserTraceLst xmlns:p14="http://schemas.microsoft.com/office/powerpoint/2010/main">
        <p14:tracePtLst>
          <p14:tracePt t="48" x="3435350" y="5851525"/>
          <p14:tracePt t="65" x="3435350" y="5842000"/>
          <p14:tracePt t="79" x="3435350" y="5832475"/>
          <p14:tracePt t="95" x="3435350" y="5811838"/>
          <p14:tracePt t="128" x="3435350" y="5772150"/>
          <p14:tracePt t="162" x="3444875" y="5732463"/>
          <p14:tracePt t="195" x="3444875" y="5703888"/>
          <p14:tracePt t="211" x="3444875" y="5683250"/>
          <p14:tracePt t="229" x="3444875" y="5673725"/>
          <p14:tracePt t="265" x="3444875" y="5664200"/>
          <p14:tracePt t="281" x="3444875" y="5634038"/>
          <p14:tracePt t="295" x="3444875" y="5613400"/>
          <p14:tracePt t="313" x="3444875" y="5435600"/>
          <p14:tracePt t="329" x="3455988" y="5119688"/>
          <p14:tracePt t="345" x="3455988" y="4692650"/>
          <p14:tracePt t="362" x="3494088" y="4435475"/>
          <p14:tracePt t="378" x="3584575" y="3921125"/>
          <p14:tracePt t="395" x="3692525" y="3524250"/>
          <p14:tracePt t="411" x="3890963" y="3098800"/>
          <p14:tracePt t="428" x="4078288" y="2593975"/>
          <p14:tracePt t="445" x="4246563" y="2019300"/>
          <p14:tracePt t="463" x="4297363" y="1811338"/>
          <p14:tracePt t="478" x="4395788" y="1554163"/>
          <p14:tracePt t="495" x="4524375" y="1266825"/>
          <p14:tracePt t="513" x="4633913" y="1039813"/>
          <p14:tracePt t="529" x="4652963" y="1009650"/>
          <p14:tracePt t="545" x="4652963" y="979488"/>
          <p14:tracePt t="562" x="4673600" y="960438"/>
          <p14:tracePt t="578" x="4692650" y="960438"/>
          <p14:tracePt t="595" x="4811713" y="881063"/>
          <p14:tracePt t="611" x="4930775" y="801688"/>
          <p14:tracePt t="628" x="4999038" y="752475"/>
          <p14:tracePt t="645" x="5068888" y="703263"/>
          <p14:tracePt t="661" x="5108575" y="682625"/>
          <p14:tracePt t="678" x="5118100" y="682625"/>
          <p14:tracePt t="695" x="5148263" y="682625"/>
          <p14:tracePt t="711" x="5218113" y="682625"/>
          <p14:tracePt t="728" x="5386388" y="682625"/>
          <p14:tracePt t="744" x="5613400" y="693738"/>
          <p14:tracePt t="761" x="5919788" y="693738"/>
          <p14:tracePt t="778" x="6227763" y="703263"/>
          <p14:tracePt t="795" x="6484938" y="771525"/>
          <p14:tracePt t="811" x="6692900" y="792163"/>
          <p14:tracePt t="828" x="6821488" y="822325"/>
          <p14:tracePt t="845" x="6880225" y="841375"/>
          <p14:tracePt t="862" x="6891338" y="850900"/>
          <p14:tracePt t="879" x="6900863" y="890588"/>
          <p14:tracePt t="895" x="6919913" y="930275"/>
          <p14:tracePt t="912" x="6931025" y="969963"/>
          <p14:tracePt t="1034" x="6931025" y="979488"/>
          <p14:tracePt t="1042" x="6931025" y="1019175"/>
          <p14:tracePt t="1050" x="6931025" y="1058863"/>
          <p14:tracePt t="1062" x="6931025" y="1089025"/>
          <p14:tracePt t="1078" x="6891338" y="1187450"/>
          <p14:tracePt t="1095" x="6861175" y="1238250"/>
          <p14:tracePt t="1112" x="6851650" y="1266825"/>
          <p14:tracePt t="1128" x="6831013" y="1277938"/>
          <p14:tracePt t="1145" x="6831013" y="1287463"/>
          <p14:tracePt t="1194" x="6811963" y="1306513"/>
          <p14:tracePt t="1218" x="6800850" y="1317625"/>
          <p14:tracePt t="1258" x="6791325" y="1327150"/>
          <p14:tracePt t="1274" x="6791325" y="1336675"/>
          <p14:tracePt t="1299" x="6772275" y="1355725"/>
          <p14:tracePt t="1386" x="6762750" y="1366838"/>
          <p14:tracePt t="1394" x="6751638" y="1366838"/>
          <p14:tracePt t="1402" x="6742113" y="1376363"/>
          <p14:tracePt t="1418" x="6732588" y="1385888"/>
          <p14:tracePt t="1565" x="6723063" y="1385888"/>
          <p14:tracePt t="1586" x="6711950" y="1385888"/>
          <p14:tracePt t="1593" x="6672263" y="1376363"/>
          <p14:tracePt t="1608" x="6632575" y="1366838"/>
          <p14:tracePt t="1617" x="6623050" y="1355725"/>
          <p14:tracePt t="1633" x="6604000" y="1336675"/>
          <p14:tracePt t="1649" x="6604000" y="1327150"/>
          <p14:tracePt t="1770" x="6594475" y="1327150"/>
          <p14:tracePt t="1779" x="6583363" y="1317625"/>
          <p14:tracePt t="1793" x="6573838" y="1317625"/>
          <p14:tracePt t="1809" x="6554788" y="1306513"/>
          <p14:tracePt t="1818" x="6543675" y="1296988"/>
          <p14:tracePt t="1954" x="6534150" y="1287463"/>
          <p14:tracePt t="38826" x="6484938" y="1287463"/>
          <p14:tracePt t="38834" x="6218238" y="1287463"/>
          <p14:tracePt t="38843" x="5891213" y="1287463"/>
          <p14:tracePt t="38858" x="4921250" y="1287463"/>
          <p14:tracePt t="38875" x="4454525" y="1287463"/>
          <p14:tracePt t="38891" x="3563938" y="1287463"/>
          <p14:tracePt t="38908" x="2792413" y="1266825"/>
          <p14:tracePt t="38941" x="1406525" y="1266825"/>
          <p14:tracePt t="38974" x="266700" y="1266825"/>
          <p14:tracePt t="41728" x="0" y="3355975"/>
          <p14:tracePt t="41736" x="177800" y="3435350"/>
          <p14:tracePt t="41744" x="446088" y="3554413"/>
          <p14:tracePt t="41758" x="822325" y="3673475"/>
          <p14:tracePt t="41774" x="1811338" y="3900488"/>
          <p14:tracePt t="41790" x="2346325" y="4000500"/>
          <p14:tracePt t="41807" x="2633663" y="4029075"/>
          <p14:tracePt t="41841" x="2762250" y="4049713"/>
          <p14:tracePt t="41874" x="2771775" y="4049713"/>
          <p14:tracePt t="42370" x="2771775" y="4059238"/>
        </p14:tracePtLst>
      </p14:laserTrace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997</Words>
  <Application>Microsoft Office PowerPoint</Application>
  <PresentationFormat>ユーザー設定</PresentationFormat>
  <Paragraphs>284</Paragraphs>
  <Slides>8</Slides>
  <Notes>0</Notes>
  <HiddenSlides>0</HiddenSlides>
  <MMClips>8</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Microsoft YaHei UI</vt:lpstr>
      <vt:lpstr>MS PGothic</vt:lpstr>
      <vt:lpstr>MS UI Gothic</vt:lpstr>
      <vt:lpstr>MS Gothic</vt:lpstr>
      <vt:lpstr>Yu Gothic UI</vt:lpstr>
      <vt:lpstr>Yu Gothic</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kumamoto</cp:lastModifiedBy>
  <cp:revision>11</cp:revision>
  <dcterms:created xsi:type="dcterms:W3CDTF">2022-03-15T09:15:29Z</dcterms:created>
  <dcterms:modified xsi:type="dcterms:W3CDTF">2022-03-16T06:35:43Z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2022-03-15T00:00:00Z</vt:filetime>
  </property>
  <property fmtid="{D5CDD505-2E9C-101B-9397-08002B2CF9AE}" pid="3" name="Creator">
    <vt:lpwstr>DocuWorks Desk 8.0.7</vt:lpwstr>
  </property>
  <property fmtid="{D5CDD505-2E9C-101B-9397-08002B2CF9AE}" pid="4" name="LastSaved">
    <vt:filetime>2022-03-15T00:00:00Z</vt:filetime>
  </property>
</Properties>
</file>