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71" r:id="rId9"/>
    <p:sldId id="283" r:id="rId10"/>
  </p:sldIdLst>
  <p:sldSz cx="7556500" cy="10693400"/>
  <p:notesSz cx="7556500" cy="106934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41" d="100"/>
          <a:sy n="41" d="100"/>
        </p:scale>
        <p:origin x="2204" y="5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566737" y="3314954"/>
            <a:ext cx="6423025"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133475" y="5988304"/>
            <a:ext cx="5289550"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3/16/2022</a:t>
            </a:fld>
            <a:endParaRPr lang="en-US"/>
          </a:p>
        </p:txBody>
      </p:sp>
      <p:sp>
        <p:nvSpPr>
          <p:cNvPr id="6" name="Holder 6"/>
          <p:cNvSpPr>
            <a:spLocks noGrp="1"/>
          </p:cNvSpPr>
          <p:nvPr>
            <p:ph type="sldNum" sz="quarter" idx="7"/>
          </p:nvPr>
        </p:nvSpPr>
        <p:spPr/>
        <p:txBody>
          <a:bodyPr lIns="0" tIns="0" rIns="0" bIns="0"/>
          <a:lstStyle>
            <a:lvl1pPr>
              <a:defRPr sz="1350" b="1" i="0">
                <a:solidFill>
                  <a:schemeClr val="tx1"/>
                </a:solidFill>
                <a:latin typeface="Yu Gothic UI"/>
                <a:cs typeface="Yu Gothic UI"/>
              </a:defRPr>
            </a:lvl1pPr>
          </a:lstStyle>
          <a:p>
            <a:pPr marL="12700">
              <a:lnSpc>
                <a:spcPts val="1525"/>
              </a:lnSpc>
            </a:pPr>
            <a:r>
              <a:rPr spc="120" dirty="0"/>
              <a:t>-1</a:t>
            </a:r>
            <a:fld id="{81D60167-4931-47E6-BA6A-407CBD079E47}" type="slidenum">
              <a:rPr spc="120" dirty="0"/>
              <a:t>‹#›</a:t>
            </a:fld>
            <a:r>
              <a:rPr spc="120" dirty="0"/>
              <a: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3/16/2022</a:t>
            </a:fld>
            <a:endParaRPr lang="en-US"/>
          </a:p>
        </p:txBody>
      </p:sp>
      <p:sp>
        <p:nvSpPr>
          <p:cNvPr id="6" name="Holder 6"/>
          <p:cNvSpPr>
            <a:spLocks noGrp="1"/>
          </p:cNvSpPr>
          <p:nvPr>
            <p:ph type="sldNum" sz="quarter" idx="7"/>
          </p:nvPr>
        </p:nvSpPr>
        <p:spPr/>
        <p:txBody>
          <a:bodyPr lIns="0" tIns="0" rIns="0" bIns="0"/>
          <a:lstStyle>
            <a:lvl1pPr>
              <a:defRPr sz="1350" b="1" i="0">
                <a:solidFill>
                  <a:schemeClr val="tx1"/>
                </a:solidFill>
                <a:latin typeface="Yu Gothic UI"/>
                <a:cs typeface="Yu Gothic UI"/>
              </a:defRPr>
            </a:lvl1pPr>
          </a:lstStyle>
          <a:p>
            <a:pPr marL="12700">
              <a:lnSpc>
                <a:spcPts val="1525"/>
              </a:lnSpc>
            </a:pPr>
            <a:r>
              <a:rPr spc="120" dirty="0"/>
              <a:t>-1</a:t>
            </a:r>
            <a:fld id="{81D60167-4931-47E6-BA6A-407CBD079E47}" type="slidenum">
              <a:rPr spc="120" dirty="0"/>
              <a:t>‹#›</a:t>
            </a:fld>
            <a:r>
              <a:rPr spc="120" dirty="0"/>
              <a:t>-</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sz="half" idx="2"/>
          </p:nvPr>
        </p:nvSpPr>
        <p:spPr>
          <a:xfrm>
            <a:off x="377825" y="2459482"/>
            <a:ext cx="3287077"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3891597" y="2459482"/>
            <a:ext cx="3287077"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3/16/2022</a:t>
            </a:fld>
            <a:endParaRPr lang="en-US"/>
          </a:p>
        </p:txBody>
      </p:sp>
      <p:sp>
        <p:nvSpPr>
          <p:cNvPr id="7" name="Holder 7"/>
          <p:cNvSpPr>
            <a:spLocks noGrp="1"/>
          </p:cNvSpPr>
          <p:nvPr>
            <p:ph type="sldNum" sz="quarter" idx="7"/>
          </p:nvPr>
        </p:nvSpPr>
        <p:spPr/>
        <p:txBody>
          <a:bodyPr lIns="0" tIns="0" rIns="0" bIns="0"/>
          <a:lstStyle>
            <a:lvl1pPr>
              <a:defRPr sz="1350" b="1" i="0">
                <a:solidFill>
                  <a:schemeClr val="tx1"/>
                </a:solidFill>
                <a:latin typeface="Yu Gothic UI"/>
                <a:cs typeface="Yu Gothic UI"/>
              </a:defRPr>
            </a:lvl1pPr>
          </a:lstStyle>
          <a:p>
            <a:pPr marL="12700">
              <a:lnSpc>
                <a:spcPts val="1525"/>
              </a:lnSpc>
            </a:pPr>
            <a:r>
              <a:rPr spc="120" dirty="0"/>
              <a:t>-1</a:t>
            </a:r>
            <a:fld id="{81D60167-4931-47E6-BA6A-407CBD079E47}" type="slidenum">
              <a:rPr spc="120" dirty="0"/>
              <a:t>‹#›</a:t>
            </a:fld>
            <a:r>
              <a:rPr spc="120" dirty="0"/>
              <a:t>-</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3/16/2022</a:t>
            </a:fld>
            <a:endParaRPr lang="en-US"/>
          </a:p>
        </p:txBody>
      </p:sp>
      <p:sp>
        <p:nvSpPr>
          <p:cNvPr id="5" name="Holder 5"/>
          <p:cNvSpPr>
            <a:spLocks noGrp="1"/>
          </p:cNvSpPr>
          <p:nvPr>
            <p:ph type="sldNum" sz="quarter" idx="7"/>
          </p:nvPr>
        </p:nvSpPr>
        <p:spPr/>
        <p:txBody>
          <a:bodyPr lIns="0" tIns="0" rIns="0" bIns="0"/>
          <a:lstStyle>
            <a:lvl1pPr>
              <a:defRPr sz="1350" b="1" i="0">
                <a:solidFill>
                  <a:schemeClr val="tx1"/>
                </a:solidFill>
                <a:latin typeface="Yu Gothic UI"/>
                <a:cs typeface="Yu Gothic UI"/>
              </a:defRPr>
            </a:lvl1pPr>
          </a:lstStyle>
          <a:p>
            <a:pPr marL="12700">
              <a:lnSpc>
                <a:spcPts val="1525"/>
              </a:lnSpc>
            </a:pPr>
            <a:r>
              <a:rPr spc="120" dirty="0"/>
              <a:t>-1</a:t>
            </a:r>
            <a:fld id="{81D60167-4931-47E6-BA6A-407CBD079E47}" type="slidenum">
              <a:rPr spc="120" dirty="0"/>
              <a:t>‹#›</a:t>
            </a:fld>
            <a:r>
              <a:rPr spc="120" dirty="0"/>
              <a: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3/16/2022</a:t>
            </a:fld>
            <a:endParaRPr lang="en-US"/>
          </a:p>
        </p:txBody>
      </p:sp>
      <p:sp>
        <p:nvSpPr>
          <p:cNvPr id="4" name="Holder 4"/>
          <p:cNvSpPr>
            <a:spLocks noGrp="1"/>
          </p:cNvSpPr>
          <p:nvPr>
            <p:ph type="sldNum" sz="quarter" idx="7"/>
          </p:nvPr>
        </p:nvSpPr>
        <p:spPr/>
        <p:txBody>
          <a:bodyPr lIns="0" tIns="0" rIns="0" bIns="0"/>
          <a:lstStyle>
            <a:lvl1pPr>
              <a:defRPr sz="1350" b="1" i="0">
                <a:solidFill>
                  <a:schemeClr val="tx1"/>
                </a:solidFill>
                <a:latin typeface="Yu Gothic UI"/>
                <a:cs typeface="Yu Gothic UI"/>
              </a:defRPr>
            </a:lvl1pPr>
          </a:lstStyle>
          <a:p>
            <a:pPr marL="12700">
              <a:lnSpc>
                <a:spcPts val="1525"/>
              </a:lnSpc>
            </a:pPr>
            <a:r>
              <a:rPr spc="120" dirty="0"/>
              <a:t>-1</a:t>
            </a:r>
            <a:fld id="{81D60167-4931-47E6-BA6A-407CBD079E47}" type="slidenum">
              <a:rPr spc="120" dirty="0"/>
              <a:t>‹#›</a:t>
            </a:fld>
            <a:r>
              <a:rPr spc="120" dirty="0"/>
              <a:t>-</a:t>
            </a: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77825" y="427736"/>
            <a:ext cx="6800850" cy="171094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body" idx="1"/>
          </p:nvPr>
        </p:nvSpPr>
        <p:spPr>
          <a:xfrm>
            <a:off x="377825" y="2459482"/>
            <a:ext cx="6800850"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2569210" y="9944862"/>
            <a:ext cx="2418080"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377825" y="9944862"/>
            <a:ext cx="1737995"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3/16/2022</a:t>
            </a:fld>
            <a:endParaRPr lang="en-US"/>
          </a:p>
        </p:txBody>
      </p:sp>
      <p:sp>
        <p:nvSpPr>
          <p:cNvPr id="6" name="Holder 6"/>
          <p:cNvSpPr>
            <a:spLocks noGrp="1"/>
          </p:cNvSpPr>
          <p:nvPr>
            <p:ph type="sldNum" sz="quarter" idx="7"/>
          </p:nvPr>
        </p:nvSpPr>
        <p:spPr>
          <a:xfrm>
            <a:off x="3574981" y="10336045"/>
            <a:ext cx="441325" cy="196850"/>
          </a:xfrm>
          <a:prstGeom prst="rect">
            <a:avLst/>
          </a:prstGeom>
        </p:spPr>
        <p:txBody>
          <a:bodyPr wrap="square" lIns="0" tIns="0" rIns="0" bIns="0">
            <a:spAutoFit/>
          </a:bodyPr>
          <a:lstStyle>
            <a:lvl1pPr>
              <a:defRPr sz="1350" b="1" i="0">
                <a:solidFill>
                  <a:schemeClr val="tx1"/>
                </a:solidFill>
                <a:latin typeface="Yu Gothic UI"/>
                <a:cs typeface="Yu Gothic UI"/>
              </a:defRPr>
            </a:lvl1pPr>
          </a:lstStyle>
          <a:p>
            <a:pPr marL="12700">
              <a:lnSpc>
                <a:spcPts val="1525"/>
              </a:lnSpc>
            </a:pPr>
            <a:r>
              <a:rPr spc="120" dirty="0"/>
              <a:t>-1</a:t>
            </a:r>
            <a:fld id="{81D60167-4931-47E6-BA6A-407CBD079E47}" type="slidenum">
              <a:rPr spc="120" dirty="0"/>
              <a:t>‹#›</a:t>
            </a:fld>
            <a:r>
              <a:rPr spc="120" dirty="0"/>
              <a:t>-</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1.m4a"/><Relationship Id="rId1" Type="http://schemas.openxmlformats.org/officeDocument/2006/relationships/audio" Target="NULL" TargetMode="Externa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2.m4a"/><Relationship Id="rId1" Type="http://schemas.openxmlformats.org/officeDocument/2006/relationships/audio" Target="NULL" TargetMode="Externa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3.m4a"/><Relationship Id="rId1" Type="http://schemas.openxmlformats.org/officeDocument/2006/relationships/audio" Target="NULL" TargetMode="Externa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4.m4a"/><Relationship Id="rId1" Type="http://schemas.openxmlformats.org/officeDocument/2006/relationships/audio" Target="NULL" TargetMode="Externa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5.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hyperlink" Target="http://www.pref.kumamoto.jp/kiji_17413.html"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6.m4a"/><Relationship Id="rId1" Type="http://schemas.openxmlformats.org/officeDocument/2006/relationships/audio" Target="NULL"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7.m4a"/><Relationship Id="rId1" Type="http://schemas.openxmlformats.org/officeDocument/2006/relationships/audio" Target="NULL" TargetMode="Externa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microsoft.com/office/2007/relationships/media" Target="../media/media8.m4a"/><Relationship Id="rId1" Type="http://schemas.openxmlformats.org/officeDocument/2006/relationships/audio" Target="NULL" TargetMode="Externa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26" Type="http://schemas.openxmlformats.org/officeDocument/2006/relationships/image" Target="../media/image24.png"/><Relationship Id="rId117" Type="http://schemas.openxmlformats.org/officeDocument/2006/relationships/image" Target="../media/image115.png"/><Relationship Id="rId21" Type="http://schemas.openxmlformats.org/officeDocument/2006/relationships/image" Target="../media/image19.png"/><Relationship Id="rId42" Type="http://schemas.openxmlformats.org/officeDocument/2006/relationships/image" Target="../media/image40.png"/><Relationship Id="rId47" Type="http://schemas.openxmlformats.org/officeDocument/2006/relationships/image" Target="../media/image45.png"/><Relationship Id="rId63" Type="http://schemas.openxmlformats.org/officeDocument/2006/relationships/image" Target="../media/image61.png"/><Relationship Id="rId68" Type="http://schemas.openxmlformats.org/officeDocument/2006/relationships/image" Target="../media/image66.png"/><Relationship Id="rId84" Type="http://schemas.openxmlformats.org/officeDocument/2006/relationships/image" Target="../media/image82.png"/><Relationship Id="rId89" Type="http://schemas.openxmlformats.org/officeDocument/2006/relationships/image" Target="../media/image87.png"/><Relationship Id="rId112" Type="http://schemas.openxmlformats.org/officeDocument/2006/relationships/image" Target="../media/image110.png"/><Relationship Id="rId133" Type="http://schemas.openxmlformats.org/officeDocument/2006/relationships/image" Target="../media/image131.png"/><Relationship Id="rId138" Type="http://schemas.openxmlformats.org/officeDocument/2006/relationships/image" Target="../media/image136.png"/><Relationship Id="rId154" Type="http://schemas.openxmlformats.org/officeDocument/2006/relationships/image" Target="../media/image152.png"/><Relationship Id="rId159" Type="http://schemas.openxmlformats.org/officeDocument/2006/relationships/image" Target="../media/image157.png"/><Relationship Id="rId175" Type="http://schemas.openxmlformats.org/officeDocument/2006/relationships/image" Target="../media/image173.png"/><Relationship Id="rId170" Type="http://schemas.openxmlformats.org/officeDocument/2006/relationships/image" Target="../media/image168.png"/><Relationship Id="rId16" Type="http://schemas.openxmlformats.org/officeDocument/2006/relationships/image" Target="../media/image14.png"/><Relationship Id="rId107" Type="http://schemas.openxmlformats.org/officeDocument/2006/relationships/image" Target="../media/image105.png"/><Relationship Id="rId11" Type="http://schemas.openxmlformats.org/officeDocument/2006/relationships/image" Target="../media/image9.png"/><Relationship Id="rId32" Type="http://schemas.openxmlformats.org/officeDocument/2006/relationships/image" Target="../media/image30.png"/><Relationship Id="rId37" Type="http://schemas.openxmlformats.org/officeDocument/2006/relationships/image" Target="../media/image35.png"/><Relationship Id="rId53" Type="http://schemas.openxmlformats.org/officeDocument/2006/relationships/image" Target="../media/image51.png"/><Relationship Id="rId58" Type="http://schemas.openxmlformats.org/officeDocument/2006/relationships/image" Target="../media/image56.png"/><Relationship Id="rId74" Type="http://schemas.openxmlformats.org/officeDocument/2006/relationships/image" Target="../media/image72.png"/><Relationship Id="rId79" Type="http://schemas.openxmlformats.org/officeDocument/2006/relationships/image" Target="../media/image77.png"/><Relationship Id="rId102" Type="http://schemas.openxmlformats.org/officeDocument/2006/relationships/image" Target="../media/image100.png"/><Relationship Id="rId123" Type="http://schemas.openxmlformats.org/officeDocument/2006/relationships/image" Target="../media/image121.png"/><Relationship Id="rId128" Type="http://schemas.openxmlformats.org/officeDocument/2006/relationships/image" Target="../media/image126.png"/><Relationship Id="rId144" Type="http://schemas.openxmlformats.org/officeDocument/2006/relationships/image" Target="../media/image142.png"/><Relationship Id="rId149" Type="http://schemas.openxmlformats.org/officeDocument/2006/relationships/image" Target="../media/image147.png"/><Relationship Id="rId5" Type="http://schemas.openxmlformats.org/officeDocument/2006/relationships/image" Target="../media/image3.png"/><Relationship Id="rId90" Type="http://schemas.openxmlformats.org/officeDocument/2006/relationships/image" Target="../media/image88.png"/><Relationship Id="rId95" Type="http://schemas.openxmlformats.org/officeDocument/2006/relationships/image" Target="../media/image93.png"/><Relationship Id="rId160" Type="http://schemas.openxmlformats.org/officeDocument/2006/relationships/image" Target="../media/image158.png"/><Relationship Id="rId165" Type="http://schemas.openxmlformats.org/officeDocument/2006/relationships/image" Target="../media/image163.png"/><Relationship Id="rId22" Type="http://schemas.openxmlformats.org/officeDocument/2006/relationships/image" Target="../media/image20.png"/><Relationship Id="rId27" Type="http://schemas.openxmlformats.org/officeDocument/2006/relationships/image" Target="../media/image25.png"/><Relationship Id="rId43" Type="http://schemas.openxmlformats.org/officeDocument/2006/relationships/image" Target="../media/image41.png"/><Relationship Id="rId48" Type="http://schemas.openxmlformats.org/officeDocument/2006/relationships/image" Target="../media/image46.png"/><Relationship Id="rId64" Type="http://schemas.openxmlformats.org/officeDocument/2006/relationships/image" Target="../media/image62.png"/><Relationship Id="rId69" Type="http://schemas.openxmlformats.org/officeDocument/2006/relationships/image" Target="../media/image67.png"/><Relationship Id="rId113" Type="http://schemas.openxmlformats.org/officeDocument/2006/relationships/image" Target="../media/image111.png"/><Relationship Id="rId118" Type="http://schemas.openxmlformats.org/officeDocument/2006/relationships/image" Target="../media/image116.png"/><Relationship Id="rId134" Type="http://schemas.openxmlformats.org/officeDocument/2006/relationships/image" Target="../media/image132.png"/><Relationship Id="rId139" Type="http://schemas.openxmlformats.org/officeDocument/2006/relationships/image" Target="../media/image137.png"/><Relationship Id="rId80" Type="http://schemas.openxmlformats.org/officeDocument/2006/relationships/image" Target="../media/image78.png"/><Relationship Id="rId85" Type="http://schemas.openxmlformats.org/officeDocument/2006/relationships/image" Target="../media/image83.png"/><Relationship Id="rId150" Type="http://schemas.openxmlformats.org/officeDocument/2006/relationships/image" Target="../media/image148.png"/><Relationship Id="rId155" Type="http://schemas.openxmlformats.org/officeDocument/2006/relationships/image" Target="../media/image153.png"/><Relationship Id="rId171" Type="http://schemas.openxmlformats.org/officeDocument/2006/relationships/image" Target="../media/image169.png"/><Relationship Id="rId176" Type="http://schemas.openxmlformats.org/officeDocument/2006/relationships/image" Target="../media/image174.png"/><Relationship Id="rId12" Type="http://schemas.openxmlformats.org/officeDocument/2006/relationships/image" Target="../media/image10.png"/><Relationship Id="rId17" Type="http://schemas.openxmlformats.org/officeDocument/2006/relationships/image" Target="../media/image15.png"/><Relationship Id="rId33" Type="http://schemas.openxmlformats.org/officeDocument/2006/relationships/image" Target="../media/image31.png"/><Relationship Id="rId38" Type="http://schemas.openxmlformats.org/officeDocument/2006/relationships/image" Target="../media/image36.png"/><Relationship Id="rId59" Type="http://schemas.openxmlformats.org/officeDocument/2006/relationships/image" Target="../media/image57.png"/><Relationship Id="rId103" Type="http://schemas.openxmlformats.org/officeDocument/2006/relationships/image" Target="../media/image101.png"/><Relationship Id="rId108" Type="http://schemas.openxmlformats.org/officeDocument/2006/relationships/image" Target="../media/image106.png"/><Relationship Id="rId124" Type="http://schemas.openxmlformats.org/officeDocument/2006/relationships/image" Target="../media/image122.png"/><Relationship Id="rId129" Type="http://schemas.openxmlformats.org/officeDocument/2006/relationships/image" Target="../media/image127.png"/><Relationship Id="rId54" Type="http://schemas.openxmlformats.org/officeDocument/2006/relationships/image" Target="../media/image52.png"/><Relationship Id="rId70" Type="http://schemas.openxmlformats.org/officeDocument/2006/relationships/image" Target="../media/image68.png"/><Relationship Id="rId75" Type="http://schemas.openxmlformats.org/officeDocument/2006/relationships/image" Target="../media/image73.png"/><Relationship Id="rId91" Type="http://schemas.openxmlformats.org/officeDocument/2006/relationships/image" Target="../media/image89.png"/><Relationship Id="rId96" Type="http://schemas.openxmlformats.org/officeDocument/2006/relationships/image" Target="../media/image94.png"/><Relationship Id="rId140" Type="http://schemas.openxmlformats.org/officeDocument/2006/relationships/image" Target="../media/image138.png"/><Relationship Id="rId145" Type="http://schemas.openxmlformats.org/officeDocument/2006/relationships/image" Target="../media/image143.png"/><Relationship Id="rId161" Type="http://schemas.openxmlformats.org/officeDocument/2006/relationships/image" Target="../media/image159.png"/><Relationship Id="rId166" Type="http://schemas.openxmlformats.org/officeDocument/2006/relationships/image" Target="../media/image164.png"/><Relationship Id="rId1" Type="http://schemas.openxmlformats.org/officeDocument/2006/relationships/audio" Target="NULL" TargetMode="External"/><Relationship Id="rId6" Type="http://schemas.openxmlformats.org/officeDocument/2006/relationships/image" Target="../media/image4.png"/><Relationship Id="rId23" Type="http://schemas.openxmlformats.org/officeDocument/2006/relationships/image" Target="../media/image21.png"/><Relationship Id="rId28" Type="http://schemas.openxmlformats.org/officeDocument/2006/relationships/image" Target="../media/image26.png"/><Relationship Id="rId49" Type="http://schemas.openxmlformats.org/officeDocument/2006/relationships/image" Target="../media/image47.png"/><Relationship Id="rId114" Type="http://schemas.openxmlformats.org/officeDocument/2006/relationships/image" Target="../media/image112.png"/><Relationship Id="rId119" Type="http://schemas.openxmlformats.org/officeDocument/2006/relationships/image" Target="../media/image117.png"/><Relationship Id="rId10" Type="http://schemas.openxmlformats.org/officeDocument/2006/relationships/image" Target="../media/image8.png"/><Relationship Id="rId31" Type="http://schemas.openxmlformats.org/officeDocument/2006/relationships/image" Target="../media/image29.png"/><Relationship Id="rId44" Type="http://schemas.openxmlformats.org/officeDocument/2006/relationships/image" Target="../media/image42.png"/><Relationship Id="rId52" Type="http://schemas.openxmlformats.org/officeDocument/2006/relationships/image" Target="../media/image50.png"/><Relationship Id="rId60" Type="http://schemas.openxmlformats.org/officeDocument/2006/relationships/image" Target="../media/image58.png"/><Relationship Id="rId65" Type="http://schemas.openxmlformats.org/officeDocument/2006/relationships/image" Target="../media/image63.png"/><Relationship Id="rId73" Type="http://schemas.openxmlformats.org/officeDocument/2006/relationships/image" Target="../media/image71.png"/><Relationship Id="rId78" Type="http://schemas.openxmlformats.org/officeDocument/2006/relationships/image" Target="../media/image76.png"/><Relationship Id="rId81" Type="http://schemas.openxmlformats.org/officeDocument/2006/relationships/image" Target="../media/image79.png"/><Relationship Id="rId86" Type="http://schemas.openxmlformats.org/officeDocument/2006/relationships/image" Target="../media/image84.png"/><Relationship Id="rId94" Type="http://schemas.openxmlformats.org/officeDocument/2006/relationships/image" Target="../media/image92.png"/><Relationship Id="rId99" Type="http://schemas.openxmlformats.org/officeDocument/2006/relationships/image" Target="../media/image97.png"/><Relationship Id="rId101" Type="http://schemas.openxmlformats.org/officeDocument/2006/relationships/image" Target="../media/image99.png"/><Relationship Id="rId122" Type="http://schemas.openxmlformats.org/officeDocument/2006/relationships/image" Target="../media/image120.png"/><Relationship Id="rId130" Type="http://schemas.openxmlformats.org/officeDocument/2006/relationships/image" Target="../media/image128.png"/><Relationship Id="rId135" Type="http://schemas.openxmlformats.org/officeDocument/2006/relationships/image" Target="../media/image133.png"/><Relationship Id="rId143" Type="http://schemas.openxmlformats.org/officeDocument/2006/relationships/image" Target="../media/image141.png"/><Relationship Id="rId148" Type="http://schemas.openxmlformats.org/officeDocument/2006/relationships/image" Target="../media/image146.png"/><Relationship Id="rId151" Type="http://schemas.openxmlformats.org/officeDocument/2006/relationships/image" Target="../media/image149.png"/><Relationship Id="rId156" Type="http://schemas.openxmlformats.org/officeDocument/2006/relationships/image" Target="../media/image154.png"/><Relationship Id="rId164" Type="http://schemas.openxmlformats.org/officeDocument/2006/relationships/image" Target="../media/image162.png"/><Relationship Id="rId169" Type="http://schemas.openxmlformats.org/officeDocument/2006/relationships/image" Target="../media/image167.png"/><Relationship Id="rId177" Type="http://schemas.openxmlformats.org/officeDocument/2006/relationships/image" Target="../media/image175.png"/><Relationship Id="rId4" Type="http://schemas.openxmlformats.org/officeDocument/2006/relationships/image" Target="../media/image2.png"/><Relationship Id="rId9" Type="http://schemas.openxmlformats.org/officeDocument/2006/relationships/image" Target="../media/image7.png"/><Relationship Id="rId172" Type="http://schemas.openxmlformats.org/officeDocument/2006/relationships/image" Target="../media/image170.png"/><Relationship Id="rId180" Type="http://schemas.openxmlformats.org/officeDocument/2006/relationships/image" Target="../media/image1.png"/><Relationship Id="rId13" Type="http://schemas.openxmlformats.org/officeDocument/2006/relationships/image" Target="../media/image11.png"/><Relationship Id="rId18" Type="http://schemas.openxmlformats.org/officeDocument/2006/relationships/image" Target="../media/image16.png"/><Relationship Id="rId39" Type="http://schemas.openxmlformats.org/officeDocument/2006/relationships/image" Target="../media/image37.png"/><Relationship Id="rId109" Type="http://schemas.openxmlformats.org/officeDocument/2006/relationships/image" Target="../media/image107.png"/><Relationship Id="rId34" Type="http://schemas.openxmlformats.org/officeDocument/2006/relationships/image" Target="../media/image32.png"/><Relationship Id="rId50" Type="http://schemas.openxmlformats.org/officeDocument/2006/relationships/image" Target="../media/image48.png"/><Relationship Id="rId55" Type="http://schemas.openxmlformats.org/officeDocument/2006/relationships/image" Target="../media/image53.png"/><Relationship Id="rId76" Type="http://schemas.openxmlformats.org/officeDocument/2006/relationships/image" Target="../media/image74.png"/><Relationship Id="rId97" Type="http://schemas.openxmlformats.org/officeDocument/2006/relationships/image" Target="../media/image95.png"/><Relationship Id="rId104" Type="http://schemas.openxmlformats.org/officeDocument/2006/relationships/image" Target="../media/image102.png"/><Relationship Id="rId120" Type="http://schemas.openxmlformats.org/officeDocument/2006/relationships/image" Target="../media/image118.png"/><Relationship Id="rId125" Type="http://schemas.openxmlformats.org/officeDocument/2006/relationships/image" Target="../media/image123.png"/><Relationship Id="rId141" Type="http://schemas.openxmlformats.org/officeDocument/2006/relationships/image" Target="../media/image139.png"/><Relationship Id="rId146" Type="http://schemas.openxmlformats.org/officeDocument/2006/relationships/image" Target="../media/image144.png"/><Relationship Id="rId167" Type="http://schemas.openxmlformats.org/officeDocument/2006/relationships/image" Target="../media/image165.png"/><Relationship Id="rId7" Type="http://schemas.openxmlformats.org/officeDocument/2006/relationships/image" Target="../media/image5.png"/><Relationship Id="rId71" Type="http://schemas.openxmlformats.org/officeDocument/2006/relationships/image" Target="../media/image69.png"/><Relationship Id="rId92" Type="http://schemas.openxmlformats.org/officeDocument/2006/relationships/image" Target="../media/image90.png"/><Relationship Id="rId162" Type="http://schemas.openxmlformats.org/officeDocument/2006/relationships/image" Target="../media/image160.png"/><Relationship Id="rId2" Type="http://schemas.microsoft.com/office/2007/relationships/media" Target="../media/media9.m4a"/><Relationship Id="rId29" Type="http://schemas.openxmlformats.org/officeDocument/2006/relationships/image" Target="../media/image27.png"/><Relationship Id="rId24" Type="http://schemas.openxmlformats.org/officeDocument/2006/relationships/image" Target="../media/image22.png"/><Relationship Id="rId40" Type="http://schemas.openxmlformats.org/officeDocument/2006/relationships/image" Target="../media/image38.png"/><Relationship Id="rId45" Type="http://schemas.openxmlformats.org/officeDocument/2006/relationships/image" Target="../media/image43.png"/><Relationship Id="rId66" Type="http://schemas.openxmlformats.org/officeDocument/2006/relationships/image" Target="../media/image64.png"/><Relationship Id="rId87" Type="http://schemas.openxmlformats.org/officeDocument/2006/relationships/image" Target="../media/image85.png"/><Relationship Id="rId110" Type="http://schemas.openxmlformats.org/officeDocument/2006/relationships/image" Target="../media/image108.png"/><Relationship Id="rId115" Type="http://schemas.openxmlformats.org/officeDocument/2006/relationships/image" Target="../media/image113.png"/><Relationship Id="rId131" Type="http://schemas.openxmlformats.org/officeDocument/2006/relationships/image" Target="../media/image129.png"/><Relationship Id="rId136" Type="http://schemas.openxmlformats.org/officeDocument/2006/relationships/image" Target="../media/image134.png"/><Relationship Id="rId157" Type="http://schemas.openxmlformats.org/officeDocument/2006/relationships/image" Target="../media/image155.png"/><Relationship Id="rId178" Type="http://schemas.openxmlformats.org/officeDocument/2006/relationships/image" Target="../media/image176.png"/><Relationship Id="rId61" Type="http://schemas.openxmlformats.org/officeDocument/2006/relationships/image" Target="../media/image59.png"/><Relationship Id="rId82" Type="http://schemas.openxmlformats.org/officeDocument/2006/relationships/image" Target="../media/image80.png"/><Relationship Id="rId152" Type="http://schemas.openxmlformats.org/officeDocument/2006/relationships/image" Target="../media/image150.png"/><Relationship Id="rId173" Type="http://schemas.openxmlformats.org/officeDocument/2006/relationships/image" Target="../media/image171.png"/><Relationship Id="rId19" Type="http://schemas.openxmlformats.org/officeDocument/2006/relationships/image" Target="../media/image17.png"/><Relationship Id="rId14" Type="http://schemas.openxmlformats.org/officeDocument/2006/relationships/image" Target="../media/image12.png"/><Relationship Id="rId30" Type="http://schemas.openxmlformats.org/officeDocument/2006/relationships/image" Target="../media/image28.png"/><Relationship Id="rId35" Type="http://schemas.openxmlformats.org/officeDocument/2006/relationships/image" Target="../media/image33.png"/><Relationship Id="rId56" Type="http://schemas.openxmlformats.org/officeDocument/2006/relationships/image" Target="../media/image54.png"/><Relationship Id="rId77" Type="http://schemas.openxmlformats.org/officeDocument/2006/relationships/image" Target="../media/image75.png"/><Relationship Id="rId100" Type="http://schemas.openxmlformats.org/officeDocument/2006/relationships/image" Target="../media/image98.png"/><Relationship Id="rId105" Type="http://schemas.openxmlformats.org/officeDocument/2006/relationships/image" Target="../media/image103.png"/><Relationship Id="rId126" Type="http://schemas.openxmlformats.org/officeDocument/2006/relationships/image" Target="../media/image124.png"/><Relationship Id="rId147" Type="http://schemas.openxmlformats.org/officeDocument/2006/relationships/image" Target="../media/image145.png"/><Relationship Id="rId168" Type="http://schemas.openxmlformats.org/officeDocument/2006/relationships/image" Target="../media/image166.png"/><Relationship Id="rId8" Type="http://schemas.openxmlformats.org/officeDocument/2006/relationships/image" Target="../media/image6.png"/><Relationship Id="rId51" Type="http://schemas.openxmlformats.org/officeDocument/2006/relationships/image" Target="../media/image49.png"/><Relationship Id="rId72" Type="http://schemas.openxmlformats.org/officeDocument/2006/relationships/image" Target="../media/image70.png"/><Relationship Id="rId93" Type="http://schemas.openxmlformats.org/officeDocument/2006/relationships/image" Target="../media/image91.png"/><Relationship Id="rId98" Type="http://schemas.openxmlformats.org/officeDocument/2006/relationships/image" Target="../media/image96.png"/><Relationship Id="rId121" Type="http://schemas.openxmlformats.org/officeDocument/2006/relationships/image" Target="../media/image119.png"/><Relationship Id="rId142" Type="http://schemas.openxmlformats.org/officeDocument/2006/relationships/image" Target="../media/image140.png"/><Relationship Id="rId163" Type="http://schemas.openxmlformats.org/officeDocument/2006/relationships/image" Target="../media/image161.png"/><Relationship Id="rId3" Type="http://schemas.openxmlformats.org/officeDocument/2006/relationships/slideLayout" Target="../slideLayouts/slideLayout5.xml"/><Relationship Id="rId25" Type="http://schemas.openxmlformats.org/officeDocument/2006/relationships/image" Target="../media/image23.png"/><Relationship Id="rId46" Type="http://schemas.openxmlformats.org/officeDocument/2006/relationships/image" Target="../media/image44.png"/><Relationship Id="rId67" Type="http://schemas.openxmlformats.org/officeDocument/2006/relationships/image" Target="../media/image65.png"/><Relationship Id="rId116" Type="http://schemas.openxmlformats.org/officeDocument/2006/relationships/image" Target="../media/image114.png"/><Relationship Id="rId137" Type="http://schemas.openxmlformats.org/officeDocument/2006/relationships/image" Target="../media/image135.png"/><Relationship Id="rId158" Type="http://schemas.openxmlformats.org/officeDocument/2006/relationships/image" Target="../media/image156.png"/><Relationship Id="rId20" Type="http://schemas.openxmlformats.org/officeDocument/2006/relationships/image" Target="../media/image18.png"/><Relationship Id="rId41" Type="http://schemas.openxmlformats.org/officeDocument/2006/relationships/image" Target="../media/image39.png"/><Relationship Id="rId62" Type="http://schemas.openxmlformats.org/officeDocument/2006/relationships/image" Target="../media/image60.png"/><Relationship Id="rId83" Type="http://schemas.openxmlformats.org/officeDocument/2006/relationships/image" Target="../media/image81.png"/><Relationship Id="rId88" Type="http://schemas.openxmlformats.org/officeDocument/2006/relationships/image" Target="../media/image86.png"/><Relationship Id="rId111" Type="http://schemas.openxmlformats.org/officeDocument/2006/relationships/image" Target="../media/image109.png"/><Relationship Id="rId132" Type="http://schemas.openxmlformats.org/officeDocument/2006/relationships/image" Target="../media/image130.png"/><Relationship Id="rId153" Type="http://schemas.openxmlformats.org/officeDocument/2006/relationships/image" Target="../media/image151.png"/><Relationship Id="rId174" Type="http://schemas.openxmlformats.org/officeDocument/2006/relationships/image" Target="../media/image172.png"/><Relationship Id="rId179" Type="http://schemas.openxmlformats.org/officeDocument/2006/relationships/image" Target="../media/image177.png"/><Relationship Id="rId15" Type="http://schemas.openxmlformats.org/officeDocument/2006/relationships/image" Target="../media/image13.png"/><Relationship Id="rId36" Type="http://schemas.openxmlformats.org/officeDocument/2006/relationships/image" Target="../media/image34.png"/><Relationship Id="rId57" Type="http://schemas.openxmlformats.org/officeDocument/2006/relationships/image" Target="../media/image55.png"/><Relationship Id="rId106" Type="http://schemas.openxmlformats.org/officeDocument/2006/relationships/image" Target="../media/image104.png"/><Relationship Id="rId127" Type="http://schemas.openxmlformats.org/officeDocument/2006/relationships/image" Target="../media/image12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2391674" y="1400370"/>
            <a:ext cx="2780030" cy="299720"/>
          </a:xfrm>
          <a:prstGeom prst="rect">
            <a:avLst/>
          </a:prstGeom>
        </p:spPr>
        <p:txBody>
          <a:bodyPr vert="horz" wrap="square" lIns="0" tIns="12700" rIns="0" bIns="0" rtlCol="0">
            <a:spAutoFit/>
          </a:bodyPr>
          <a:lstStyle/>
          <a:p>
            <a:pPr marL="12700">
              <a:lnSpc>
                <a:spcPct val="100000"/>
              </a:lnSpc>
              <a:spcBef>
                <a:spcPts val="100"/>
              </a:spcBef>
            </a:pPr>
            <a:r>
              <a:rPr sz="1800" b="1" dirty="0">
                <a:latin typeface="Microsoft YaHei UI"/>
                <a:cs typeface="Microsoft YaHei UI"/>
              </a:rPr>
              <a:t>建</a:t>
            </a:r>
            <a:r>
              <a:rPr sz="1800" b="1" spc="15" dirty="0">
                <a:latin typeface="Microsoft YaHei UI"/>
                <a:cs typeface="Microsoft YaHei UI"/>
              </a:rPr>
              <a:t>設</a:t>
            </a:r>
            <a:r>
              <a:rPr sz="1800" b="1" dirty="0">
                <a:latin typeface="Microsoft YaHei UI"/>
                <a:cs typeface="Microsoft YaHei UI"/>
              </a:rPr>
              <a:t>業</a:t>
            </a:r>
            <a:r>
              <a:rPr sz="1800" b="1" spc="15" dirty="0">
                <a:latin typeface="Microsoft YaHei UI"/>
                <a:cs typeface="Microsoft YaHei UI"/>
              </a:rPr>
              <a:t>許可</a:t>
            </a:r>
            <a:r>
              <a:rPr sz="1800" b="1" dirty="0">
                <a:latin typeface="Microsoft YaHei UI"/>
                <a:cs typeface="Microsoft YaHei UI"/>
              </a:rPr>
              <a:t>に係</a:t>
            </a:r>
            <a:r>
              <a:rPr sz="1800" b="1" spc="15" dirty="0">
                <a:latin typeface="Microsoft YaHei UI"/>
                <a:cs typeface="Microsoft YaHei UI"/>
              </a:rPr>
              <a:t>る</a:t>
            </a:r>
            <a:r>
              <a:rPr sz="1800" b="1" dirty="0">
                <a:latin typeface="Microsoft YaHei UI"/>
                <a:cs typeface="Microsoft YaHei UI"/>
              </a:rPr>
              <a:t>留</a:t>
            </a:r>
            <a:r>
              <a:rPr sz="1800" b="1" spc="15" dirty="0">
                <a:latin typeface="Microsoft YaHei UI"/>
                <a:cs typeface="Microsoft YaHei UI"/>
              </a:rPr>
              <a:t>意</a:t>
            </a:r>
            <a:r>
              <a:rPr sz="1800" b="1" dirty="0">
                <a:latin typeface="Microsoft YaHei UI"/>
                <a:cs typeface="Microsoft YaHei UI"/>
              </a:rPr>
              <a:t>事項</a:t>
            </a:r>
            <a:endParaRPr sz="1800">
              <a:latin typeface="Microsoft YaHei UI"/>
              <a:cs typeface="Microsoft YaHei UI"/>
            </a:endParaRPr>
          </a:p>
        </p:txBody>
      </p:sp>
      <p:sp>
        <p:nvSpPr>
          <p:cNvPr id="3" name="object 3"/>
          <p:cNvSpPr txBox="1"/>
          <p:nvPr/>
        </p:nvSpPr>
        <p:spPr>
          <a:xfrm>
            <a:off x="722374" y="2129005"/>
            <a:ext cx="1969135" cy="239395"/>
          </a:xfrm>
          <a:prstGeom prst="rect">
            <a:avLst/>
          </a:prstGeom>
          <a:ln w="6096">
            <a:solidFill>
              <a:srgbClr val="000000"/>
            </a:solidFill>
          </a:ln>
        </p:spPr>
        <p:txBody>
          <a:bodyPr vert="horz" wrap="square" lIns="0" tIns="4445" rIns="0" bIns="0" rtlCol="0">
            <a:spAutoFit/>
          </a:bodyPr>
          <a:lstStyle/>
          <a:p>
            <a:pPr marL="4445">
              <a:lnSpc>
                <a:spcPct val="100000"/>
              </a:lnSpc>
              <a:spcBef>
                <a:spcPts val="35"/>
              </a:spcBef>
              <a:tabLst>
                <a:tab pos="360680" algn="l"/>
              </a:tabLst>
            </a:pPr>
            <a:r>
              <a:rPr sz="1400" b="1" spc="15" dirty="0">
                <a:latin typeface="Microsoft YaHei UI"/>
                <a:cs typeface="Microsoft YaHei UI"/>
              </a:rPr>
              <a:t>１	許</a:t>
            </a:r>
            <a:r>
              <a:rPr sz="1400" b="1" dirty="0">
                <a:latin typeface="Microsoft YaHei UI"/>
                <a:cs typeface="Microsoft YaHei UI"/>
              </a:rPr>
              <a:t>可の</a:t>
            </a:r>
            <a:r>
              <a:rPr sz="1400" b="1" spc="15" dirty="0">
                <a:latin typeface="Microsoft YaHei UI"/>
                <a:cs typeface="Microsoft YaHei UI"/>
              </a:rPr>
              <a:t>更</a:t>
            </a:r>
            <a:r>
              <a:rPr sz="1400" b="1" dirty="0">
                <a:latin typeface="Microsoft YaHei UI"/>
                <a:cs typeface="Microsoft YaHei UI"/>
              </a:rPr>
              <a:t>新につい</a:t>
            </a:r>
            <a:r>
              <a:rPr sz="1400" b="1" spc="15" dirty="0">
                <a:latin typeface="Microsoft YaHei UI"/>
                <a:cs typeface="Microsoft YaHei UI"/>
              </a:rPr>
              <a:t>て</a:t>
            </a:r>
            <a:endParaRPr sz="1400">
              <a:latin typeface="Microsoft YaHei UI"/>
              <a:cs typeface="Microsoft YaHei UI"/>
            </a:endParaRPr>
          </a:p>
        </p:txBody>
      </p:sp>
      <p:sp>
        <p:nvSpPr>
          <p:cNvPr id="4" name="object 4"/>
          <p:cNvSpPr txBox="1"/>
          <p:nvPr/>
        </p:nvSpPr>
        <p:spPr>
          <a:xfrm>
            <a:off x="858835" y="2434727"/>
            <a:ext cx="5993765" cy="1625600"/>
          </a:xfrm>
          <a:prstGeom prst="rect">
            <a:avLst/>
          </a:prstGeom>
        </p:spPr>
        <p:txBody>
          <a:bodyPr vert="horz" wrap="square" lIns="0" tIns="12700" rIns="0" bIns="0" rtlCol="0">
            <a:spAutoFit/>
          </a:bodyPr>
          <a:lstStyle/>
          <a:p>
            <a:pPr marL="12700" marR="8255" indent="152400">
              <a:lnSpc>
                <a:spcPct val="125000"/>
              </a:lnSpc>
              <a:spcBef>
                <a:spcPts val="100"/>
              </a:spcBef>
            </a:pPr>
            <a:r>
              <a:rPr sz="1200" u="sng" spc="75" dirty="0">
                <a:uFill>
                  <a:solidFill>
                    <a:srgbClr val="000000"/>
                  </a:solidFill>
                </a:uFill>
                <a:latin typeface="MS UI Gothic"/>
                <a:cs typeface="MS UI Gothic"/>
              </a:rPr>
              <a:t>許可</a:t>
            </a:r>
            <a:r>
              <a:rPr sz="1200" u="sng" spc="70" dirty="0">
                <a:uFill>
                  <a:solidFill>
                    <a:srgbClr val="000000"/>
                  </a:solidFill>
                </a:uFill>
                <a:latin typeface="MS UI Gothic"/>
                <a:cs typeface="MS UI Gothic"/>
              </a:rPr>
              <a:t>の</a:t>
            </a:r>
            <a:r>
              <a:rPr sz="1200" u="sng" dirty="0">
                <a:uFill>
                  <a:solidFill>
                    <a:srgbClr val="000000"/>
                  </a:solidFill>
                </a:uFill>
                <a:latin typeface="MS UI Gothic"/>
                <a:cs typeface="MS UI Gothic"/>
              </a:rPr>
              <a:t>有</a:t>
            </a:r>
            <a:r>
              <a:rPr sz="1200" u="sng" spc="10" dirty="0">
                <a:uFill>
                  <a:solidFill>
                    <a:srgbClr val="000000"/>
                  </a:solidFill>
                </a:uFill>
                <a:latin typeface="MS UI Gothic"/>
                <a:cs typeface="MS UI Gothic"/>
              </a:rPr>
              <a:t>効</a:t>
            </a:r>
            <a:r>
              <a:rPr sz="1200" u="sng" spc="60" dirty="0">
                <a:uFill>
                  <a:solidFill>
                    <a:srgbClr val="000000"/>
                  </a:solidFill>
                </a:uFill>
                <a:latin typeface="MS UI Gothic"/>
                <a:cs typeface="MS UI Gothic"/>
              </a:rPr>
              <a:t>期間は</a:t>
            </a:r>
            <a:r>
              <a:rPr sz="1200" u="sng" spc="150" dirty="0">
                <a:uFill>
                  <a:solidFill>
                    <a:srgbClr val="000000"/>
                  </a:solidFill>
                </a:uFill>
                <a:latin typeface="MS UI Gothic"/>
                <a:cs typeface="MS UI Gothic"/>
              </a:rPr>
              <a:t>５</a:t>
            </a:r>
            <a:r>
              <a:rPr sz="1200" u="sng" spc="235" dirty="0">
                <a:uFill>
                  <a:solidFill>
                    <a:srgbClr val="000000"/>
                  </a:solidFill>
                </a:uFill>
                <a:latin typeface="MS UI Gothic"/>
                <a:cs typeface="MS UI Gothic"/>
              </a:rPr>
              <a:t>年</a:t>
            </a:r>
            <a:r>
              <a:rPr sz="1200" u="sng" dirty="0">
                <a:uFill>
                  <a:solidFill>
                    <a:srgbClr val="000000"/>
                  </a:solidFill>
                </a:uFill>
                <a:latin typeface="MS UI Gothic"/>
                <a:cs typeface="MS UI Gothic"/>
              </a:rPr>
              <a:t>間</a:t>
            </a:r>
            <a:r>
              <a:rPr sz="1200" spc="220" dirty="0">
                <a:latin typeface="MS UI Gothic"/>
                <a:cs typeface="MS UI Gothic"/>
              </a:rPr>
              <a:t>で</a:t>
            </a:r>
            <a:r>
              <a:rPr sz="1200" spc="229" dirty="0">
                <a:latin typeface="MS UI Gothic"/>
                <a:cs typeface="MS UI Gothic"/>
              </a:rPr>
              <a:t>あ</a:t>
            </a:r>
            <a:r>
              <a:rPr sz="1200" spc="409" dirty="0">
                <a:latin typeface="MS UI Gothic"/>
                <a:cs typeface="MS UI Gothic"/>
              </a:rPr>
              <a:t>り</a:t>
            </a:r>
            <a:r>
              <a:rPr sz="1200" spc="445" dirty="0">
                <a:latin typeface="MS UI Gothic"/>
                <a:cs typeface="MS UI Gothic"/>
              </a:rPr>
              <a:t>、</a:t>
            </a:r>
            <a:r>
              <a:rPr sz="1200" dirty="0">
                <a:latin typeface="MS UI Gothic"/>
                <a:cs typeface="MS UI Gothic"/>
              </a:rPr>
              <a:t>許可</a:t>
            </a:r>
            <a:r>
              <a:rPr sz="1200" spc="10" dirty="0">
                <a:latin typeface="MS UI Gothic"/>
                <a:cs typeface="MS UI Gothic"/>
              </a:rPr>
              <a:t>日</a:t>
            </a:r>
            <a:r>
              <a:rPr sz="1200" spc="315" dirty="0">
                <a:latin typeface="MS UI Gothic"/>
                <a:cs typeface="MS UI Gothic"/>
              </a:rPr>
              <a:t>か</a:t>
            </a:r>
            <a:r>
              <a:rPr sz="1200" spc="280" dirty="0">
                <a:latin typeface="MS UI Gothic"/>
                <a:cs typeface="MS UI Gothic"/>
              </a:rPr>
              <a:t>ら</a:t>
            </a:r>
            <a:r>
              <a:rPr sz="1200" spc="229" dirty="0">
                <a:latin typeface="MS UI Gothic"/>
                <a:cs typeface="MS UI Gothic"/>
              </a:rPr>
              <a:t>５年</a:t>
            </a:r>
            <a:r>
              <a:rPr sz="1200" spc="215" dirty="0">
                <a:latin typeface="MS UI Gothic"/>
                <a:cs typeface="MS UI Gothic"/>
              </a:rPr>
              <a:t>を</a:t>
            </a:r>
            <a:r>
              <a:rPr sz="1200" dirty="0">
                <a:latin typeface="MS UI Gothic"/>
                <a:cs typeface="MS UI Gothic"/>
              </a:rPr>
              <a:t>経</a:t>
            </a:r>
            <a:r>
              <a:rPr sz="1200" spc="10" dirty="0">
                <a:latin typeface="MS UI Gothic"/>
                <a:cs typeface="MS UI Gothic"/>
              </a:rPr>
              <a:t>過</a:t>
            </a:r>
            <a:r>
              <a:rPr sz="1200" spc="140" dirty="0">
                <a:latin typeface="MS UI Gothic"/>
                <a:cs typeface="MS UI Gothic"/>
              </a:rPr>
              <a:t>する</a:t>
            </a:r>
            <a:r>
              <a:rPr sz="1200" spc="185" dirty="0">
                <a:latin typeface="MS UI Gothic"/>
                <a:cs typeface="MS UI Gothic"/>
              </a:rPr>
              <a:t>日</a:t>
            </a:r>
            <a:r>
              <a:rPr sz="1200" spc="95" dirty="0">
                <a:latin typeface="MS UI Gothic"/>
                <a:cs typeface="MS UI Gothic"/>
              </a:rPr>
              <a:t>の</a:t>
            </a:r>
            <a:r>
              <a:rPr sz="1200" spc="130" dirty="0">
                <a:latin typeface="MS UI Gothic"/>
                <a:cs typeface="MS UI Gothic"/>
              </a:rPr>
              <a:t>前</a:t>
            </a:r>
            <a:r>
              <a:rPr sz="1200" spc="200" dirty="0">
                <a:latin typeface="MS UI Gothic"/>
                <a:cs typeface="MS UI Gothic"/>
              </a:rPr>
              <a:t>日を</a:t>
            </a:r>
            <a:r>
              <a:rPr sz="1200" spc="185" dirty="0">
                <a:latin typeface="MS UI Gothic"/>
                <a:cs typeface="MS UI Gothic"/>
              </a:rPr>
              <a:t>も</a:t>
            </a:r>
            <a:r>
              <a:rPr sz="1200" spc="310" dirty="0">
                <a:latin typeface="MS UI Gothic"/>
                <a:cs typeface="MS UI Gothic"/>
              </a:rPr>
              <a:t>っ</a:t>
            </a:r>
            <a:r>
              <a:rPr sz="1200" spc="400" dirty="0">
                <a:latin typeface="MS UI Gothic"/>
                <a:cs typeface="MS UI Gothic"/>
              </a:rPr>
              <a:t>て</a:t>
            </a:r>
            <a:r>
              <a:rPr sz="1200" spc="90" dirty="0">
                <a:latin typeface="MS UI Gothic"/>
                <a:cs typeface="MS UI Gothic"/>
              </a:rPr>
              <a:t>満了し </a:t>
            </a:r>
            <a:r>
              <a:rPr sz="1200" spc="290" dirty="0">
                <a:latin typeface="MS UI Gothic"/>
                <a:cs typeface="MS UI Gothic"/>
              </a:rPr>
              <a:t>ま</a:t>
            </a:r>
            <a:r>
              <a:rPr sz="1200" spc="325" dirty="0">
                <a:latin typeface="MS UI Gothic"/>
                <a:cs typeface="MS UI Gothic"/>
              </a:rPr>
              <a:t>す</a:t>
            </a:r>
            <a:r>
              <a:rPr sz="1200" spc="254" dirty="0">
                <a:latin typeface="MS UI Gothic"/>
                <a:cs typeface="MS UI Gothic"/>
              </a:rPr>
              <a:t>。</a:t>
            </a:r>
            <a:endParaRPr sz="1200">
              <a:latin typeface="MS UI Gothic"/>
              <a:cs typeface="MS UI Gothic"/>
            </a:endParaRPr>
          </a:p>
          <a:p>
            <a:pPr marL="12700" marR="5080" indent="152400" algn="just">
              <a:lnSpc>
                <a:spcPct val="125000"/>
              </a:lnSpc>
            </a:pPr>
            <a:r>
              <a:rPr sz="1200" spc="160" dirty="0">
                <a:latin typeface="MS UI Gothic"/>
                <a:cs typeface="MS UI Gothic"/>
              </a:rPr>
              <a:t>引き続き建設業を営もうとする場合は</a:t>
            </a:r>
            <a:r>
              <a:rPr sz="1200" spc="-10" dirty="0">
                <a:latin typeface="MS UI Gothic"/>
                <a:cs typeface="MS UI Gothic"/>
              </a:rPr>
              <a:t>、</a:t>
            </a:r>
            <a:r>
              <a:rPr sz="1200" u="sng" spc="100" dirty="0">
                <a:uFill>
                  <a:solidFill>
                    <a:srgbClr val="000000"/>
                  </a:solidFill>
                </a:uFill>
                <a:latin typeface="MS UI Gothic"/>
                <a:cs typeface="MS UI Gothic"/>
              </a:rPr>
              <a:t>許可の有効期間の満了する日の３０日</a:t>
            </a:r>
            <a:r>
              <a:rPr sz="1200" u="sng" spc="110" dirty="0">
                <a:uFill>
                  <a:solidFill>
                    <a:srgbClr val="000000"/>
                  </a:solidFill>
                </a:uFill>
                <a:latin typeface="MS UI Gothic"/>
                <a:cs typeface="MS UI Gothic"/>
              </a:rPr>
              <a:t>前</a:t>
            </a:r>
            <a:r>
              <a:rPr sz="1200" spc="-5" dirty="0">
                <a:latin typeface="MS UI Gothic"/>
                <a:cs typeface="MS UI Gothic"/>
              </a:rPr>
              <a:t>（＝建 </a:t>
            </a:r>
            <a:r>
              <a:rPr sz="1200" spc="15" dirty="0">
                <a:latin typeface="MS UI Gothic"/>
                <a:cs typeface="MS UI Gothic"/>
              </a:rPr>
              <a:t>設業許可通知書</a:t>
            </a:r>
            <a:r>
              <a:rPr sz="1200" spc="175" dirty="0">
                <a:latin typeface="MS UI Gothic"/>
                <a:cs typeface="MS UI Gothic"/>
              </a:rPr>
              <a:t>の</a:t>
            </a:r>
            <a:r>
              <a:rPr sz="1200" spc="15" dirty="0">
                <a:latin typeface="MS UI Gothic"/>
                <a:cs typeface="MS UI Gothic"/>
              </a:rPr>
              <a:t>下段記</a:t>
            </a:r>
            <a:r>
              <a:rPr sz="1200" spc="30" dirty="0">
                <a:latin typeface="MS UI Gothic"/>
                <a:cs typeface="MS UI Gothic"/>
              </a:rPr>
              <a:t>載</a:t>
            </a:r>
            <a:r>
              <a:rPr sz="1200" spc="165" dirty="0">
                <a:latin typeface="MS UI Gothic"/>
                <a:cs typeface="MS UI Gothic"/>
              </a:rPr>
              <a:t>の</a:t>
            </a:r>
            <a:r>
              <a:rPr sz="1200" spc="15" dirty="0">
                <a:latin typeface="MS UI Gothic"/>
                <a:cs typeface="MS UI Gothic"/>
              </a:rPr>
              <a:t>提</a:t>
            </a:r>
            <a:r>
              <a:rPr sz="1200" spc="30" dirty="0">
                <a:latin typeface="MS UI Gothic"/>
                <a:cs typeface="MS UI Gothic"/>
              </a:rPr>
              <a:t>出</a:t>
            </a:r>
            <a:r>
              <a:rPr sz="1200" spc="15" dirty="0">
                <a:latin typeface="MS UI Gothic"/>
                <a:cs typeface="MS UI Gothic"/>
              </a:rPr>
              <a:t>期限日）</a:t>
            </a:r>
            <a:r>
              <a:rPr sz="1200" u="sng" spc="315" dirty="0">
                <a:uFill>
                  <a:solidFill>
                    <a:srgbClr val="000000"/>
                  </a:solidFill>
                </a:uFill>
                <a:latin typeface="MS UI Gothic"/>
                <a:cs typeface="MS UI Gothic"/>
              </a:rPr>
              <a:t>ま</a:t>
            </a:r>
            <a:r>
              <a:rPr sz="1200" u="sng" spc="240" dirty="0">
                <a:uFill>
                  <a:solidFill>
                    <a:srgbClr val="000000"/>
                  </a:solidFill>
                </a:uFill>
                <a:latin typeface="MS UI Gothic"/>
                <a:cs typeface="MS UI Gothic"/>
              </a:rPr>
              <a:t>で</a:t>
            </a:r>
            <a:r>
              <a:rPr sz="1200" u="sng" spc="275" dirty="0">
                <a:uFill>
                  <a:solidFill>
                    <a:srgbClr val="000000"/>
                  </a:solidFill>
                </a:uFill>
                <a:latin typeface="MS UI Gothic"/>
                <a:cs typeface="MS UI Gothic"/>
              </a:rPr>
              <a:t>に</a:t>
            </a:r>
            <a:r>
              <a:rPr sz="1200" u="sng" spc="20" dirty="0">
                <a:uFill>
                  <a:solidFill>
                    <a:srgbClr val="000000"/>
                  </a:solidFill>
                </a:uFill>
                <a:latin typeface="MS UI Gothic"/>
                <a:cs typeface="MS UI Gothic"/>
              </a:rPr>
              <a:t>更新</a:t>
            </a:r>
            <a:r>
              <a:rPr sz="1200" u="sng" spc="275" dirty="0">
                <a:uFill>
                  <a:solidFill>
                    <a:srgbClr val="000000"/>
                  </a:solidFill>
                </a:uFill>
                <a:latin typeface="MS UI Gothic"/>
                <a:cs typeface="MS UI Gothic"/>
              </a:rPr>
              <a:t>に</a:t>
            </a:r>
            <a:r>
              <a:rPr sz="1200" u="sng" spc="20" dirty="0">
                <a:uFill>
                  <a:solidFill>
                    <a:srgbClr val="000000"/>
                  </a:solidFill>
                </a:uFill>
                <a:latin typeface="MS UI Gothic"/>
                <a:cs typeface="MS UI Gothic"/>
              </a:rPr>
              <a:t>係</a:t>
            </a:r>
            <a:r>
              <a:rPr sz="1200" u="sng" spc="305" dirty="0">
                <a:uFill>
                  <a:solidFill>
                    <a:srgbClr val="000000"/>
                  </a:solidFill>
                </a:uFill>
                <a:latin typeface="MS UI Gothic"/>
                <a:cs typeface="MS UI Gothic"/>
              </a:rPr>
              <a:t>る</a:t>
            </a:r>
            <a:r>
              <a:rPr sz="1200" u="sng" spc="20" dirty="0">
                <a:uFill>
                  <a:solidFill>
                    <a:srgbClr val="000000"/>
                  </a:solidFill>
                </a:uFill>
                <a:latin typeface="MS UI Gothic"/>
                <a:cs typeface="MS UI Gothic"/>
              </a:rPr>
              <a:t>許可申請書</a:t>
            </a:r>
            <a:r>
              <a:rPr sz="1200" u="sng" spc="315" dirty="0">
                <a:uFill>
                  <a:solidFill>
                    <a:srgbClr val="000000"/>
                  </a:solidFill>
                </a:uFill>
                <a:latin typeface="MS UI Gothic"/>
                <a:cs typeface="MS UI Gothic"/>
              </a:rPr>
              <a:t>を</a:t>
            </a:r>
            <a:r>
              <a:rPr sz="1200" u="sng" spc="20" dirty="0">
                <a:uFill>
                  <a:solidFill>
                    <a:srgbClr val="000000"/>
                  </a:solidFill>
                </a:uFill>
                <a:latin typeface="MS UI Gothic"/>
                <a:cs typeface="MS UI Gothic"/>
              </a:rPr>
              <a:t>提出</a:t>
            </a:r>
            <a:r>
              <a:rPr sz="1200" spc="350" dirty="0">
                <a:latin typeface="MS UI Gothic"/>
                <a:cs typeface="MS UI Gothic"/>
              </a:rPr>
              <a:t>し</a:t>
            </a:r>
            <a:r>
              <a:rPr sz="1200" spc="275" dirty="0">
                <a:latin typeface="MS UI Gothic"/>
                <a:cs typeface="MS UI Gothic"/>
              </a:rPr>
              <a:t>て</a:t>
            </a:r>
            <a:r>
              <a:rPr sz="1200" spc="615" dirty="0">
                <a:latin typeface="MS UI Gothic"/>
                <a:cs typeface="MS UI Gothic"/>
              </a:rPr>
              <a:t>く</a:t>
            </a:r>
            <a:r>
              <a:rPr sz="1200" spc="254" dirty="0">
                <a:latin typeface="MS UI Gothic"/>
                <a:cs typeface="MS UI Gothic"/>
              </a:rPr>
              <a:t>だ </a:t>
            </a:r>
            <a:r>
              <a:rPr sz="1200" spc="315" dirty="0">
                <a:latin typeface="MS UI Gothic"/>
                <a:cs typeface="MS UI Gothic"/>
              </a:rPr>
              <a:t>さ</a:t>
            </a:r>
            <a:r>
              <a:rPr sz="1200" spc="370" dirty="0">
                <a:latin typeface="MS UI Gothic"/>
                <a:cs typeface="MS UI Gothic"/>
              </a:rPr>
              <a:t>い</a:t>
            </a:r>
            <a:r>
              <a:rPr sz="1200" spc="300" dirty="0">
                <a:latin typeface="MS UI Gothic"/>
                <a:cs typeface="MS UI Gothic"/>
              </a:rPr>
              <a:t>。</a:t>
            </a:r>
            <a:endParaRPr sz="1200">
              <a:latin typeface="MS UI Gothic"/>
              <a:cs typeface="MS UI Gothic"/>
            </a:endParaRPr>
          </a:p>
          <a:p>
            <a:pPr marL="12700" marR="5080" indent="140335">
              <a:lnSpc>
                <a:spcPct val="125000"/>
              </a:lnSpc>
            </a:pPr>
            <a:r>
              <a:rPr sz="1200" spc="180" dirty="0">
                <a:latin typeface="MS UI Gothic"/>
                <a:cs typeface="MS UI Gothic"/>
              </a:rPr>
              <a:t>な</a:t>
            </a:r>
            <a:r>
              <a:rPr sz="1200" spc="229" dirty="0">
                <a:latin typeface="MS UI Gothic"/>
                <a:cs typeface="MS UI Gothic"/>
              </a:rPr>
              <a:t>お</a:t>
            </a:r>
            <a:r>
              <a:rPr sz="1200" spc="409" dirty="0">
                <a:latin typeface="MS UI Gothic"/>
                <a:cs typeface="MS UI Gothic"/>
              </a:rPr>
              <a:t>、</a:t>
            </a:r>
            <a:r>
              <a:rPr sz="1200" u="sng" spc="120" dirty="0">
                <a:uFill>
                  <a:solidFill>
                    <a:srgbClr val="000000"/>
                  </a:solidFill>
                </a:uFill>
                <a:latin typeface="MS UI Gothic"/>
                <a:cs typeface="MS UI Gothic"/>
              </a:rPr>
              <a:t>県</a:t>
            </a:r>
            <a:r>
              <a:rPr sz="1200" u="sng" spc="105" dirty="0">
                <a:uFill>
                  <a:solidFill>
                    <a:srgbClr val="000000"/>
                  </a:solidFill>
                </a:uFill>
                <a:latin typeface="MS UI Gothic"/>
                <a:cs typeface="MS UI Gothic"/>
              </a:rPr>
              <a:t>か</a:t>
            </a:r>
            <a:r>
              <a:rPr sz="1200" u="sng" spc="380" dirty="0">
                <a:uFill>
                  <a:solidFill>
                    <a:srgbClr val="000000"/>
                  </a:solidFill>
                </a:uFill>
                <a:latin typeface="MS UI Gothic"/>
                <a:cs typeface="MS UI Gothic"/>
              </a:rPr>
              <a:t>ら</a:t>
            </a:r>
            <a:r>
              <a:rPr sz="1200" u="sng" spc="80" dirty="0">
                <a:uFill>
                  <a:solidFill>
                    <a:srgbClr val="000000"/>
                  </a:solidFill>
                </a:uFill>
                <a:latin typeface="MS UI Gothic"/>
                <a:cs typeface="MS UI Gothic"/>
              </a:rPr>
              <a:t>は</a:t>
            </a:r>
            <a:r>
              <a:rPr sz="1200" u="sng" spc="100" dirty="0">
                <a:uFill>
                  <a:solidFill>
                    <a:srgbClr val="000000"/>
                  </a:solidFill>
                </a:uFill>
                <a:latin typeface="MS UI Gothic"/>
                <a:cs typeface="MS UI Gothic"/>
              </a:rPr>
              <a:t>改</a:t>
            </a:r>
            <a:r>
              <a:rPr sz="1200" u="sng" spc="145" dirty="0">
                <a:uFill>
                  <a:solidFill>
                    <a:srgbClr val="000000"/>
                  </a:solidFill>
                </a:uFill>
                <a:latin typeface="MS UI Gothic"/>
                <a:cs typeface="MS UI Gothic"/>
              </a:rPr>
              <a:t>めて</a:t>
            </a:r>
            <a:r>
              <a:rPr sz="1200" u="sng" spc="190" dirty="0">
                <a:uFill>
                  <a:solidFill>
                    <a:srgbClr val="000000"/>
                  </a:solidFill>
                </a:uFill>
                <a:latin typeface="MS UI Gothic"/>
                <a:cs typeface="MS UI Gothic"/>
              </a:rPr>
              <a:t>更</a:t>
            </a:r>
            <a:r>
              <a:rPr sz="1200" u="sng" spc="10" dirty="0">
                <a:uFill>
                  <a:solidFill>
                    <a:srgbClr val="000000"/>
                  </a:solidFill>
                </a:uFill>
                <a:latin typeface="MS UI Gothic"/>
                <a:cs typeface="MS UI Gothic"/>
              </a:rPr>
              <a:t>新期</a:t>
            </a:r>
            <a:r>
              <a:rPr sz="1200" u="sng" dirty="0">
                <a:uFill>
                  <a:solidFill>
                    <a:srgbClr val="000000"/>
                  </a:solidFill>
                </a:uFill>
                <a:latin typeface="MS UI Gothic"/>
                <a:cs typeface="MS UI Gothic"/>
              </a:rPr>
              <a:t>限</a:t>
            </a:r>
            <a:r>
              <a:rPr sz="1200" u="sng" spc="10" dirty="0">
                <a:uFill>
                  <a:solidFill>
                    <a:srgbClr val="000000"/>
                  </a:solidFill>
                </a:uFill>
                <a:latin typeface="MS UI Gothic"/>
                <a:cs typeface="MS UI Gothic"/>
              </a:rPr>
              <a:t>到来</a:t>
            </a:r>
            <a:r>
              <a:rPr sz="1200" u="sng" spc="220" dirty="0">
                <a:uFill>
                  <a:solidFill>
                    <a:srgbClr val="000000"/>
                  </a:solidFill>
                </a:uFill>
                <a:latin typeface="MS UI Gothic"/>
                <a:cs typeface="MS UI Gothic"/>
              </a:rPr>
              <a:t>の</a:t>
            </a:r>
            <a:r>
              <a:rPr sz="1200" u="sng" spc="229" dirty="0">
                <a:uFill>
                  <a:solidFill>
                    <a:srgbClr val="000000"/>
                  </a:solidFill>
                </a:uFill>
                <a:latin typeface="MS UI Gothic"/>
                <a:cs typeface="MS UI Gothic"/>
              </a:rPr>
              <a:t>お</a:t>
            </a:r>
            <a:r>
              <a:rPr sz="1200" u="sng" spc="180" dirty="0">
                <a:uFill>
                  <a:solidFill>
                    <a:srgbClr val="000000"/>
                  </a:solidFill>
                </a:uFill>
                <a:latin typeface="MS UI Gothic"/>
                <a:cs typeface="MS UI Gothic"/>
              </a:rPr>
              <a:t>知ら</a:t>
            </a:r>
            <a:r>
              <a:rPr sz="1200" u="sng" spc="190" dirty="0">
                <a:uFill>
                  <a:solidFill>
                    <a:srgbClr val="000000"/>
                  </a:solidFill>
                </a:uFill>
                <a:latin typeface="MS UI Gothic"/>
                <a:cs typeface="MS UI Gothic"/>
              </a:rPr>
              <a:t>せ</a:t>
            </a:r>
            <a:r>
              <a:rPr sz="1200" u="sng" spc="180" dirty="0">
                <a:uFill>
                  <a:solidFill>
                    <a:srgbClr val="000000"/>
                  </a:solidFill>
                </a:uFill>
                <a:latin typeface="MS UI Gothic"/>
                <a:cs typeface="MS UI Gothic"/>
              </a:rPr>
              <a:t>は</a:t>
            </a:r>
            <a:r>
              <a:rPr sz="1200" u="sng" spc="10" dirty="0">
                <a:uFill>
                  <a:solidFill>
                    <a:srgbClr val="000000"/>
                  </a:solidFill>
                </a:uFill>
                <a:latin typeface="MS UI Gothic"/>
                <a:cs typeface="MS UI Gothic"/>
              </a:rPr>
              <a:t>行</a:t>
            </a:r>
            <a:r>
              <a:rPr sz="1200" u="sng" spc="265" dirty="0">
                <a:uFill>
                  <a:solidFill>
                    <a:srgbClr val="000000"/>
                  </a:solidFill>
                </a:uFill>
                <a:latin typeface="MS UI Gothic"/>
                <a:cs typeface="MS UI Gothic"/>
              </a:rPr>
              <a:t>い</a:t>
            </a:r>
            <a:r>
              <a:rPr sz="1200" u="sng" spc="254" dirty="0">
                <a:uFill>
                  <a:solidFill>
                    <a:srgbClr val="000000"/>
                  </a:solidFill>
                </a:uFill>
                <a:latin typeface="MS UI Gothic"/>
                <a:cs typeface="MS UI Gothic"/>
              </a:rPr>
              <a:t>ま</a:t>
            </a:r>
            <a:r>
              <a:rPr sz="1200" u="sng" spc="190" dirty="0">
                <a:uFill>
                  <a:solidFill>
                    <a:srgbClr val="000000"/>
                  </a:solidFill>
                </a:uFill>
                <a:latin typeface="MS UI Gothic"/>
                <a:cs typeface="MS UI Gothic"/>
              </a:rPr>
              <a:t>せ</a:t>
            </a:r>
            <a:r>
              <a:rPr sz="1200" u="sng" spc="220" dirty="0">
                <a:uFill>
                  <a:solidFill>
                    <a:srgbClr val="000000"/>
                  </a:solidFill>
                </a:uFill>
                <a:latin typeface="MS UI Gothic"/>
                <a:cs typeface="MS UI Gothic"/>
              </a:rPr>
              <a:t>ん</a:t>
            </a:r>
            <a:r>
              <a:rPr sz="1200" spc="409" dirty="0">
                <a:latin typeface="MS UI Gothic"/>
                <a:cs typeface="MS UI Gothic"/>
              </a:rPr>
              <a:t>。</a:t>
            </a:r>
            <a:r>
              <a:rPr sz="1200" dirty="0">
                <a:latin typeface="MS UI Gothic"/>
                <a:cs typeface="MS UI Gothic"/>
              </a:rPr>
              <a:t>熊本</a:t>
            </a:r>
            <a:r>
              <a:rPr sz="1200" spc="10" dirty="0">
                <a:latin typeface="MS UI Gothic"/>
                <a:cs typeface="MS UI Gothic"/>
              </a:rPr>
              <a:t>県</a:t>
            </a:r>
            <a:r>
              <a:rPr sz="1200" spc="229" dirty="0">
                <a:latin typeface="MS UI Gothic"/>
                <a:cs typeface="MS UI Gothic"/>
              </a:rPr>
              <a:t>の</a:t>
            </a:r>
            <a:r>
              <a:rPr sz="1200" spc="10" dirty="0">
                <a:latin typeface="MS UI Gothic"/>
                <a:cs typeface="MS UI Gothic"/>
              </a:rPr>
              <a:t>場</a:t>
            </a:r>
            <a:r>
              <a:rPr sz="1200" spc="90" dirty="0">
                <a:latin typeface="MS UI Gothic"/>
                <a:cs typeface="MS UI Gothic"/>
              </a:rPr>
              <a:t>合は</a:t>
            </a:r>
            <a:r>
              <a:rPr sz="1200" spc="409" dirty="0">
                <a:latin typeface="MS UI Gothic"/>
                <a:cs typeface="MS UI Gothic"/>
              </a:rPr>
              <a:t>、</a:t>
            </a:r>
            <a:r>
              <a:rPr sz="1200" u="sng" spc="10" dirty="0">
                <a:uFill>
                  <a:solidFill>
                    <a:srgbClr val="000000"/>
                  </a:solidFill>
                </a:uFill>
                <a:latin typeface="MS UI Gothic"/>
                <a:cs typeface="MS UI Gothic"/>
              </a:rPr>
              <a:t>許</a:t>
            </a:r>
            <a:r>
              <a:rPr sz="1200" u="sng" dirty="0">
                <a:uFill>
                  <a:solidFill>
                    <a:srgbClr val="000000"/>
                  </a:solidFill>
                </a:uFill>
                <a:latin typeface="MS UI Gothic"/>
                <a:cs typeface="MS UI Gothic"/>
              </a:rPr>
              <a:t>可</a:t>
            </a:r>
            <a:r>
              <a:rPr sz="1200" u="sng" spc="-1015" dirty="0">
                <a:uFill>
                  <a:solidFill>
                    <a:srgbClr val="000000"/>
                  </a:solidFill>
                </a:uFill>
                <a:latin typeface="MS UI Gothic"/>
                <a:cs typeface="MS UI Gothic"/>
              </a:rPr>
              <a:t>の </a:t>
            </a:r>
            <a:r>
              <a:rPr sz="1200" u="sng" spc="155" dirty="0">
                <a:uFill>
                  <a:solidFill>
                    <a:srgbClr val="000000"/>
                  </a:solidFill>
                </a:uFill>
                <a:latin typeface="MS UI Gothic"/>
                <a:cs typeface="MS UI Gothic"/>
              </a:rPr>
              <a:t>満了</a:t>
            </a:r>
            <a:r>
              <a:rPr sz="1200" u="sng" spc="130" dirty="0">
                <a:uFill>
                  <a:solidFill>
                    <a:srgbClr val="000000"/>
                  </a:solidFill>
                </a:uFill>
                <a:latin typeface="MS UI Gothic"/>
                <a:cs typeface="MS UI Gothic"/>
              </a:rPr>
              <a:t>す</a:t>
            </a:r>
            <a:r>
              <a:rPr sz="1200" u="sng" spc="120" dirty="0">
                <a:uFill>
                  <a:solidFill>
                    <a:srgbClr val="000000"/>
                  </a:solidFill>
                </a:uFill>
                <a:latin typeface="MS UI Gothic"/>
                <a:cs typeface="MS UI Gothic"/>
              </a:rPr>
              <a:t>る</a:t>
            </a:r>
            <a:r>
              <a:rPr sz="1200" u="sng" spc="155" dirty="0">
                <a:uFill>
                  <a:solidFill>
                    <a:srgbClr val="000000"/>
                  </a:solidFill>
                </a:uFill>
                <a:latin typeface="MS UI Gothic"/>
                <a:cs typeface="MS UI Gothic"/>
              </a:rPr>
              <a:t>日</a:t>
            </a:r>
            <a:r>
              <a:rPr sz="1200" u="sng" spc="125" dirty="0">
                <a:uFill>
                  <a:solidFill>
                    <a:srgbClr val="000000"/>
                  </a:solidFill>
                </a:uFill>
                <a:latin typeface="MS UI Gothic"/>
                <a:cs typeface="MS UI Gothic"/>
              </a:rPr>
              <a:t>の</a:t>
            </a:r>
            <a:r>
              <a:rPr sz="1200" u="sng" spc="105" dirty="0">
                <a:uFill>
                  <a:solidFill>
                    <a:srgbClr val="000000"/>
                  </a:solidFill>
                </a:uFill>
                <a:latin typeface="MS UI Gothic"/>
                <a:cs typeface="MS UI Gothic"/>
              </a:rPr>
              <a:t>２</a:t>
            </a:r>
            <a:r>
              <a:rPr sz="1200" u="sng" spc="125" dirty="0">
                <a:uFill>
                  <a:solidFill>
                    <a:srgbClr val="000000"/>
                  </a:solidFill>
                </a:uFill>
                <a:latin typeface="MS UI Gothic"/>
                <a:cs typeface="MS UI Gothic"/>
              </a:rPr>
              <a:t>か</a:t>
            </a:r>
            <a:r>
              <a:rPr sz="1200" u="sng" spc="155" dirty="0">
                <a:uFill>
                  <a:solidFill>
                    <a:srgbClr val="000000"/>
                  </a:solidFill>
                </a:uFill>
                <a:latin typeface="MS UI Gothic"/>
                <a:cs typeface="MS UI Gothic"/>
              </a:rPr>
              <a:t>月前</a:t>
            </a:r>
            <a:r>
              <a:rPr sz="1200" u="sng" spc="125" dirty="0">
                <a:uFill>
                  <a:solidFill>
                    <a:srgbClr val="000000"/>
                  </a:solidFill>
                </a:uFill>
                <a:latin typeface="MS UI Gothic"/>
                <a:cs typeface="MS UI Gothic"/>
              </a:rPr>
              <a:t>か</a:t>
            </a:r>
            <a:r>
              <a:rPr sz="1200" u="sng" spc="105" dirty="0">
                <a:uFill>
                  <a:solidFill>
                    <a:srgbClr val="000000"/>
                  </a:solidFill>
                </a:uFill>
                <a:latin typeface="MS UI Gothic"/>
                <a:cs typeface="MS UI Gothic"/>
              </a:rPr>
              <a:t>ら</a:t>
            </a:r>
            <a:r>
              <a:rPr sz="1200" u="sng" spc="155" dirty="0">
                <a:uFill>
                  <a:solidFill>
                    <a:srgbClr val="000000"/>
                  </a:solidFill>
                </a:uFill>
                <a:latin typeface="MS UI Gothic"/>
                <a:cs typeface="MS UI Gothic"/>
              </a:rPr>
              <a:t>受付</a:t>
            </a:r>
            <a:r>
              <a:rPr sz="1200" spc="200" dirty="0">
                <a:latin typeface="MS UI Gothic"/>
                <a:cs typeface="MS UI Gothic"/>
              </a:rPr>
              <a:t>を</a:t>
            </a:r>
            <a:r>
              <a:rPr sz="1200" spc="265" dirty="0">
                <a:latin typeface="MS UI Gothic"/>
                <a:cs typeface="MS UI Gothic"/>
              </a:rPr>
              <a:t>行</a:t>
            </a:r>
            <a:r>
              <a:rPr sz="1200" spc="165" dirty="0">
                <a:latin typeface="MS UI Gothic"/>
                <a:cs typeface="MS UI Gothic"/>
              </a:rPr>
              <a:t>っ</a:t>
            </a:r>
            <a:r>
              <a:rPr sz="1200" spc="204" dirty="0">
                <a:latin typeface="MS UI Gothic"/>
                <a:cs typeface="MS UI Gothic"/>
              </a:rPr>
              <a:t>て</a:t>
            </a:r>
            <a:r>
              <a:rPr sz="1200" spc="215" dirty="0">
                <a:latin typeface="MS UI Gothic"/>
                <a:cs typeface="MS UI Gothic"/>
              </a:rPr>
              <a:t>い</a:t>
            </a:r>
            <a:r>
              <a:rPr sz="1200" spc="200" dirty="0">
                <a:latin typeface="MS UI Gothic"/>
                <a:cs typeface="MS UI Gothic"/>
              </a:rPr>
              <a:t>ま</a:t>
            </a:r>
            <a:r>
              <a:rPr sz="1200" spc="225" dirty="0">
                <a:latin typeface="MS UI Gothic"/>
                <a:cs typeface="MS UI Gothic"/>
              </a:rPr>
              <a:t>す</a:t>
            </a:r>
            <a:r>
              <a:rPr sz="1200" spc="215" dirty="0">
                <a:latin typeface="MS UI Gothic"/>
                <a:cs typeface="MS UI Gothic"/>
              </a:rPr>
              <a:t>ので</a:t>
            </a:r>
            <a:r>
              <a:rPr sz="1200" spc="175" dirty="0">
                <a:latin typeface="MS UI Gothic"/>
                <a:cs typeface="MS UI Gothic"/>
              </a:rPr>
              <a:t>、</a:t>
            </a:r>
            <a:r>
              <a:rPr sz="1200" spc="265" dirty="0">
                <a:latin typeface="MS UI Gothic"/>
                <a:cs typeface="MS UI Gothic"/>
              </a:rPr>
              <a:t>早</a:t>
            </a:r>
            <a:r>
              <a:rPr sz="1200" spc="215" dirty="0">
                <a:latin typeface="MS UI Gothic"/>
                <a:cs typeface="MS UI Gothic"/>
              </a:rPr>
              <a:t>めの</a:t>
            </a:r>
            <a:r>
              <a:rPr sz="1200" spc="265" dirty="0">
                <a:latin typeface="MS UI Gothic"/>
                <a:cs typeface="MS UI Gothic"/>
              </a:rPr>
              <a:t>手続</a:t>
            </a:r>
            <a:r>
              <a:rPr sz="1200" spc="200" dirty="0">
                <a:latin typeface="MS UI Gothic"/>
                <a:cs typeface="MS UI Gothic"/>
              </a:rPr>
              <a:t>きを</a:t>
            </a:r>
            <a:r>
              <a:rPr sz="1200" spc="215" dirty="0">
                <a:latin typeface="MS UI Gothic"/>
                <a:cs typeface="MS UI Gothic"/>
              </a:rPr>
              <a:t>お</a:t>
            </a:r>
            <a:r>
              <a:rPr sz="1200" spc="265" dirty="0">
                <a:latin typeface="MS UI Gothic"/>
                <a:cs typeface="MS UI Gothic"/>
              </a:rPr>
              <a:t>願</a:t>
            </a:r>
            <a:r>
              <a:rPr sz="1200" spc="215" dirty="0">
                <a:latin typeface="MS UI Gothic"/>
                <a:cs typeface="MS UI Gothic"/>
              </a:rPr>
              <a:t>い</a:t>
            </a:r>
            <a:r>
              <a:rPr sz="1200" spc="190" dirty="0">
                <a:latin typeface="MS UI Gothic"/>
                <a:cs typeface="MS UI Gothic"/>
              </a:rPr>
              <a:t>し</a:t>
            </a:r>
            <a:r>
              <a:rPr sz="1200" spc="200" dirty="0">
                <a:latin typeface="MS UI Gothic"/>
                <a:cs typeface="MS UI Gothic"/>
              </a:rPr>
              <a:t>ま</a:t>
            </a:r>
            <a:r>
              <a:rPr sz="1200" spc="225" dirty="0">
                <a:latin typeface="MS UI Gothic"/>
                <a:cs typeface="MS UI Gothic"/>
              </a:rPr>
              <a:t>す</a:t>
            </a:r>
            <a:r>
              <a:rPr sz="1200" spc="175" dirty="0">
                <a:latin typeface="MS UI Gothic"/>
                <a:cs typeface="MS UI Gothic"/>
              </a:rPr>
              <a:t>。</a:t>
            </a:r>
            <a:endParaRPr sz="1200">
              <a:latin typeface="MS UI Gothic"/>
              <a:cs typeface="MS UI Gothic"/>
            </a:endParaRPr>
          </a:p>
        </p:txBody>
      </p:sp>
      <p:sp>
        <p:nvSpPr>
          <p:cNvPr id="5" name="object 5"/>
          <p:cNvSpPr txBox="1"/>
          <p:nvPr/>
        </p:nvSpPr>
        <p:spPr>
          <a:xfrm>
            <a:off x="3397689" y="4316769"/>
            <a:ext cx="859790" cy="193675"/>
          </a:xfrm>
          <a:prstGeom prst="rect">
            <a:avLst/>
          </a:prstGeom>
        </p:spPr>
        <p:txBody>
          <a:bodyPr vert="horz" wrap="square" lIns="0" tIns="13335" rIns="0" bIns="0" rtlCol="0">
            <a:spAutoFit/>
          </a:bodyPr>
          <a:lstStyle/>
          <a:p>
            <a:pPr marL="12700">
              <a:lnSpc>
                <a:spcPct val="100000"/>
              </a:lnSpc>
              <a:spcBef>
                <a:spcPts val="105"/>
              </a:spcBef>
            </a:pPr>
            <a:r>
              <a:rPr sz="1100" spc="-5" dirty="0">
                <a:latin typeface="MS UI Gothic"/>
                <a:cs typeface="MS UI Gothic"/>
              </a:rPr>
              <a:t>許可満了</a:t>
            </a:r>
            <a:r>
              <a:rPr sz="1100" spc="80" dirty="0">
                <a:latin typeface="MS UI Gothic"/>
                <a:cs typeface="MS UI Gothic"/>
              </a:rPr>
              <a:t>日の</a:t>
            </a:r>
            <a:endParaRPr sz="1100">
              <a:latin typeface="MS UI Gothic"/>
              <a:cs typeface="MS UI Gothic"/>
            </a:endParaRPr>
          </a:p>
        </p:txBody>
      </p:sp>
      <p:sp>
        <p:nvSpPr>
          <p:cNvPr id="6" name="object 6"/>
          <p:cNvSpPr txBox="1"/>
          <p:nvPr/>
        </p:nvSpPr>
        <p:spPr>
          <a:xfrm>
            <a:off x="4578111" y="4316769"/>
            <a:ext cx="857250" cy="193675"/>
          </a:xfrm>
          <a:prstGeom prst="rect">
            <a:avLst/>
          </a:prstGeom>
        </p:spPr>
        <p:txBody>
          <a:bodyPr vert="horz" wrap="square" lIns="0" tIns="13335" rIns="0" bIns="0" rtlCol="0">
            <a:spAutoFit/>
          </a:bodyPr>
          <a:lstStyle/>
          <a:p>
            <a:pPr marL="12700">
              <a:lnSpc>
                <a:spcPct val="100000"/>
              </a:lnSpc>
              <a:spcBef>
                <a:spcPts val="105"/>
              </a:spcBef>
            </a:pPr>
            <a:r>
              <a:rPr sz="1100" spc="-5" dirty="0">
                <a:latin typeface="MS UI Gothic"/>
                <a:cs typeface="MS UI Gothic"/>
              </a:rPr>
              <a:t>許可満</a:t>
            </a:r>
            <a:r>
              <a:rPr sz="1100" spc="-15" dirty="0">
                <a:latin typeface="MS UI Gothic"/>
                <a:cs typeface="MS UI Gothic"/>
              </a:rPr>
              <a:t>了</a:t>
            </a:r>
            <a:r>
              <a:rPr sz="1100" spc="-5" dirty="0">
                <a:latin typeface="MS UI Gothic"/>
                <a:cs typeface="MS UI Gothic"/>
              </a:rPr>
              <a:t>日</a:t>
            </a:r>
            <a:r>
              <a:rPr sz="1100" spc="155" dirty="0">
                <a:latin typeface="MS UI Gothic"/>
                <a:cs typeface="MS UI Gothic"/>
              </a:rPr>
              <a:t>の</a:t>
            </a:r>
            <a:endParaRPr sz="1100">
              <a:latin typeface="MS UI Gothic"/>
              <a:cs typeface="MS UI Gothic"/>
            </a:endParaRPr>
          </a:p>
        </p:txBody>
      </p:sp>
      <p:graphicFrame>
        <p:nvGraphicFramePr>
          <p:cNvPr id="7" name="object 7"/>
          <p:cNvGraphicFramePr>
            <a:graphicFrameLocks noGrp="1"/>
          </p:cNvGraphicFramePr>
          <p:nvPr/>
        </p:nvGraphicFramePr>
        <p:xfrm>
          <a:off x="1068323" y="4553741"/>
          <a:ext cx="5309865" cy="782628"/>
        </p:xfrm>
        <a:graphic>
          <a:graphicData uri="http://schemas.openxmlformats.org/drawingml/2006/table">
            <a:tbl>
              <a:tblPr firstRow="1" bandRow="1">
                <a:tableStyleId>{2D5ABB26-0587-4C30-8999-92F81FD0307C}</a:tableStyleId>
              </a:tblPr>
              <a:tblGrid>
                <a:gridCol w="2472055">
                  <a:extLst>
                    <a:ext uri="{9D8B030D-6E8A-4147-A177-3AD203B41FA5}">
                      <a16:colId xmlns:a16="http://schemas.microsoft.com/office/drawing/2014/main" val="20000"/>
                    </a:ext>
                  </a:extLst>
                </a:gridCol>
                <a:gridCol w="524509">
                  <a:extLst>
                    <a:ext uri="{9D8B030D-6E8A-4147-A177-3AD203B41FA5}">
                      <a16:colId xmlns:a16="http://schemas.microsoft.com/office/drawing/2014/main" val="20001"/>
                    </a:ext>
                  </a:extLst>
                </a:gridCol>
                <a:gridCol w="631189">
                  <a:extLst>
                    <a:ext uri="{9D8B030D-6E8A-4147-A177-3AD203B41FA5}">
                      <a16:colId xmlns:a16="http://schemas.microsoft.com/office/drawing/2014/main" val="20002"/>
                    </a:ext>
                  </a:extLst>
                </a:gridCol>
                <a:gridCol w="502919">
                  <a:extLst>
                    <a:ext uri="{9D8B030D-6E8A-4147-A177-3AD203B41FA5}">
                      <a16:colId xmlns:a16="http://schemas.microsoft.com/office/drawing/2014/main" val="20003"/>
                    </a:ext>
                  </a:extLst>
                </a:gridCol>
                <a:gridCol w="465454">
                  <a:extLst>
                    <a:ext uri="{9D8B030D-6E8A-4147-A177-3AD203B41FA5}">
                      <a16:colId xmlns:a16="http://schemas.microsoft.com/office/drawing/2014/main" val="20004"/>
                    </a:ext>
                  </a:extLst>
                </a:gridCol>
                <a:gridCol w="713739">
                  <a:extLst>
                    <a:ext uri="{9D8B030D-6E8A-4147-A177-3AD203B41FA5}">
                      <a16:colId xmlns:a16="http://schemas.microsoft.com/office/drawing/2014/main" val="20005"/>
                    </a:ext>
                  </a:extLst>
                </a:gridCol>
              </a:tblGrid>
              <a:tr h="188975">
                <a:tc>
                  <a:txBody>
                    <a:bodyPr/>
                    <a:lstStyle/>
                    <a:p>
                      <a:pPr marL="3175">
                        <a:lnSpc>
                          <a:spcPct val="100000"/>
                        </a:lnSpc>
                        <a:spcBef>
                          <a:spcPts val="40"/>
                        </a:spcBef>
                      </a:pPr>
                      <a:r>
                        <a:rPr sz="1100" spc="-5" dirty="0">
                          <a:latin typeface="MS UI Gothic"/>
                          <a:cs typeface="MS UI Gothic"/>
                        </a:rPr>
                        <a:t>許</a:t>
                      </a:r>
                      <a:r>
                        <a:rPr sz="1100" spc="-15" dirty="0">
                          <a:latin typeface="MS UI Gothic"/>
                          <a:cs typeface="MS UI Gothic"/>
                        </a:rPr>
                        <a:t>可</a:t>
                      </a:r>
                      <a:r>
                        <a:rPr sz="1100" spc="10" dirty="0">
                          <a:latin typeface="MS UI Gothic"/>
                          <a:cs typeface="MS UI Gothic"/>
                        </a:rPr>
                        <a:t>日</a:t>
                      </a:r>
                      <a:endParaRPr sz="1100">
                        <a:latin typeface="MS UI Gothic"/>
                        <a:cs typeface="MS UI Gothic"/>
                      </a:endParaRPr>
                    </a:p>
                  </a:txBody>
                  <a:tcPr marL="0" marR="0" marT="5080" marB="0">
                    <a:lnL w="6350">
                      <a:solidFill>
                        <a:srgbClr val="000000"/>
                      </a:solidFill>
                      <a:prstDash val="solid"/>
                    </a:lnL>
                    <a:lnR w="6350">
                      <a:solidFill>
                        <a:srgbClr val="000000"/>
                      </a:solidFill>
                      <a:prstDash val="solid"/>
                    </a:lnR>
                  </a:tcPr>
                </a:tc>
                <a:tc>
                  <a:txBody>
                    <a:bodyPr/>
                    <a:lstStyle/>
                    <a:p>
                      <a:pPr marL="3810">
                        <a:lnSpc>
                          <a:spcPct val="100000"/>
                        </a:lnSpc>
                        <a:spcBef>
                          <a:spcPts val="30"/>
                        </a:spcBef>
                      </a:pPr>
                      <a:r>
                        <a:rPr sz="1100" spc="15" dirty="0">
                          <a:latin typeface="MS PGothic"/>
                          <a:cs typeface="MS PGothic"/>
                        </a:rPr>
                        <a:t>２</a:t>
                      </a:r>
                      <a:r>
                        <a:rPr sz="1100" spc="10" dirty="0">
                          <a:latin typeface="MS PGothic"/>
                          <a:cs typeface="MS PGothic"/>
                        </a:rPr>
                        <a:t>か月</a:t>
                      </a:r>
                      <a:r>
                        <a:rPr sz="1100" dirty="0">
                          <a:latin typeface="MS PGothic"/>
                          <a:cs typeface="MS PGothic"/>
                        </a:rPr>
                        <a:t>前</a:t>
                      </a:r>
                      <a:endParaRPr sz="1100">
                        <a:latin typeface="MS PGothic"/>
                        <a:cs typeface="MS PGothic"/>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marL="4445" marR="12065">
                        <a:lnSpc>
                          <a:spcPct val="100000"/>
                        </a:lnSpc>
                        <a:spcBef>
                          <a:spcPts val="30"/>
                        </a:spcBef>
                      </a:pPr>
                      <a:r>
                        <a:rPr sz="1100" spc="5" dirty="0">
                          <a:latin typeface="MS PGothic"/>
                          <a:cs typeface="MS PGothic"/>
                        </a:rPr>
                        <a:t>３</a:t>
                      </a:r>
                      <a:r>
                        <a:rPr sz="1100" spc="15" dirty="0">
                          <a:latin typeface="MS PGothic"/>
                          <a:cs typeface="MS PGothic"/>
                        </a:rPr>
                        <a:t>０</a:t>
                      </a:r>
                      <a:r>
                        <a:rPr sz="1100" spc="10" dirty="0">
                          <a:latin typeface="MS PGothic"/>
                          <a:cs typeface="MS PGothic"/>
                        </a:rPr>
                        <a:t>日</a:t>
                      </a:r>
                      <a:r>
                        <a:rPr sz="1100" dirty="0">
                          <a:latin typeface="MS PGothic"/>
                          <a:cs typeface="MS PGothic"/>
                        </a:rPr>
                        <a:t>前</a:t>
                      </a:r>
                      <a:endParaRPr sz="1100">
                        <a:latin typeface="MS PGothic"/>
                        <a:cs typeface="MS PGothic"/>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a:lnSpc>
                          <a:spcPct val="100000"/>
                        </a:lnSpc>
                      </a:pPr>
                      <a:endParaRPr sz="11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a:txBody>
                    <a:bodyPr/>
                    <a:lstStyle/>
                    <a:p>
                      <a:pPr marL="2540">
                        <a:lnSpc>
                          <a:spcPct val="100000"/>
                        </a:lnSpc>
                        <a:spcBef>
                          <a:spcPts val="40"/>
                        </a:spcBef>
                      </a:pPr>
                      <a:r>
                        <a:rPr sz="1100" dirty="0">
                          <a:latin typeface="MS UI Gothic"/>
                          <a:cs typeface="MS UI Gothic"/>
                        </a:rPr>
                        <a:t>許</a:t>
                      </a:r>
                      <a:r>
                        <a:rPr sz="1100" spc="-15" dirty="0">
                          <a:latin typeface="MS UI Gothic"/>
                          <a:cs typeface="MS UI Gothic"/>
                        </a:rPr>
                        <a:t>可</a:t>
                      </a:r>
                      <a:r>
                        <a:rPr sz="1100" spc="-25" dirty="0">
                          <a:latin typeface="MS UI Gothic"/>
                          <a:cs typeface="MS UI Gothic"/>
                        </a:rPr>
                        <a:t>満</a:t>
                      </a:r>
                      <a:r>
                        <a:rPr sz="1100" dirty="0">
                          <a:latin typeface="MS UI Gothic"/>
                          <a:cs typeface="MS UI Gothic"/>
                        </a:rPr>
                        <a:t>了日</a:t>
                      </a:r>
                      <a:endParaRPr sz="1100">
                        <a:latin typeface="MS UI Gothic"/>
                        <a:cs typeface="MS UI Gothic"/>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164547">
                <a:tc>
                  <a:txBody>
                    <a:bodyPr/>
                    <a:lstStyle/>
                    <a:p>
                      <a:pPr>
                        <a:lnSpc>
                          <a:spcPct val="100000"/>
                        </a:lnSpc>
                      </a:pPr>
                      <a:endParaRPr sz="900">
                        <a:latin typeface="Times New Roman"/>
                        <a:cs typeface="Times New Roman"/>
                      </a:endParaRPr>
                    </a:p>
                  </a:txBody>
                  <a:tcPr marL="0" marR="0" marT="0" marB="0"/>
                </a:tc>
                <a:tc>
                  <a:txBody>
                    <a:bodyPr/>
                    <a:lstStyle/>
                    <a:p>
                      <a:pPr>
                        <a:lnSpc>
                          <a:spcPct val="100000"/>
                        </a:lnSpc>
                      </a:pPr>
                      <a:endParaRPr sz="900">
                        <a:latin typeface="Times New Roman"/>
                        <a:cs typeface="Times New Roman"/>
                      </a:endParaRPr>
                    </a:p>
                  </a:txBody>
                  <a:tcPr marL="0" marR="0" marT="0" marB="0"/>
                </a:tc>
                <a:tc>
                  <a:txBody>
                    <a:bodyPr/>
                    <a:lstStyle/>
                    <a:p>
                      <a:pPr>
                        <a:lnSpc>
                          <a:spcPct val="100000"/>
                        </a:lnSpc>
                      </a:pPr>
                      <a:endParaRPr sz="900">
                        <a:latin typeface="Times New Roman"/>
                        <a:cs typeface="Times New Roman"/>
                      </a:endParaRPr>
                    </a:p>
                  </a:txBody>
                  <a:tcPr marL="0" marR="0" marT="0" marB="0"/>
                </a:tc>
                <a:tc>
                  <a:txBody>
                    <a:bodyPr/>
                    <a:lstStyle/>
                    <a:p>
                      <a:pPr marR="12065">
                        <a:lnSpc>
                          <a:spcPct val="100000"/>
                        </a:lnSpc>
                      </a:pPr>
                      <a:endParaRPr sz="900">
                        <a:latin typeface="Times New Roman"/>
                        <a:cs typeface="Times New Roman"/>
                      </a:endParaRPr>
                    </a:p>
                  </a:txBody>
                  <a:tcPr marL="0" marR="0" marT="0" marB="0"/>
                </a:tc>
                <a:tc>
                  <a:txBody>
                    <a:bodyPr/>
                    <a:lstStyle/>
                    <a:p>
                      <a:pPr>
                        <a:lnSpc>
                          <a:spcPct val="100000"/>
                        </a:lnSpc>
                      </a:pPr>
                      <a:endParaRPr sz="900">
                        <a:latin typeface="Times New Roman"/>
                        <a:cs typeface="Times New Roman"/>
                      </a:endParaRPr>
                    </a:p>
                  </a:txBody>
                  <a:tcPr marL="0" marR="0" marT="0" marB="0"/>
                </a:tc>
                <a:tc>
                  <a:txBody>
                    <a:bodyPr/>
                    <a:lstStyle/>
                    <a:p>
                      <a:pPr marR="3175">
                        <a:lnSpc>
                          <a:spcPct val="100000"/>
                        </a:lnSpc>
                      </a:pPr>
                      <a:endParaRPr sz="900">
                        <a:latin typeface="Times New Roman"/>
                        <a:cs typeface="Times New Roman"/>
                      </a:endParaRPr>
                    </a:p>
                  </a:txBody>
                  <a:tcPr marL="0" marR="0" marT="0" marB="0">
                    <a:lnT w="6350">
                      <a:solidFill>
                        <a:srgbClr val="000000"/>
                      </a:solidFill>
                      <a:prstDash val="solid"/>
                    </a:lnT>
                  </a:tcPr>
                </a:tc>
                <a:extLst>
                  <a:ext uri="{0D108BD9-81ED-4DB2-BD59-A6C34878D82A}">
                    <a16:rowId xmlns:a16="http://schemas.microsoft.com/office/drawing/2014/main" val="10001"/>
                  </a:ext>
                </a:extLst>
              </a:tr>
              <a:tr h="429106">
                <a:tc>
                  <a:txBody>
                    <a:bodyPr/>
                    <a:lstStyle/>
                    <a:p>
                      <a:pPr>
                        <a:lnSpc>
                          <a:spcPct val="100000"/>
                        </a:lnSpc>
                        <a:spcBef>
                          <a:spcPts val="855"/>
                        </a:spcBef>
                      </a:pPr>
                      <a:r>
                        <a:rPr sz="1100" spc="40" dirty="0">
                          <a:latin typeface="MS UI Gothic"/>
                          <a:cs typeface="MS UI Gothic"/>
                        </a:rPr>
                        <a:t>H29.8.10</a:t>
                      </a:r>
                      <a:endParaRPr sz="1100">
                        <a:latin typeface="MS UI Gothic"/>
                        <a:cs typeface="MS UI Gothic"/>
                      </a:endParaRPr>
                    </a:p>
                    <a:p>
                      <a:pPr marL="19685">
                        <a:lnSpc>
                          <a:spcPts val="1040"/>
                        </a:lnSpc>
                        <a:spcBef>
                          <a:spcPts val="60"/>
                        </a:spcBef>
                      </a:pPr>
                      <a:r>
                        <a:rPr sz="1000" spc="-5" dirty="0">
                          <a:latin typeface="MS UI Gothic"/>
                          <a:cs typeface="MS UI Gothic"/>
                        </a:rPr>
                        <a:t>(2017)</a:t>
                      </a:r>
                      <a:endParaRPr sz="1000">
                        <a:latin typeface="MS UI Gothic"/>
                        <a:cs typeface="MS UI Gothic"/>
                      </a:endParaRPr>
                    </a:p>
                  </a:txBody>
                  <a:tcPr marL="0" marR="0" marT="108585" marB="0"/>
                </a:tc>
                <a:tc>
                  <a:txBody>
                    <a:bodyPr/>
                    <a:lstStyle/>
                    <a:p>
                      <a:pPr marL="55880">
                        <a:lnSpc>
                          <a:spcPts val="1315"/>
                        </a:lnSpc>
                        <a:spcBef>
                          <a:spcPts val="855"/>
                        </a:spcBef>
                      </a:pPr>
                      <a:r>
                        <a:rPr sz="1100" spc="25" dirty="0">
                          <a:latin typeface="MS UI Gothic"/>
                          <a:cs typeface="MS UI Gothic"/>
                        </a:rPr>
                        <a:t>R4.6.10</a:t>
                      </a:r>
                      <a:endParaRPr sz="1100">
                        <a:latin typeface="MS UI Gothic"/>
                        <a:cs typeface="MS UI Gothic"/>
                      </a:endParaRPr>
                    </a:p>
                    <a:p>
                      <a:pPr marL="71120">
                        <a:lnSpc>
                          <a:spcPts val="1105"/>
                        </a:lnSpc>
                      </a:pPr>
                      <a:r>
                        <a:rPr sz="1000" spc="-5" dirty="0">
                          <a:latin typeface="MS UI Gothic"/>
                          <a:cs typeface="MS UI Gothic"/>
                        </a:rPr>
                        <a:t>(2022)</a:t>
                      </a:r>
                      <a:endParaRPr sz="1000">
                        <a:latin typeface="MS UI Gothic"/>
                        <a:cs typeface="MS UI Gothic"/>
                      </a:endParaRPr>
                    </a:p>
                  </a:txBody>
                  <a:tcPr marL="0" marR="0" marT="108585" marB="0"/>
                </a:tc>
                <a:tc>
                  <a:txBody>
                    <a:bodyPr/>
                    <a:lstStyle/>
                    <a:p>
                      <a:pPr>
                        <a:lnSpc>
                          <a:spcPct val="100000"/>
                        </a:lnSpc>
                      </a:pPr>
                      <a:endParaRPr sz="1100">
                        <a:latin typeface="Times New Roman"/>
                        <a:cs typeface="Times New Roman"/>
                      </a:endParaRPr>
                    </a:p>
                  </a:txBody>
                  <a:tcPr marL="0" marR="0" marT="0" marB="0"/>
                </a:tc>
                <a:tc>
                  <a:txBody>
                    <a:bodyPr/>
                    <a:lstStyle/>
                    <a:p>
                      <a:pPr marL="45720">
                        <a:lnSpc>
                          <a:spcPts val="1315"/>
                        </a:lnSpc>
                        <a:spcBef>
                          <a:spcPts val="855"/>
                        </a:spcBef>
                      </a:pPr>
                      <a:r>
                        <a:rPr sz="1100" spc="-15" dirty="0">
                          <a:latin typeface="MS UI Gothic"/>
                          <a:cs typeface="MS UI Gothic"/>
                        </a:rPr>
                        <a:t>R</a:t>
                      </a:r>
                      <a:r>
                        <a:rPr sz="1100" dirty="0">
                          <a:latin typeface="MS UI Gothic"/>
                          <a:cs typeface="MS UI Gothic"/>
                        </a:rPr>
                        <a:t>4</a:t>
                      </a:r>
                      <a:r>
                        <a:rPr sz="1100" spc="-10" dirty="0">
                          <a:latin typeface="MS UI Gothic"/>
                          <a:cs typeface="MS UI Gothic"/>
                        </a:rPr>
                        <a:t>.</a:t>
                      </a:r>
                      <a:r>
                        <a:rPr sz="1100" spc="-15" dirty="0">
                          <a:latin typeface="MS UI Gothic"/>
                          <a:cs typeface="MS UI Gothic"/>
                        </a:rPr>
                        <a:t>7</a:t>
                      </a:r>
                      <a:r>
                        <a:rPr sz="1100" spc="5" dirty="0">
                          <a:latin typeface="MS UI Gothic"/>
                          <a:cs typeface="MS UI Gothic"/>
                        </a:rPr>
                        <a:t>.</a:t>
                      </a:r>
                      <a:r>
                        <a:rPr sz="1100" dirty="0">
                          <a:latin typeface="MS UI Gothic"/>
                          <a:cs typeface="MS UI Gothic"/>
                        </a:rPr>
                        <a:t>10</a:t>
                      </a:r>
                      <a:endParaRPr sz="1100">
                        <a:latin typeface="MS UI Gothic"/>
                        <a:cs typeface="MS UI Gothic"/>
                      </a:endParaRPr>
                    </a:p>
                    <a:p>
                      <a:pPr marL="21590" marR="12065">
                        <a:lnSpc>
                          <a:spcPts val="1105"/>
                        </a:lnSpc>
                      </a:pPr>
                      <a:r>
                        <a:rPr sz="1000" spc="-5" dirty="0">
                          <a:latin typeface="MS UI Gothic"/>
                          <a:cs typeface="MS UI Gothic"/>
                        </a:rPr>
                        <a:t>(2022)</a:t>
                      </a:r>
                      <a:endParaRPr sz="1000">
                        <a:latin typeface="MS UI Gothic"/>
                        <a:cs typeface="MS UI Gothic"/>
                      </a:endParaRPr>
                    </a:p>
                  </a:txBody>
                  <a:tcPr marL="0" marR="0" marT="108585" marB="0"/>
                </a:tc>
                <a:tc>
                  <a:txBody>
                    <a:bodyPr/>
                    <a:lstStyle/>
                    <a:p>
                      <a:pPr>
                        <a:lnSpc>
                          <a:spcPct val="100000"/>
                        </a:lnSpc>
                      </a:pPr>
                      <a:endParaRPr sz="1100">
                        <a:latin typeface="Times New Roman"/>
                        <a:cs typeface="Times New Roman"/>
                      </a:endParaRPr>
                    </a:p>
                  </a:txBody>
                  <a:tcPr marL="0" marR="0" marT="0" marB="0"/>
                </a:tc>
                <a:tc>
                  <a:txBody>
                    <a:bodyPr/>
                    <a:lstStyle/>
                    <a:p>
                      <a:pPr marL="197485" marR="3175">
                        <a:lnSpc>
                          <a:spcPts val="1315"/>
                        </a:lnSpc>
                        <a:spcBef>
                          <a:spcPts val="855"/>
                        </a:spcBef>
                      </a:pPr>
                      <a:r>
                        <a:rPr sz="1100" spc="30" dirty="0">
                          <a:latin typeface="MS UI Gothic"/>
                          <a:cs typeface="MS UI Gothic"/>
                        </a:rPr>
                        <a:t>R4.8.9</a:t>
                      </a:r>
                      <a:endParaRPr sz="1100">
                        <a:latin typeface="MS UI Gothic"/>
                        <a:cs typeface="MS UI Gothic"/>
                      </a:endParaRPr>
                    </a:p>
                    <a:p>
                      <a:pPr marL="186055" marR="3175">
                        <a:lnSpc>
                          <a:spcPts val="1105"/>
                        </a:lnSpc>
                      </a:pPr>
                      <a:r>
                        <a:rPr sz="1000" spc="-5" dirty="0">
                          <a:latin typeface="MS UI Gothic"/>
                          <a:cs typeface="MS UI Gothic"/>
                        </a:rPr>
                        <a:t>(2022)</a:t>
                      </a:r>
                      <a:endParaRPr sz="1000">
                        <a:latin typeface="MS UI Gothic"/>
                        <a:cs typeface="MS UI Gothic"/>
                      </a:endParaRPr>
                    </a:p>
                  </a:txBody>
                  <a:tcPr marL="0" marR="0" marT="108585" marB="0"/>
                </a:tc>
                <a:extLst>
                  <a:ext uri="{0D108BD9-81ED-4DB2-BD59-A6C34878D82A}">
                    <a16:rowId xmlns:a16="http://schemas.microsoft.com/office/drawing/2014/main" val="10002"/>
                  </a:ext>
                </a:extLst>
              </a:tr>
            </a:tbl>
          </a:graphicData>
        </a:graphic>
      </p:graphicFrame>
      <p:sp>
        <p:nvSpPr>
          <p:cNvPr id="8" name="object 8"/>
          <p:cNvSpPr/>
          <p:nvPr/>
        </p:nvSpPr>
        <p:spPr>
          <a:xfrm>
            <a:off x="1068311" y="4550701"/>
            <a:ext cx="431800" cy="195580"/>
          </a:xfrm>
          <a:custGeom>
            <a:avLst/>
            <a:gdLst/>
            <a:ahLst/>
            <a:cxnLst/>
            <a:rect l="l" t="t" r="r" b="b"/>
            <a:pathLst>
              <a:path w="431800" h="195579">
                <a:moveTo>
                  <a:pt x="431292" y="0"/>
                </a:moveTo>
                <a:lnTo>
                  <a:pt x="425196" y="0"/>
                </a:lnTo>
                <a:lnTo>
                  <a:pt x="425196" y="6096"/>
                </a:lnTo>
                <a:lnTo>
                  <a:pt x="425196" y="188976"/>
                </a:lnTo>
                <a:lnTo>
                  <a:pt x="0" y="188976"/>
                </a:lnTo>
                <a:lnTo>
                  <a:pt x="0" y="195072"/>
                </a:lnTo>
                <a:lnTo>
                  <a:pt x="425196" y="195072"/>
                </a:lnTo>
                <a:lnTo>
                  <a:pt x="431292" y="195072"/>
                </a:lnTo>
                <a:lnTo>
                  <a:pt x="431292" y="188976"/>
                </a:lnTo>
                <a:lnTo>
                  <a:pt x="431292" y="6096"/>
                </a:lnTo>
                <a:lnTo>
                  <a:pt x="431292" y="0"/>
                </a:lnTo>
                <a:close/>
              </a:path>
            </a:pathLst>
          </a:custGeom>
          <a:solidFill>
            <a:srgbClr val="000000"/>
          </a:solidFill>
        </p:spPr>
        <p:txBody>
          <a:bodyPr wrap="square" lIns="0" tIns="0" rIns="0" bIns="0" rtlCol="0"/>
          <a:lstStyle/>
          <a:p>
            <a:endParaRPr/>
          </a:p>
        </p:txBody>
      </p:sp>
      <p:sp>
        <p:nvSpPr>
          <p:cNvPr id="9" name="object 9"/>
          <p:cNvSpPr/>
          <p:nvPr/>
        </p:nvSpPr>
        <p:spPr>
          <a:xfrm>
            <a:off x="3540251" y="4739669"/>
            <a:ext cx="524510" cy="6350"/>
          </a:xfrm>
          <a:custGeom>
            <a:avLst/>
            <a:gdLst/>
            <a:ahLst/>
            <a:cxnLst/>
            <a:rect l="l" t="t" r="r" b="b"/>
            <a:pathLst>
              <a:path w="524510" h="6350">
                <a:moveTo>
                  <a:pt x="0" y="0"/>
                </a:moveTo>
                <a:lnTo>
                  <a:pt x="524255" y="0"/>
                </a:lnTo>
                <a:lnTo>
                  <a:pt x="524255" y="6095"/>
                </a:lnTo>
                <a:lnTo>
                  <a:pt x="0" y="6095"/>
                </a:lnTo>
                <a:lnTo>
                  <a:pt x="0" y="0"/>
                </a:lnTo>
                <a:close/>
              </a:path>
            </a:pathLst>
          </a:custGeom>
          <a:solidFill>
            <a:srgbClr val="000000"/>
          </a:solidFill>
        </p:spPr>
        <p:txBody>
          <a:bodyPr wrap="square" lIns="0" tIns="0" rIns="0" bIns="0" rtlCol="0"/>
          <a:lstStyle/>
          <a:p>
            <a:endParaRPr/>
          </a:p>
        </p:txBody>
      </p:sp>
      <p:sp>
        <p:nvSpPr>
          <p:cNvPr id="10" name="object 10"/>
          <p:cNvSpPr/>
          <p:nvPr/>
        </p:nvSpPr>
        <p:spPr>
          <a:xfrm>
            <a:off x="4695442" y="4739669"/>
            <a:ext cx="480059" cy="6350"/>
          </a:xfrm>
          <a:custGeom>
            <a:avLst/>
            <a:gdLst/>
            <a:ahLst/>
            <a:cxnLst/>
            <a:rect l="l" t="t" r="r" b="b"/>
            <a:pathLst>
              <a:path w="480060" h="6350">
                <a:moveTo>
                  <a:pt x="0" y="0"/>
                </a:moveTo>
                <a:lnTo>
                  <a:pt x="480059" y="0"/>
                </a:lnTo>
                <a:lnTo>
                  <a:pt x="480059" y="6095"/>
                </a:lnTo>
                <a:lnTo>
                  <a:pt x="0" y="6095"/>
                </a:lnTo>
                <a:lnTo>
                  <a:pt x="0" y="0"/>
                </a:lnTo>
                <a:close/>
              </a:path>
            </a:pathLst>
          </a:custGeom>
          <a:solidFill>
            <a:srgbClr val="000000"/>
          </a:solidFill>
        </p:spPr>
        <p:txBody>
          <a:bodyPr wrap="square" lIns="0" tIns="0" rIns="0" bIns="0" rtlCol="0"/>
          <a:lstStyle/>
          <a:p>
            <a:endParaRPr/>
          </a:p>
        </p:txBody>
      </p:sp>
      <p:sp>
        <p:nvSpPr>
          <p:cNvPr id="11" name="object 11"/>
          <p:cNvSpPr txBox="1"/>
          <p:nvPr/>
        </p:nvSpPr>
        <p:spPr>
          <a:xfrm>
            <a:off x="3371934" y="5687347"/>
            <a:ext cx="2099945" cy="193675"/>
          </a:xfrm>
          <a:prstGeom prst="rect">
            <a:avLst/>
          </a:prstGeom>
        </p:spPr>
        <p:txBody>
          <a:bodyPr vert="horz" wrap="square" lIns="0" tIns="12700" rIns="0" bIns="0" rtlCol="0">
            <a:spAutoFit/>
          </a:bodyPr>
          <a:lstStyle/>
          <a:p>
            <a:pPr marL="12700">
              <a:lnSpc>
                <a:spcPct val="100000"/>
              </a:lnSpc>
              <a:spcBef>
                <a:spcPts val="100"/>
              </a:spcBef>
            </a:pPr>
            <a:r>
              <a:rPr sz="1100" u="sng" dirty="0">
                <a:uFill>
                  <a:solidFill>
                    <a:srgbClr val="000000"/>
                  </a:solidFill>
                </a:uFill>
                <a:latin typeface="MS PGothic"/>
                <a:cs typeface="MS PGothic"/>
              </a:rPr>
              <a:t>更新</a:t>
            </a:r>
            <a:r>
              <a:rPr sz="1100" u="sng" spc="10" dirty="0">
                <a:uFill>
                  <a:solidFill>
                    <a:srgbClr val="000000"/>
                  </a:solidFill>
                </a:uFill>
                <a:latin typeface="MS PGothic"/>
                <a:cs typeface="MS PGothic"/>
              </a:rPr>
              <a:t>に</a:t>
            </a:r>
            <a:r>
              <a:rPr sz="1100" u="sng" dirty="0">
                <a:uFill>
                  <a:solidFill>
                    <a:srgbClr val="000000"/>
                  </a:solidFill>
                </a:uFill>
                <a:latin typeface="MS PGothic"/>
                <a:cs typeface="MS PGothic"/>
              </a:rPr>
              <a:t>係</a:t>
            </a:r>
            <a:r>
              <a:rPr sz="1100" u="sng" spc="-5" dirty="0">
                <a:uFill>
                  <a:solidFill>
                    <a:srgbClr val="000000"/>
                  </a:solidFill>
                </a:uFill>
                <a:latin typeface="MS PGothic"/>
                <a:cs typeface="MS PGothic"/>
              </a:rPr>
              <a:t>る</a:t>
            </a:r>
            <a:r>
              <a:rPr sz="1100" u="sng" spc="10" dirty="0">
                <a:uFill>
                  <a:solidFill>
                    <a:srgbClr val="000000"/>
                  </a:solidFill>
                </a:uFill>
                <a:latin typeface="MS PGothic"/>
                <a:cs typeface="MS PGothic"/>
              </a:rPr>
              <a:t>許</a:t>
            </a:r>
            <a:r>
              <a:rPr sz="1100" u="sng" dirty="0">
                <a:uFill>
                  <a:solidFill>
                    <a:srgbClr val="000000"/>
                  </a:solidFill>
                </a:uFill>
                <a:latin typeface="MS PGothic"/>
                <a:cs typeface="MS PGothic"/>
              </a:rPr>
              <a:t>可申請書の</a:t>
            </a:r>
            <a:r>
              <a:rPr sz="1100" u="sng" spc="10" dirty="0">
                <a:uFill>
                  <a:solidFill>
                    <a:srgbClr val="000000"/>
                  </a:solidFill>
                </a:uFill>
                <a:latin typeface="MS PGothic"/>
                <a:cs typeface="MS PGothic"/>
              </a:rPr>
              <a:t>提</a:t>
            </a:r>
            <a:r>
              <a:rPr sz="1100" u="sng" dirty="0">
                <a:uFill>
                  <a:solidFill>
                    <a:srgbClr val="000000"/>
                  </a:solidFill>
                </a:uFill>
                <a:latin typeface="MS PGothic"/>
                <a:cs typeface="MS PGothic"/>
              </a:rPr>
              <a:t>出期</a:t>
            </a:r>
            <a:r>
              <a:rPr sz="1100" u="sng" spc="-10" dirty="0">
                <a:uFill>
                  <a:solidFill>
                    <a:srgbClr val="000000"/>
                  </a:solidFill>
                </a:uFill>
                <a:latin typeface="MS PGothic"/>
                <a:cs typeface="MS PGothic"/>
              </a:rPr>
              <a:t>間</a:t>
            </a:r>
            <a:endParaRPr sz="1100">
              <a:latin typeface="MS PGothic"/>
              <a:cs typeface="MS PGothic"/>
            </a:endParaRPr>
          </a:p>
        </p:txBody>
      </p:sp>
      <p:sp>
        <p:nvSpPr>
          <p:cNvPr id="12" name="object 12"/>
          <p:cNvSpPr txBox="1"/>
          <p:nvPr/>
        </p:nvSpPr>
        <p:spPr>
          <a:xfrm>
            <a:off x="722374" y="6015216"/>
            <a:ext cx="2148840" cy="239395"/>
          </a:xfrm>
          <a:prstGeom prst="rect">
            <a:avLst/>
          </a:prstGeom>
          <a:ln w="6096">
            <a:solidFill>
              <a:srgbClr val="000000"/>
            </a:solidFill>
          </a:ln>
        </p:spPr>
        <p:txBody>
          <a:bodyPr vert="horz" wrap="square" lIns="0" tIns="4445" rIns="0" bIns="0" rtlCol="0">
            <a:spAutoFit/>
          </a:bodyPr>
          <a:lstStyle/>
          <a:p>
            <a:pPr marL="4445">
              <a:lnSpc>
                <a:spcPct val="100000"/>
              </a:lnSpc>
              <a:spcBef>
                <a:spcPts val="35"/>
              </a:spcBef>
              <a:tabLst>
                <a:tab pos="360680" algn="l"/>
              </a:tabLst>
            </a:pPr>
            <a:r>
              <a:rPr sz="1400" b="1" spc="15" dirty="0">
                <a:latin typeface="Microsoft YaHei UI"/>
                <a:cs typeface="Microsoft YaHei UI"/>
              </a:rPr>
              <a:t>２	変</a:t>
            </a:r>
            <a:r>
              <a:rPr sz="1400" b="1" dirty="0">
                <a:latin typeface="Microsoft YaHei UI"/>
                <a:cs typeface="Microsoft YaHei UI"/>
              </a:rPr>
              <a:t>更等</a:t>
            </a:r>
            <a:r>
              <a:rPr sz="1400" b="1" spc="15" dirty="0">
                <a:latin typeface="Microsoft YaHei UI"/>
                <a:cs typeface="Microsoft YaHei UI"/>
              </a:rPr>
              <a:t>の</a:t>
            </a:r>
            <a:r>
              <a:rPr sz="1400" b="1" dirty="0">
                <a:latin typeface="Microsoft YaHei UI"/>
                <a:cs typeface="Microsoft YaHei UI"/>
              </a:rPr>
              <a:t>届出につ</a:t>
            </a:r>
            <a:r>
              <a:rPr sz="1400" b="1" spc="15" dirty="0">
                <a:latin typeface="Microsoft YaHei UI"/>
                <a:cs typeface="Microsoft YaHei UI"/>
              </a:rPr>
              <a:t>いて</a:t>
            </a:r>
            <a:endParaRPr sz="1400">
              <a:latin typeface="Microsoft YaHei UI"/>
              <a:cs typeface="Microsoft YaHei UI"/>
            </a:endParaRPr>
          </a:p>
        </p:txBody>
      </p:sp>
      <p:sp>
        <p:nvSpPr>
          <p:cNvPr id="13" name="object 13"/>
          <p:cNvSpPr txBox="1"/>
          <p:nvPr/>
        </p:nvSpPr>
        <p:spPr>
          <a:xfrm>
            <a:off x="858835" y="6320936"/>
            <a:ext cx="5991860" cy="1854835"/>
          </a:xfrm>
          <a:prstGeom prst="rect">
            <a:avLst/>
          </a:prstGeom>
        </p:spPr>
        <p:txBody>
          <a:bodyPr vert="horz" wrap="square" lIns="0" tIns="12700" rIns="0" bIns="0" rtlCol="0">
            <a:spAutoFit/>
          </a:bodyPr>
          <a:lstStyle/>
          <a:p>
            <a:pPr marL="12700" marR="6350" indent="152400" algn="just">
              <a:lnSpc>
                <a:spcPct val="125000"/>
              </a:lnSpc>
              <a:spcBef>
                <a:spcPts val="100"/>
              </a:spcBef>
            </a:pPr>
            <a:r>
              <a:rPr sz="1200" spc="105" dirty="0">
                <a:latin typeface="MS UI Gothic"/>
                <a:cs typeface="MS UI Gothic"/>
              </a:rPr>
              <a:t>許可</a:t>
            </a:r>
            <a:r>
              <a:rPr sz="1200" spc="90" dirty="0">
                <a:latin typeface="MS UI Gothic"/>
                <a:cs typeface="MS UI Gothic"/>
              </a:rPr>
              <a:t>を</a:t>
            </a:r>
            <a:r>
              <a:rPr sz="1200" spc="120" dirty="0">
                <a:latin typeface="MS UI Gothic"/>
                <a:cs typeface="MS UI Gothic"/>
              </a:rPr>
              <a:t>受</a:t>
            </a:r>
            <a:r>
              <a:rPr sz="1200" spc="105" dirty="0">
                <a:latin typeface="MS UI Gothic"/>
                <a:cs typeface="MS UI Gothic"/>
              </a:rPr>
              <a:t>け</a:t>
            </a:r>
            <a:r>
              <a:rPr sz="1200" spc="210" dirty="0">
                <a:latin typeface="MS UI Gothic"/>
                <a:cs typeface="MS UI Gothic"/>
              </a:rPr>
              <a:t>た</a:t>
            </a:r>
            <a:r>
              <a:rPr sz="1200" spc="265" dirty="0">
                <a:latin typeface="MS UI Gothic"/>
                <a:cs typeface="MS UI Gothic"/>
              </a:rPr>
              <a:t>後</a:t>
            </a:r>
            <a:r>
              <a:rPr sz="1200" spc="185" dirty="0">
                <a:latin typeface="MS UI Gothic"/>
                <a:cs typeface="MS UI Gothic"/>
              </a:rPr>
              <a:t>、</a:t>
            </a:r>
            <a:r>
              <a:rPr sz="1200" dirty="0">
                <a:latin typeface="MS UI Gothic"/>
                <a:cs typeface="MS UI Gothic"/>
              </a:rPr>
              <a:t>許</a:t>
            </a:r>
            <a:r>
              <a:rPr sz="1200" spc="10" dirty="0">
                <a:latin typeface="MS UI Gothic"/>
                <a:cs typeface="MS UI Gothic"/>
              </a:rPr>
              <a:t>可</a:t>
            </a:r>
            <a:r>
              <a:rPr sz="1200" dirty="0">
                <a:latin typeface="MS UI Gothic"/>
                <a:cs typeface="MS UI Gothic"/>
              </a:rPr>
              <a:t>申請</a:t>
            </a:r>
            <a:r>
              <a:rPr sz="1200" spc="10" dirty="0">
                <a:latin typeface="MS UI Gothic"/>
                <a:cs typeface="MS UI Gothic"/>
              </a:rPr>
              <a:t>書</a:t>
            </a:r>
            <a:r>
              <a:rPr sz="1200" spc="120" dirty="0">
                <a:latin typeface="MS UI Gothic"/>
                <a:cs typeface="MS UI Gothic"/>
              </a:rPr>
              <a:t>等</a:t>
            </a:r>
            <a:r>
              <a:rPr sz="1200" spc="105" dirty="0">
                <a:latin typeface="MS UI Gothic"/>
                <a:cs typeface="MS UI Gothic"/>
              </a:rPr>
              <a:t>の</a:t>
            </a:r>
            <a:r>
              <a:rPr sz="1200" dirty="0">
                <a:latin typeface="MS UI Gothic"/>
                <a:cs typeface="MS UI Gothic"/>
              </a:rPr>
              <a:t>記載</a:t>
            </a:r>
            <a:r>
              <a:rPr sz="1200" spc="10" dirty="0">
                <a:latin typeface="MS UI Gothic"/>
                <a:cs typeface="MS UI Gothic"/>
              </a:rPr>
              <a:t>事</a:t>
            </a:r>
            <a:r>
              <a:rPr sz="1200" spc="140" dirty="0">
                <a:latin typeface="MS UI Gothic"/>
                <a:cs typeface="MS UI Gothic"/>
              </a:rPr>
              <a:t>項</a:t>
            </a:r>
            <a:r>
              <a:rPr sz="1200" spc="120" dirty="0">
                <a:latin typeface="MS UI Gothic"/>
                <a:cs typeface="MS UI Gothic"/>
              </a:rPr>
              <a:t>に</a:t>
            </a:r>
            <a:r>
              <a:rPr sz="1200" spc="70" dirty="0">
                <a:latin typeface="MS UI Gothic"/>
                <a:cs typeface="MS UI Gothic"/>
              </a:rPr>
              <a:t>変更</a:t>
            </a:r>
            <a:r>
              <a:rPr sz="1200" spc="65" dirty="0">
                <a:latin typeface="MS UI Gothic"/>
                <a:cs typeface="MS UI Gothic"/>
              </a:rPr>
              <a:t>が</a:t>
            </a:r>
            <a:r>
              <a:rPr sz="1200" spc="375" dirty="0">
                <a:latin typeface="MS UI Gothic"/>
                <a:cs typeface="MS UI Gothic"/>
              </a:rPr>
              <a:t>あ</a:t>
            </a:r>
            <a:r>
              <a:rPr sz="1200" spc="295" dirty="0">
                <a:latin typeface="MS UI Gothic"/>
                <a:cs typeface="MS UI Gothic"/>
              </a:rPr>
              <a:t>っ</a:t>
            </a:r>
            <a:r>
              <a:rPr sz="1200" spc="70" dirty="0">
                <a:latin typeface="MS UI Gothic"/>
                <a:cs typeface="MS UI Gothic"/>
              </a:rPr>
              <a:t>た</a:t>
            </a:r>
            <a:r>
              <a:rPr sz="1200" spc="90" dirty="0">
                <a:latin typeface="MS UI Gothic"/>
                <a:cs typeface="MS UI Gothic"/>
              </a:rPr>
              <a:t>場</a:t>
            </a:r>
            <a:r>
              <a:rPr sz="1200" spc="100" dirty="0">
                <a:latin typeface="MS UI Gothic"/>
                <a:cs typeface="MS UI Gothic"/>
              </a:rPr>
              <a:t>合</a:t>
            </a:r>
            <a:r>
              <a:rPr sz="1200" spc="80" dirty="0">
                <a:latin typeface="MS UI Gothic"/>
                <a:cs typeface="MS UI Gothic"/>
              </a:rPr>
              <a:t>や</a:t>
            </a:r>
            <a:r>
              <a:rPr sz="1200" spc="105" dirty="0">
                <a:latin typeface="MS UI Gothic"/>
                <a:cs typeface="MS UI Gothic"/>
              </a:rPr>
              <a:t>許可</a:t>
            </a:r>
            <a:r>
              <a:rPr sz="1200" spc="80" dirty="0">
                <a:latin typeface="MS UI Gothic"/>
                <a:cs typeface="MS UI Gothic"/>
              </a:rPr>
              <a:t>を</a:t>
            </a:r>
            <a:r>
              <a:rPr sz="1200" spc="114" dirty="0">
                <a:latin typeface="MS UI Gothic"/>
                <a:cs typeface="MS UI Gothic"/>
              </a:rPr>
              <a:t>受</a:t>
            </a:r>
            <a:r>
              <a:rPr sz="1200" spc="240" dirty="0">
                <a:latin typeface="MS UI Gothic"/>
                <a:cs typeface="MS UI Gothic"/>
              </a:rPr>
              <a:t>けた</a:t>
            </a:r>
            <a:r>
              <a:rPr sz="1200" dirty="0">
                <a:latin typeface="MS UI Gothic"/>
                <a:cs typeface="MS UI Gothic"/>
              </a:rPr>
              <a:t>建設業 </a:t>
            </a:r>
            <a:r>
              <a:rPr sz="1200" spc="60" dirty="0">
                <a:latin typeface="MS UI Gothic"/>
                <a:cs typeface="MS UI Gothic"/>
              </a:rPr>
              <a:t>の</a:t>
            </a:r>
            <a:r>
              <a:rPr sz="1200" spc="75" dirty="0">
                <a:latin typeface="MS UI Gothic"/>
                <a:cs typeface="MS UI Gothic"/>
              </a:rPr>
              <a:t>全</a:t>
            </a:r>
            <a:r>
              <a:rPr sz="1200" spc="85" dirty="0">
                <a:latin typeface="MS UI Gothic"/>
                <a:cs typeface="MS UI Gothic"/>
              </a:rPr>
              <a:t>部</a:t>
            </a:r>
            <a:r>
              <a:rPr sz="1200" spc="90" dirty="0">
                <a:latin typeface="MS UI Gothic"/>
                <a:cs typeface="MS UI Gothic"/>
              </a:rPr>
              <a:t>又は</a:t>
            </a:r>
            <a:r>
              <a:rPr sz="1200" spc="105" dirty="0">
                <a:latin typeface="MS UI Gothic"/>
                <a:cs typeface="MS UI Gothic"/>
              </a:rPr>
              <a:t>一部</a:t>
            </a:r>
            <a:r>
              <a:rPr sz="1200" spc="90" dirty="0">
                <a:latin typeface="MS UI Gothic"/>
                <a:cs typeface="MS UI Gothic"/>
              </a:rPr>
              <a:t>を</a:t>
            </a:r>
            <a:r>
              <a:rPr sz="1200" dirty="0">
                <a:latin typeface="MS UI Gothic"/>
                <a:cs typeface="MS UI Gothic"/>
              </a:rPr>
              <a:t>廃</a:t>
            </a:r>
            <a:r>
              <a:rPr sz="1200" spc="10" dirty="0">
                <a:latin typeface="MS UI Gothic"/>
                <a:cs typeface="MS UI Gothic"/>
              </a:rPr>
              <a:t>業</a:t>
            </a:r>
            <a:r>
              <a:rPr sz="1200" spc="170" dirty="0">
                <a:latin typeface="MS UI Gothic"/>
                <a:cs typeface="MS UI Gothic"/>
              </a:rPr>
              <a:t>し</a:t>
            </a:r>
            <a:r>
              <a:rPr sz="1200" spc="180" dirty="0">
                <a:latin typeface="MS UI Gothic"/>
                <a:cs typeface="MS UI Gothic"/>
              </a:rPr>
              <a:t>た</a:t>
            </a:r>
            <a:r>
              <a:rPr sz="1200" spc="245" dirty="0">
                <a:latin typeface="MS UI Gothic"/>
                <a:cs typeface="MS UI Gothic"/>
              </a:rPr>
              <a:t>場</a:t>
            </a:r>
            <a:r>
              <a:rPr sz="1200" spc="90" dirty="0">
                <a:latin typeface="MS UI Gothic"/>
                <a:cs typeface="MS UI Gothic"/>
              </a:rPr>
              <a:t>合は</a:t>
            </a:r>
            <a:r>
              <a:rPr sz="1200" spc="240" dirty="0">
                <a:latin typeface="MS UI Gothic"/>
                <a:cs typeface="MS UI Gothic"/>
              </a:rPr>
              <a:t>、</a:t>
            </a:r>
            <a:r>
              <a:rPr sz="1200" spc="270" dirty="0">
                <a:latin typeface="MS UI Gothic"/>
                <a:cs typeface="MS UI Gothic"/>
              </a:rPr>
              <a:t>そ</a:t>
            </a:r>
            <a:r>
              <a:rPr sz="1200" spc="335" dirty="0">
                <a:latin typeface="MS UI Gothic"/>
                <a:cs typeface="MS UI Gothic"/>
              </a:rPr>
              <a:t>れ</a:t>
            </a:r>
            <a:r>
              <a:rPr sz="1200" spc="175" dirty="0">
                <a:latin typeface="MS UI Gothic"/>
                <a:cs typeface="MS UI Gothic"/>
              </a:rPr>
              <a:t>ぞ</a:t>
            </a:r>
            <a:r>
              <a:rPr sz="1200" spc="210" dirty="0">
                <a:latin typeface="MS UI Gothic"/>
                <a:cs typeface="MS UI Gothic"/>
              </a:rPr>
              <a:t>れ</a:t>
            </a:r>
            <a:r>
              <a:rPr sz="1200" spc="235" dirty="0">
                <a:latin typeface="MS UI Gothic"/>
                <a:cs typeface="MS UI Gothic"/>
              </a:rPr>
              <a:t>定</a:t>
            </a:r>
            <a:r>
              <a:rPr sz="1200" spc="190" dirty="0">
                <a:latin typeface="MS UI Gothic"/>
                <a:cs typeface="MS UI Gothic"/>
              </a:rPr>
              <a:t>め</a:t>
            </a:r>
            <a:r>
              <a:rPr sz="1200" spc="170" dirty="0">
                <a:latin typeface="MS UI Gothic"/>
                <a:cs typeface="MS UI Gothic"/>
              </a:rPr>
              <a:t>ら</a:t>
            </a:r>
            <a:r>
              <a:rPr sz="1200" spc="204" dirty="0">
                <a:latin typeface="MS UI Gothic"/>
                <a:cs typeface="MS UI Gothic"/>
              </a:rPr>
              <a:t>れ</a:t>
            </a:r>
            <a:r>
              <a:rPr sz="1200" spc="190" dirty="0">
                <a:latin typeface="MS UI Gothic"/>
                <a:cs typeface="MS UI Gothic"/>
              </a:rPr>
              <a:t>た</a:t>
            </a:r>
            <a:r>
              <a:rPr sz="1200" spc="105" dirty="0">
                <a:latin typeface="MS UI Gothic"/>
                <a:cs typeface="MS UI Gothic"/>
              </a:rPr>
              <a:t>書類</a:t>
            </a:r>
            <a:r>
              <a:rPr sz="1200" spc="90" dirty="0">
                <a:latin typeface="MS UI Gothic"/>
                <a:cs typeface="MS UI Gothic"/>
              </a:rPr>
              <a:t>を</a:t>
            </a:r>
            <a:r>
              <a:rPr sz="1200" dirty="0">
                <a:latin typeface="MS UI Gothic"/>
                <a:cs typeface="MS UI Gothic"/>
              </a:rPr>
              <a:t>期</a:t>
            </a:r>
            <a:r>
              <a:rPr sz="1200" spc="10" dirty="0">
                <a:latin typeface="MS UI Gothic"/>
                <a:cs typeface="MS UI Gothic"/>
              </a:rPr>
              <a:t>限</a:t>
            </a:r>
            <a:r>
              <a:rPr sz="1200" spc="90" dirty="0">
                <a:latin typeface="MS UI Gothic"/>
                <a:cs typeface="MS UI Gothic"/>
              </a:rPr>
              <a:t>内</a:t>
            </a:r>
            <a:r>
              <a:rPr sz="1200" spc="70" dirty="0">
                <a:latin typeface="MS UI Gothic"/>
                <a:cs typeface="MS UI Gothic"/>
              </a:rPr>
              <a:t>に</a:t>
            </a:r>
            <a:r>
              <a:rPr sz="1200" spc="100" dirty="0">
                <a:latin typeface="MS UI Gothic"/>
                <a:cs typeface="MS UI Gothic"/>
              </a:rPr>
              <a:t>提</a:t>
            </a:r>
            <a:r>
              <a:rPr sz="1200" spc="190" dirty="0">
                <a:latin typeface="MS UI Gothic"/>
                <a:cs typeface="MS UI Gothic"/>
              </a:rPr>
              <a:t>出</a:t>
            </a:r>
            <a:r>
              <a:rPr sz="1200" spc="145" dirty="0">
                <a:latin typeface="MS UI Gothic"/>
                <a:cs typeface="MS UI Gothic"/>
              </a:rPr>
              <a:t>し</a:t>
            </a:r>
            <a:r>
              <a:rPr sz="1200" spc="420" dirty="0">
                <a:latin typeface="MS UI Gothic"/>
                <a:cs typeface="MS UI Gothic"/>
              </a:rPr>
              <a:t>て</a:t>
            </a:r>
            <a:r>
              <a:rPr sz="1200" spc="265" dirty="0">
                <a:latin typeface="MS UI Gothic"/>
                <a:cs typeface="MS UI Gothic"/>
              </a:rPr>
              <a:t>く</a:t>
            </a:r>
            <a:r>
              <a:rPr sz="1200" spc="420" dirty="0">
                <a:latin typeface="MS UI Gothic"/>
                <a:cs typeface="MS UI Gothic"/>
              </a:rPr>
              <a:t>だ</a:t>
            </a:r>
            <a:r>
              <a:rPr sz="1200" spc="370" dirty="0">
                <a:latin typeface="MS UI Gothic"/>
                <a:cs typeface="MS UI Gothic"/>
              </a:rPr>
              <a:t>さ </a:t>
            </a:r>
            <a:r>
              <a:rPr sz="1200" spc="340" dirty="0">
                <a:latin typeface="MS UI Gothic"/>
                <a:cs typeface="MS UI Gothic"/>
              </a:rPr>
              <a:t>い</a:t>
            </a:r>
            <a:r>
              <a:rPr sz="1200" spc="275" dirty="0">
                <a:latin typeface="MS UI Gothic"/>
                <a:cs typeface="MS UI Gothic"/>
              </a:rPr>
              <a:t>。</a:t>
            </a:r>
            <a:endParaRPr sz="1200">
              <a:latin typeface="MS UI Gothic"/>
              <a:cs typeface="MS UI Gothic"/>
            </a:endParaRPr>
          </a:p>
          <a:p>
            <a:pPr marL="12700" marR="5080" indent="152400" algn="just">
              <a:lnSpc>
                <a:spcPct val="125000"/>
              </a:lnSpc>
            </a:pPr>
            <a:r>
              <a:rPr sz="1200" spc="265" dirty="0">
                <a:latin typeface="MS UI Gothic"/>
                <a:cs typeface="MS UI Gothic"/>
              </a:rPr>
              <a:t>特</a:t>
            </a:r>
            <a:r>
              <a:rPr sz="1200" spc="210" dirty="0">
                <a:latin typeface="MS UI Gothic"/>
                <a:cs typeface="MS UI Gothic"/>
              </a:rPr>
              <a:t>に</a:t>
            </a:r>
            <a:r>
              <a:rPr sz="1200" spc="90" dirty="0">
                <a:latin typeface="MS UI Gothic"/>
                <a:cs typeface="MS UI Gothic"/>
              </a:rPr>
              <a:t>、</a:t>
            </a:r>
            <a:r>
              <a:rPr sz="1200" spc="120" dirty="0">
                <a:latin typeface="MS UI Gothic"/>
                <a:cs typeface="MS UI Gothic"/>
              </a:rPr>
              <a:t>決算報告</a:t>
            </a:r>
            <a:r>
              <a:rPr sz="1200" spc="95" dirty="0">
                <a:latin typeface="MS UI Gothic"/>
                <a:cs typeface="MS UI Gothic"/>
              </a:rPr>
              <a:t>に</a:t>
            </a:r>
            <a:r>
              <a:rPr sz="1200" spc="120" dirty="0">
                <a:latin typeface="MS UI Gothic"/>
                <a:cs typeface="MS UI Gothic"/>
              </a:rPr>
              <a:t>関</a:t>
            </a:r>
            <a:r>
              <a:rPr sz="1200" spc="100" dirty="0">
                <a:latin typeface="MS UI Gothic"/>
                <a:cs typeface="MS UI Gothic"/>
              </a:rPr>
              <a:t>す</a:t>
            </a:r>
            <a:r>
              <a:rPr sz="1200" spc="90" dirty="0">
                <a:latin typeface="MS UI Gothic"/>
                <a:cs typeface="MS UI Gothic"/>
              </a:rPr>
              <a:t>る</a:t>
            </a:r>
            <a:r>
              <a:rPr sz="1200" spc="120" dirty="0">
                <a:latin typeface="MS UI Gothic"/>
                <a:cs typeface="MS UI Gothic"/>
              </a:rPr>
              <a:t>届出</a:t>
            </a:r>
            <a:r>
              <a:rPr sz="1200" spc="100" dirty="0">
                <a:latin typeface="MS UI Gothic"/>
                <a:cs typeface="MS UI Gothic"/>
              </a:rPr>
              <a:t>であ</a:t>
            </a:r>
            <a:r>
              <a:rPr sz="1200" spc="5" dirty="0">
                <a:latin typeface="MS UI Gothic"/>
                <a:cs typeface="MS UI Gothic"/>
              </a:rPr>
              <a:t>る</a:t>
            </a:r>
            <a:r>
              <a:rPr sz="1200" u="sng" spc="50" dirty="0">
                <a:uFill>
                  <a:solidFill>
                    <a:srgbClr val="000000"/>
                  </a:solidFill>
                </a:uFill>
                <a:latin typeface="MS UI Gothic"/>
                <a:cs typeface="MS UI Gothic"/>
              </a:rPr>
              <a:t>「</a:t>
            </a:r>
            <a:r>
              <a:rPr sz="1200" u="sng" spc="105" dirty="0">
                <a:uFill>
                  <a:solidFill>
                    <a:srgbClr val="000000"/>
                  </a:solidFill>
                </a:uFill>
                <a:latin typeface="MS UI Gothic"/>
                <a:cs typeface="MS UI Gothic"/>
              </a:rPr>
              <a:t>変更届出</a:t>
            </a:r>
            <a:r>
              <a:rPr sz="1200" u="sng" spc="20" dirty="0">
                <a:uFill>
                  <a:solidFill>
                    <a:srgbClr val="000000"/>
                  </a:solidFill>
                </a:uFill>
                <a:latin typeface="MS UI Gothic"/>
                <a:cs typeface="MS UI Gothic"/>
              </a:rPr>
              <a:t>書</a:t>
            </a:r>
            <a:r>
              <a:rPr sz="1200" u="sng" spc="45" dirty="0">
                <a:uFill>
                  <a:solidFill>
                    <a:srgbClr val="000000"/>
                  </a:solidFill>
                </a:uFill>
                <a:latin typeface="MS UI Gothic"/>
                <a:cs typeface="MS UI Gothic"/>
              </a:rPr>
              <a:t>（</a:t>
            </a:r>
            <a:r>
              <a:rPr sz="1200" u="sng" spc="90" dirty="0">
                <a:uFill>
                  <a:solidFill>
                    <a:srgbClr val="000000"/>
                  </a:solidFill>
                </a:uFill>
                <a:latin typeface="MS UI Gothic"/>
                <a:cs typeface="MS UI Gothic"/>
              </a:rPr>
              <a:t>事業年度終了</a:t>
            </a:r>
            <a:r>
              <a:rPr sz="1200" u="sng" dirty="0">
                <a:uFill>
                  <a:solidFill>
                    <a:srgbClr val="000000"/>
                  </a:solidFill>
                </a:uFill>
                <a:latin typeface="MS UI Gothic"/>
                <a:cs typeface="MS UI Gothic"/>
              </a:rPr>
              <a:t>）</a:t>
            </a:r>
            <a:r>
              <a:rPr sz="1200" u="sng" spc="515" dirty="0">
                <a:uFill>
                  <a:solidFill>
                    <a:srgbClr val="000000"/>
                  </a:solidFill>
                </a:uFill>
                <a:latin typeface="MS UI Gothic"/>
                <a:cs typeface="MS UI Gothic"/>
              </a:rPr>
              <a:t>」</a:t>
            </a:r>
            <a:r>
              <a:rPr sz="1200" u="sng" spc="320" dirty="0">
                <a:uFill>
                  <a:solidFill>
                    <a:srgbClr val="000000"/>
                  </a:solidFill>
                </a:uFill>
                <a:latin typeface="MS UI Gothic"/>
                <a:cs typeface="MS UI Gothic"/>
              </a:rPr>
              <a:t>は</a:t>
            </a:r>
            <a:r>
              <a:rPr sz="1200" u="sng" spc="165" dirty="0">
                <a:uFill>
                  <a:solidFill>
                    <a:srgbClr val="000000"/>
                  </a:solidFill>
                </a:uFill>
                <a:latin typeface="MS UI Gothic"/>
                <a:cs typeface="MS UI Gothic"/>
              </a:rPr>
              <a:t>、</a:t>
            </a:r>
            <a:r>
              <a:rPr sz="1200" u="sng" dirty="0">
                <a:uFill>
                  <a:solidFill>
                    <a:srgbClr val="000000"/>
                  </a:solidFill>
                </a:uFill>
                <a:latin typeface="MS UI Gothic"/>
                <a:cs typeface="MS UI Gothic"/>
              </a:rPr>
              <a:t>毎事業年度経</a:t>
            </a:r>
            <a:r>
              <a:rPr sz="1200" u="sng" spc="-1205" dirty="0">
                <a:uFill>
                  <a:solidFill>
                    <a:srgbClr val="000000"/>
                  </a:solidFill>
                </a:uFill>
                <a:latin typeface="MS UI Gothic"/>
                <a:cs typeface="MS UI Gothic"/>
              </a:rPr>
              <a:t>過 </a:t>
            </a:r>
            <a:r>
              <a:rPr sz="1200" u="sng" spc="95" dirty="0">
                <a:uFill>
                  <a:solidFill>
                    <a:srgbClr val="000000"/>
                  </a:solidFill>
                </a:uFill>
                <a:latin typeface="MS UI Gothic"/>
                <a:cs typeface="MS UI Gothic"/>
              </a:rPr>
              <a:t>（</a:t>
            </a:r>
            <a:r>
              <a:rPr sz="1200" u="sng" spc="195" dirty="0">
                <a:uFill>
                  <a:solidFill>
                    <a:srgbClr val="000000"/>
                  </a:solidFill>
                </a:uFill>
                <a:latin typeface="MS UI Gothic"/>
                <a:cs typeface="MS UI Gothic"/>
              </a:rPr>
              <a:t>決算終了</a:t>
            </a:r>
            <a:r>
              <a:rPr sz="1200" u="sng" spc="95" dirty="0">
                <a:uFill>
                  <a:solidFill>
                    <a:srgbClr val="000000"/>
                  </a:solidFill>
                </a:uFill>
                <a:latin typeface="MS UI Gothic"/>
                <a:cs typeface="MS UI Gothic"/>
              </a:rPr>
              <a:t>）</a:t>
            </a:r>
            <a:r>
              <a:rPr sz="1200" u="sng" spc="195" dirty="0">
                <a:uFill>
                  <a:solidFill>
                    <a:srgbClr val="000000"/>
                  </a:solidFill>
                </a:uFill>
                <a:latin typeface="MS UI Gothic"/>
                <a:cs typeface="MS UI Gothic"/>
              </a:rPr>
              <a:t>後</a:t>
            </a:r>
            <a:r>
              <a:rPr sz="1200" u="sng" spc="135" dirty="0">
                <a:uFill>
                  <a:solidFill>
                    <a:srgbClr val="000000"/>
                  </a:solidFill>
                </a:uFill>
                <a:latin typeface="MS UI Gothic"/>
                <a:cs typeface="MS UI Gothic"/>
              </a:rPr>
              <a:t>４</a:t>
            </a:r>
            <a:r>
              <a:rPr sz="1200" u="sng" spc="160" dirty="0">
                <a:uFill>
                  <a:solidFill>
                    <a:srgbClr val="000000"/>
                  </a:solidFill>
                </a:uFill>
                <a:latin typeface="MS UI Gothic"/>
                <a:cs typeface="MS UI Gothic"/>
              </a:rPr>
              <a:t>か</a:t>
            </a:r>
            <a:r>
              <a:rPr sz="1200" u="sng" spc="195" dirty="0">
                <a:uFill>
                  <a:solidFill>
                    <a:srgbClr val="000000"/>
                  </a:solidFill>
                </a:uFill>
                <a:latin typeface="MS UI Gothic"/>
                <a:cs typeface="MS UI Gothic"/>
              </a:rPr>
              <a:t>月以内</a:t>
            </a:r>
            <a:r>
              <a:rPr sz="1200" u="sng" spc="155" dirty="0">
                <a:uFill>
                  <a:solidFill>
                    <a:srgbClr val="000000"/>
                  </a:solidFill>
                </a:uFill>
                <a:latin typeface="MS UI Gothic"/>
                <a:cs typeface="MS UI Gothic"/>
              </a:rPr>
              <a:t>に</a:t>
            </a:r>
            <a:r>
              <a:rPr sz="1200" u="sng" spc="195" dirty="0">
                <a:uFill>
                  <a:solidFill>
                    <a:srgbClr val="000000"/>
                  </a:solidFill>
                </a:uFill>
                <a:latin typeface="MS UI Gothic"/>
                <a:cs typeface="MS UI Gothic"/>
              </a:rPr>
              <a:t>提出</a:t>
            </a:r>
            <a:r>
              <a:rPr sz="1200" u="sng" spc="140" dirty="0">
                <a:uFill>
                  <a:solidFill>
                    <a:srgbClr val="000000"/>
                  </a:solidFill>
                </a:uFill>
                <a:latin typeface="MS UI Gothic"/>
                <a:cs typeface="MS UI Gothic"/>
              </a:rPr>
              <a:t>し</a:t>
            </a:r>
            <a:r>
              <a:rPr sz="1200" u="sng" spc="165" dirty="0">
                <a:uFill>
                  <a:solidFill>
                    <a:srgbClr val="000000"/>
                  </a:solidFill>
                </a:uFill>
                <a:latin typeface="MS UI Gothic"/>
                <a:cs typeface="MS UI Gothic"/>
              </a:rPr>
              <a:t>な</a:t>
            </a:r>
            <a:r>
              <a:rPr sz="1200" u="sng" spc="160" dirty="0">
                <a:uFill>
                  <a:solidFill>
                    <a:srgbClr val="000000"/>
                  </a:solidFill>
                </a:uFill>
                <a:latin typeface="MS UI Gothic"/>
                <a:cs typeface="MS UI Gothic"/>
              </a:rPr>
              <a:t>け</a:t>
            </a:r>
            <a:r>
              <a:rPr sz="1200" u="sng" spc="175" dirty="0">
                <a:uFill>
                  <a:solidFill>
                    <a:srgbClr val="000000"/>
                  </a:solidFill>
                </a:uFill>
                <a:latin typeface="MS UI Gothic"/>
                <a:cs typeface="MS UI Gothic"/>
              </a:rPr>
              <a:t>れ</a:t>
            </a:r>
            <a:r>
              <a:rPr sz="1200" u="sng" spc="165" dirty="0">
                <a:uFill>
                  <a:solidFill>
                    <a:srgbClr val="000000"/>
                  </a:solidFill>
                </a:uFill>
                <a:latin typeface="MS UI Gothic"/>
                <a:cs typeface="MS UI Gothic"/>
              </a:rPr>
              <a:t>ばな</a:t>
            </a:r>
            <a:r>
              <a:rPr sz="1200" u="sng" spc="120" dirty="0">
                <a:uFill>
                  <a:solidFill>
                    <a:srgbClr val="000000"/>
                  </a:solidFill>
                </a:uFill>
                <a:latin typeface="MS UI Gothic"/>
                <a:cs typeface="MS UI Gothic"/>
              </a:rPr>
              <a:t>り</a:t>
            </a:r>
            <a:r>
              <a:rPr sz="1200" u="sng" spc="145" dirty="0">
                <a:uFill>
                  <a:solidFill>
                    <a:srgbClr val="000000"/>
                  </a:solidFill>
                </a:uFill>
                <a:latin typeface="MS UI Gothic"/>
                <a:cs typeface="MS UI Gothic"/>
              </a:rPr>
              <a:t>ま</a:t>
            </a:r>
            <a:r>
              <a:rPr sz="1200" u="sng" spc="165" dirty="0">
                <a:uFill>
                  <a:solidFill>
                    <a:srgbClr val="000000"/>
                  </a:solidFill>
                </a:uFill>
                <a:latin typeface="MS UI Gothic"/>
                <a:cs typeface="MS UI Gothic"/>
              </a:rPr>
              <a:t>せ</a:t>
            </a:r>
            <a:r>
              <a:rPr sz="1200" u="sng" spc="160" dirty="0">
                <a:uFill>
                  <a:solidFill>
                    <a:srgbClr val="000000"/>
                  </a:solidFill>
                </a:uFill>
                <a:latin typeface="MS UI Gothic"/>
                <a:cs typeface="MS UI Gothic"/>
              </a:rPr>
              <a:t>ん</a:t>
            </a:r>
            <a:r>
              <a:rPr sz="1200" spc="400" dirty="0">
                <a:latin typeface="MS UI Gothic"/>
                <a:cs typeface="MS UI Gothic"/>
              </a:rPr>
              <a:t>。</a:t>
            </a:r>
            <a:endParaRPr sz="1200">
              <a:latin typeface="MS UI Gothic"/>
              <a:cs typeface="MS UI Gothic"/>
            </a:endParaRPr>
          </a:p>
          <a:p>
            <a:pPr marL="165100">
              <a:lnSpc>
                <a:spcPct val="100000"/>
              </a:lnSpc>
              <a:spcBef>
                <a:spcPts val="360"/>
              </a:spcBef>
            </a:pPr>
            <a:r>
              <a:rPr sz="1200" spc="114" dirty="0">
                <a:latin typeface="MS UI Gothic"/>
                <a:cs typeface="MS UI Gothic"/>
              </a:rPr>
              <a:t>なお、各変更届の提出が無い場合や虚偽記載の場合には罰則の適用があります。</a:t>
            </a:r>
            <a:endParaRPr sz="1200">
              <a:latin typeface="MS UI Gothic"/>
              <a:cs typeface="MS UI Gothic"/>
            </a:endParaRPr>
          </a:p>
          <a:p>
            <a:pPr marL="12700" marR="6350" indent="152400">
              <a:lnSpc>
                <a:spcPct val="125000"/>
              </a:lnSpc>
            </a:pPr>
            <a:r>
              <a:rPr sz="1200" spc="330" dirty="0">
                <a:latin typeface="MS UI Gothic"/>
                <a:cs typeface="MS UI Gothic"/>
              </a:rPr>
              <a:t>また</a:t>
            </a:r>
            <a:r>
              <a:rPr sz="1200" spc="295" dirty="0">
                <a:latin typeface="MS UI Gothic"/>
                <a:cs typeface="MS UI Gothic"/>
              </a:rPr>
              <a:t>、</a:t>
            </a:r>
            <a:r>
              <a:rPr sz="1200" u="sng" dirty="0">
                <a:uFill>
                  <a:solidFill>
                    <a:srgbClr val="000000"/>
                  </a:solidFill>
                </a:uFill>
                <a:latin typeface="MS UI Gothic"/>
                <a:cs typeface="MS UI Gothic"/>
              </a:rPr>
              <a:t>許</a:t>
            </a:r>
            <a:r>
              <a:rPr sz="1200" u="sng" spc="10" dirty="0">
                <a:uFill>
                  <a:solidFill>
                    <a:srgbClr val="000000"/>
                  </a:solidFill>
                </a:uFill>
                <a:latin typeface="MS UI Gothic"/>
                <a:cs typeface="MS UI Gothic"/>
              </a:rPr>
              <a:t>可</a:t>
            </a:r>
            <a:r>
              <a:rPr sz="1200" u="sng" dirty="0">
                <a:uFill>
                  <a:solidFill>
                    <a:srgbClr val="000000"/>
                  </a:solidFill>
                </a:uFill>
                <a:latin typeface="MS UI Gothic"/>
                <a:cs typeface="MS UI Gothic"/>
              </a:rPr>
              <a:t>有効</a:t>
            </a:r>
            <a:r>
              <a:rPr sz="1200" u="sng" spc="10" dirty="0">
                <a:uFill>
                  <a:solidFill>
                    <a:srgbClr val="000000"/>
                  </a:solidFill>
                </a:uFill>
                <a:latin typeface="MS UI Gothic"/>
                <a:cs typeface="MS UI Gothic"/>
              </a:rPr>
              <a:t>期</a:t>
            </a:r>
            <a:r>
              <a:rPr sz="1200" u="sng" dirty="0">
                <a:uFill>
                  <a:solidFill>
                    <a:srgbClr val="000000"/>
                  </a:solidFill>
                </a:uFill>
                <a:latin typeface="MS UI Gothic"/>
                <a:cs typeface="MS UI Gothic"/>
              </a:rPr>
              <a:t>間</a:t>
            </a:r>
            <a:r>
              <a:rPr sz="1200" u="sng" spc="10" dirty="0">
                <a:uFill>
                  <a:solidFill>
                    <a:srgbClr val="000000"/>
                  </a:solidFill>
                </a:uFill>
                <a:latin typeface="MS UI Gothic"/>
                <a:cs typeface="MS UI Gothic"/>
              </a:rPr>
              <a:t>内</a:t>
            </a:r>
            <a:r>
              <a:rPr sz="1200" u="sng" spc="229" dirty="0">
                <a:uFill>
                  <a:solidFill>
                    <a:srgbClr val="000000"/>
                  </a:solidFill>
                </a:uFill>
                <a:latin typeface="MS UI Gothic"/>
                <a:cs typeface="MS UI Gothic"/>
              </a:rPr>
              <a:t>にお</a:t>
            </a:r>
            <a:r>
              <a:rPr sz="1200" u="sng" spc="245" dirty="0">
                <a:uFill>
                  <a:solidFill>
                    <a:srgbClr val="000000"/>
                  </a:solidFill>
                </a:uFill>
                <a:latin typeface="MS UI Gothic"/>
                <a:cs typeface="MS UI Gothic"/>
              </a:rPr>
              <a:t>い</a:t>
            </a:r>
            <a:r>
              <a:rPr sz="1200" u="sng" spc="110" dirty="0">
                <a:uFill>
                  <a:solidFill>
                    <a:srgbClr val="000000"/>
                  </a:solidFill>
                </a:uFill>
                <a:latin typeface="MS UI Gothic"/>
                <a:cs typeface="MS UI Gothic"/>
              </a:rPr>
              <a:t>て</a:t>
            </a:r>
            <a:r>
              <a:rPr sz="1200" u="sng" spc="150" dirty="0">
                <a:uFill>
                  <a:solidFill>
                    <a:srgbClr val="000000"/>
                  </a:solidFill>
                </a:uFill>
                <a:latin typeface="MS UI Gothic"/>
                <a:cs typeface="MS UI Gothic"/>
              </a:rPr>
              <a:t>提</a:t>
            </a:r>
            <a:r>
              <a:rPr sz="1200" u="sng" spc="135" dirty="0">
                <a:uFill>
                  <a:solidFill>
                    <a:srgbClr val="000000"/>
                  </a:solidFill>
                </a:uFill>
                <a:latin typeface="MS UI Gothic"/>
                <a:cs typeface="MS UI Gothic"/>
              </a:rPr>
              <a:t>出す</a:t>
            </a:r>
            <a:r>
              <a:rPr sz="1200" u="sng" spc="130" dirty="0">
                <a:uFill>
                  <a:solidFill>
                    <a:srgbClr val="000000"/>
                  </a:solidFill>
                </a:uFill>
                <a:latin typeface="MS UI Gothic"/>
                <a:cs typeface="MS UI Gothic"/>
              </a:rPr>
              <a:t>べ</a:t>
            </a:r>
            <a:r>
              <a:rPr sz="1200" u="sng" spc="125" dirty="0">
                <a:uFill>
                  <a:solidFill>
                    <a:srgbClr val="000000"/>
                  </a:solidFill>
                </a:uFill>
                <a:latin typeface="MS UI Gothic"/>
                <a:cs typeface="MS UI Gothic"/>
              </a:rPr>
              <a:t>き</a:t>
            </a:r>
            <a:r>
              <a:rPr sz="1200" u="sng" spc="175" dirty="0">
                <a:uFill>
                  <a:solidFill>
                    <a:srgbClr val="000000"/>
                  </a:solidFill>
                </a:uFill>
                <a:latin typeface="MS UI Gothic"/>
                <a:cs typeface="MS UI Gothic"/>
              </a:rPr>
              <a:t>届</a:t>
            </a:r>
            <a:r>
              <a:rPr sz="1200" u="sng" spc="70" dirty="0">
                <a:uFill>
                  <a:solidFill>
                    <a:srgbClr val="000000"/>
                  </a:solidFill>
                </a:uFill>
                <a:latin typeface="MS UI Gothic"/>
                <a:cs typeface="MS UI Gothic"/>
              </a:rPr>
              <a:t>出書</a:t>
            </a:r>
            <a:r>
              <a:rPr sz="1200" u="sng" spc="65" dirty="0">
                <a:uFill>
                  <a:solidFill>
                    <a:srgbClr val="000000"/>
                  </a:solidFill>
                </a:uFill>
                <a:latin typeface="MS UI Gothic"/>
                <a:cs typeface="MS UI Gothic"/>
              </a:rPr>
              <a:t>が</a:t>
            </a:r>
            <a:r>
              <a:rPr sz="1200" u="sng" dirty="0">
                <a:uFill>
                  <a:solidFill>
                    <a:srgbClr val="000000"/>
                  </a:solidFill>
                </a:uFill>
                <a:latin typeface="MS UI Gothic"/>
                <a:cs typeface="MS UI Gothic"/>
              </a:rPr>
              <a:t>提</a:t>
            </a:r>
            <a:r>
              <a:rPr sz="1200" u="sng" spc="10" dirty="0">
                <a:uFill>
                  <a:solidFill>
                    <a:srgbClr val="000000"/>
                  </a:solidFill>
                </a:uFill>
                <a:latin typeface="MS UI Gothic"/>
                <a:cs typeface="MS UI Gothic"/>
              </a:rPr>
              <a:t>出</a:t>
            </a:r>
            <a:r>
              <a:rPr sz="1200" u="sng" spc="254" dirty="0">
                <a:uFill>
                  <a:solidFill>
                    <a:srgbClr val="000000"/>
                  </a:solidFill>
                </a:uFill>
                <a:latin typeface="MS UI Gothic"/>
                <a:cs typeface="MS UI Gothic"/>
              </a:rPr>
              <a:t>され</a:t>
            </a:r>
            <a:r>
              <a:rPr sz="1200" u="sng" spc="260" dirty="0">
                <a:uFill>
                  <a:solidFill>
                    <a:srgbClr val="000000"/>
                  </a:solidFill>
                </a:uFill>
                <a:latin typeface="MS UI Gothic"/>
                <a:cs typeface="MS UI Gothic"/>
              </a:rPr>
              <a:t>て</a:t>
            </a:r>
            <a:r>
              <a:rPr sz="1200" u="sng" spc="190" dirty="0">
                <a:uFill>
                  <a:solidFill>
                    <a:srgbClr val="000000"/>
                  </a:solidFill>
                </a:uFill>
                <a:latin typeface="MS UI Gothic"/>
                <a:cs typeface="MS UI Gothic"/>
              </a:rPr>
              <a:t>い</a:t>
            </a:r>
            <a:r>
              <a:rPr sz="1200" u="sng" spc="210" dirty="0">
                <a:uFill>
                  <a:solidFill>
                    <a:srgbClr val="000000"/>
                  </a:solidFill>
                </a:uFill>
                <a:latin typeface="MS UI Gothic"/>
                <a:cs typeface="MS UI Gothic"/>
              </a:rPr>
              <a:t>な</a:t>
            </a:r>
            <a:r>
              <a:rPr sz="1200" u="sng" spc="70" dirty="0">
                <a:uFill>
                  <a:solidFill>
                    <a:srgbClr val="000000"/>
                  </a:solidFill>
                </a:uFill>
                <a:latin typeface="MS UI Gothic"/>
                <a:cs typeface="MS UI Gothic"/>
              </a:rPr>
              <a:t>い場</a:t>
            </a:r>
            <a:r>
              <a:rPr sz="1200" u="sng" spc="85" dirty="0">
                <a:uFill>
                  <a:solidFill>
                    <a:srgbClr val="000000"/>
                  </a:solidFill>
                </a:uFill>
                <a:latin typeface="MS UI Gothic"/>
                <a:cs typeface="MS UI Gothic"/>
              </a:rPr>
              <a:t>合</a:t>
            </a:r>
            <a:r>
              <a:rPr sz="1200" u="sng" spc="320" dirty="0">
                <a:uFill>
                  <a:solidFill>
                    <a:srgbClr val="000000"/>
                  </a:solidFill>
                </a:uFill>
                <a:latin typeface="MS UI Gothic"/>
                <a:cs typeface="MS UI Gothic"/>
              </a:rPr>
              <a:t>は</a:t>
            </a:r>
            <a:r>
              <a:rPr sz="1200" u="sng" spc="260" dirty="0">
                <a:uFill>
                  <a:solidFill>
                    <a:srgbClr val="000000"/>
                  </a:solidFill>
                </a:uFill>
                <a:latin typeface="MS UI Gothic"/>
                <a:cs typeface="MS UI Gothic"/>
              </a:rPr>
              <a:t>、</a:t>
            </a:r>
            <a:r>
              <a:rPr sz="1200" u="sng" dirty="0">
                <a:uFill>
                  <a:solidFill>
                    <a:srgbClr val="000000"/>
                  </a:solidFill>
                </a:uFill>
                <a:latin typeface="MS UI Gothic"/>
                <a:cs typeface="MS UI Gothic"/>
              </a:rPr>
              <a:t>許可申</a:t>
            </a:r>
            <a:r>
              <a:rPr sz="1200" u="sng" spc="-1290" dirty="0">
                <a:uFill>
                  <a:solidFill>
                    <a:srgbClr val="000000"/>
                  </a:solidFill>
                </a:uFill>
                <a:latin typeface="MS UI Gothic"/>
                <a:cs typeface="MS UI Gothic"/>
              </a:rPr>
              <a:t>請 </a:t>
            </a:r>
            <a:r>
              <a:rPr sz="1200" u="sng" spc="100" dirty="0">
                <a:uFill>
                  <a:solidFill>
                    <a:srgbClr val="000000"/>
                  </a:solidFill>
                </a:uFill>
                <a:latin typeface="MS UI Gothic"/>
                <a:cs typeface="MS UI Gothic"/>
              </a:rPr>
              <a:t>（</a:t>
            </a:r>
            <a:r>
              <a:rPr sz="1200" u="sng" spc="204" dirty="0">
                <a:uFill>
                  <a:solidFill>
                    <a:srgbClr val="000000"/>
                  </a:solidFill>
                </a:uFill>
                <a:latin typeface="MS UI Gothic"/>
                <a:cs typeface="MS UI Gothic"/>
              </a:rPr>
              <a:t>更新</a:t>
            </a:r>
            <a:r>
              <a:rPr sz="1200" u="sng" spc="135" dirty="0">
                <a:uFill>
                  <a:solidFill>
                    <a:srgbClr val="000000"/>
                  </a:solidFill>
                </a:uFill>
                <a:latin typeface="MS UI Gothic"/>
                <a:cs typeface="MS UI Gothic"/>
              </a:rPr>
              <a:t>、</a:t>
            </a:r>
            <a:r>
              <a:rPr sz="1200" u="sng" spc="204" dirty="0">
                <a:uFill>
                  <a:solidFill>
                    <a:srgbClr val="000000"/>
                  </a:solidFill>
                </a:uFill>
                <a:latin typeface="MS UI Gothic"/>
                <a:cs typeface="MS UI Gothic"/>
              </a:rPr>
              <a:t>業種追加等</a:t>
            </a:r>
            <a:r>
              <a:rPr sz="1200" u="sng" spc="100" dirty="0">
                <a:uFill>
                  <a:solidFill>
                    <a:srgbClr val="000000"/>
                  </a:solidFill>
                </a:uFill>
                <a:latin typeface="MS UI Gothic"/>
                <a:cs typeface="MS UI Gothic"/>
              </a:rPr>
              <a:t>）</a:t>
            </a:r>
            <a:r>
              <a:rPr sz="1200" u="sng" spc="175" dirty="0">
                <a:uFill>
                  <a:solidFill>
                    <a:srgbClr val="000000"/>
                  </a:solidFill>
                </a:uFill>
                <a:latin typeface="MS UI Gothic"/>
                <a:cs typeface="MS UI Gothic"/>
              </a:rPr>
              <a:t>は</a:t>
            </a:r>
            <a:r>
              <a:rPr sz="1200" u="sng" spc="165" dirty="0">
                <a:uFill>
                  <a:solidFill>
                    <a:srgbClr val="000000"/>
                  </a:solidFill>
                </a:uFill>
                <a:latin typeface="MS UI Gothic"/>
                <a:cs typeface="MS UI Gothic"/>
              </a:rPr>
              <a:t>で</a:t>
            </a:r>
            <a:r>
              <a:rPr sz="1200" u="sng" spc="155" dirty="0">
                <a:uFill>
                  <a:solidFill>
                    <a:srgbClr val="000000"/>
                  </a:solidFill>
                </a:uFill>
                <a:latin typeface="MS UI Gothic"/>
                <a:cs typeface="MS UI Gothic"/>
              </a:rPr>
              <a:t>きま</a:t>
            </a:r>
            <a:r>
              <a:rPr sz="1200" u="sng" spc="170" dirty="0">
                <a:uFill>
                  <a:solidFill>
                    <a:srgbClr val="000000"/>
                  </a:solidFill>
                </a:uFill>
                <a:latin typeface="MS UI Gothic"/>
                <a:cs typeface="MS UI Gothic"/>
              </a:rPr>
              <a:t>せ</a:t>
            </a:r>
            <a:r>
              <a:rPr sz="1200" u="sng" spc="165" dirty="0">
                <a:uFill>
                  <a:solidFill>
                    <a:srgbClr val="000000"/>
                  </a:solidFill>
                </a:uFill>
                <a:latin typeface="MS UI Gothic"/>
                <a:cs typeface="MS UI Gothic"/>
              </a:rPr>
              <a:t>ん</a:t>
            </a:r>
            <a:r>
              <a:rPr sz="1200" spc="280" dirty="0">
                <a:latin typeface="MS UI Gothic"/>
                <a:cs typeface="MS UI Gothic"/>
              </a:rPr>
              <a:t>ので</a:t>
            </a:r>
            <a:r>
              <a:rPr sz="1200" spc="229" dirty="0">
                <a:latin typeface="MS UI Gothic"/>
                <a:cs typeface="MS UI Gothic"/>
              </a:rPr>
              <a:t>、</a:t>
            </a:r>
            <a:r>
              <a:rPr sz="1200" spc="265" dirty="0">
                <a:latin typeface="MS UI Gothic"/>
                <a:cs typeface="MS UI Gothic"/>
              </a:rPr>
              <a:t>ご</a:t>
            </a:r>
            <a:r>
              <a:rPr sz="1200" spc="345" dirty="0">
                <a:latin typeface="MS UI Gothic"/>
                <a:cs typeface="MS UI Gothic"/>
              </a:rPr>
              <a:t>注意</a:t>
            </a:r>
            <a:r>
              <a:rPr sz="1200" spc="175" dirty="0">
                <a:latin typeface="MS UI Gothic"/>
                <a:cs typeface="MS UI Gothic"/>
              </a:rPr>
              <a:t>く</a:t>
            </a:r>
            <a:r>
              <a:rPr sz="1200" spc="270" dirty="0">
                <a:latin typeface="MS UI Gothic"/>
                <a:cs typeface="MS UI Gothic"/>
              </a:rPr>
              <a:t>だ</a:t>
            </a:r>
            <a:r>
              <a:rPr sz="1200" spc="240" dirty="0">
                <a:latin typeface="MS UI Gothic"/>
                <a:cs typeface="MS UI Gothic"/>
              </a:rPr>
              <a:t>さ</a:t>
            </a:r>
            <a:r>
              <a:rPr sz="1200" spc="280" dirty="0">
                <a:latin typeface="MS UI Gothic"/>
                <a:cs typeface="MS UI Gothic"/>
              </a:rPr>
              <a:t>い</a:t>
            </a:r>
            <a:r>
              <a:rPr sz="1200" spc="229" dirty="0">
                <a:latin typeface="MS UI Gothic"/>
                <a:cs typeface="MS UI Gothic"/>
              </a:rPr>
              <a:t>。</a:t>
            </a:r>
            <a:endParaRPr sz="1200">
              <a:latin typeface="MS UI Gothic"/>
              <a:cs typeface="MS UI Gothic"/>
            </a:endParaRPr>
          </a:p>
        </p:txBody>
      </p:sp>
      <p:graphicFrame>
        <p:nvGraphicFramePr>
          <p:cNvPr id="14" name="object 14"/>
          <p:cNvGraphicFramePr>
            <a:graphicFrameLocks noGrp="1"/>
          </p:cNvGraphicFramePr>
          <p:nvPr/>
        </p:nvGraphicFramePr>
        <p:xfrm>
          <a:off x="761998" y="8249406"/>
          <a:ext cx="6032500" cy="722376"/>
        </p:xfrm>
        <a:graphic>
          <a:graphicData uri="http://schemas.openxmlformats.org/drawingml/2006/table">
            <a:tbl>
              <a:tblPr firstRow="1" bandRow="1">
                <a:tableStyleId>{2D5ABB26-0587-4C30-8999-92F81FD0307C}</a:tableStyleId>
              </a:tblPr>
              <a:tblGrid>
                <a:gridCol w="2193290">
                  <a:extLst>
                    <a:ext uri="{9D8B030D-6E8A-4147-A177-3AD203B41FA5}">
                      <a16:colId xmlns:a16="http://schemas.microsoft.com/office/drawing/2014/main" val="20000"/>
                    </a:ext>
                  </a:extLst>
                </a:gridCol>
                <a:gridCol w="3839210">
                  <a:extLst>
                    <a:ext uri="{9D8B030D-6E8A-4147-A177-3AD203B41FA5}">
                      <a16:colId xmlns:a16="http://schemas.microsoft.com/office/drawing/2014/main" val="20001"/>
                    </a:ext>
                  </a:extLst>
                </a:gridCol>
              </a:tblGrid>
              <a:tr h="234695">
                <a:tc>
                  <a:txBody>
                    <a:bodyPr/>
                    <a:lstStyle/>
                    <a:p>
                      <a:pPr marL="714375">
                        <a:lnSpc>
                          <a:spcPct val="100000"/>
                        </a:lnSpc>
                        <a:spcBef>
                          <a:spcPts val="155"/>
                        </a:spcBef>
                      </a:pPr>
                      <a:r>
                        <a:rPr sz="1200" dirty="0">
                          <a:latin typeface="MS UI Gothic"/>
                          <a:cs typeface="MS UI Gothic"/>
                        </a:rPr>
                        <a:t>届出の種類</a:t>
                      </a:r>
                      <a:endParaRPr sz="1200">
                        <a:latin typeface="MS UI Gothic"/>
                        <a:cs typeface="MS UI Gothic"/>
                      </a:endParaRPr>
                    </a:p>
                  </a:txBody>
                  <a:tcPr marL="0" marR="0" marT="196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gn="ctr">
                        <a:lnSpc>
                          <a:spcPct val="100000"/>
                        </a:lnSpc>
                        <a:spcBef>
                          <a:spcPts val="155"/>
                        </a:spcBef>
                      </a:pPr>
                      <a:r>
                        <a:rPr sz="1200" dirty="0">
                          <a:latin typeface="MS UI Gothic"/>
                          <a:cs typeface="MS UI Gothic"/>
                        </a:rPr>
                        <a:t>提出先</a:t>
                      </a:r>
                      <a:endParaRPr sz="1200">
                        <a:latin typeface="MS UI Gothic"/>
                        <a:cs typeface="MS UI Gothic"/>
                      </a:endParaRPr>
                    </a:p>
                  </a:txBody>
                  <a:tcPr marL="0" marR="0" marT="196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0"/>
                  </a:ext>
                </a:extLst>
              </a:tr>
              <a:tr h="234697">
                <a:tc>
                  <a:txBody>
                    <a:bodyPr/>
                    <a:lstStyle/>
                    <a:p>
                      <a:pPr marL="67945">
                        <a:lnSpc>
                          <a:spcPct val="100000"/>
                        </a:lnSpc>
                        <a:spcBef>
                          <a:spcPts val="155"/>
                        </a:spcBef>
                      </a:pPr>
                      <a:r>
                        <a:rPr sz="1200" dirty="0">
                          <a:latin typeface="MS UI Gothic"/>
                          <a:cs typeface="MS UI Gothic"/>
                        </a:rPr>
                        <a:t>変更</a:t>
                      </a:r>
                      <a:r>
                        <a:rPr sz="1200" spc="10" dirty="0">
                          <a:latin typeface="MS UI Gothic"/>
                          <a:cs typeface="MS UI Gothic"/>
                        </a:rPr>
                        <a:t>届</a:t>
                      </a:r>
                      <a:r>
                        <a:rPr sz="1200" dirty="0">
                          <a:latin typeface="MS UI Gothic"/>
                          <a:cs typeface="MS UI Gothic"/>
                        </a:rPr>
                        <a:t>出書</a:t>
                      </a:r>
                      <a:r>
                        <a:rPr sz="1200" spc="10" dirty="0">
                          <a:latin typeface="MS UI Gothic"/>
                          <a:cs typeface="MS UI Gothic"/>
                        </a:rPr>
                        <a:t>（</a:t>
                      </a:r>
                      <a:r>
                        <a:rPr sz="1200" dirty="0">
                          <a:latin typeface="MS UI Gothic"/>
                          <a:cs typeface="MS UI Gothic"/>
                        </a:rPr>
                        <a:t>事業</a:t>
                      </a:r>
                      <a:r>
                        <a:rPr sz="1200" spc="20" dirty="0">
                          <a:latin typeface="MS UI Gothic"/>
                          <a:cs typeface="MS UI Gothic"/>
                        </a:rPr>
                        <a:t>年</a:t>
                      </a:r>
                      <a:r>
                        <a:rPr sz="1200" dirty="0">
                          <a:latin typeface="MS UI Gothic"/>
                          <a:cs typeface="MS UI Gothic"/>
                        </a:rPr>
                        <a:t>度</a:t>
                      </a:r>
                      <a:r>
                        <a:rPr sz="1200" spc="10" dirty="0">
                          <a:latin typeface="MS UI Gothic"/>
                          <a:cs typeface="MS UI Gothic"/>
                        </a:rPr>
                        <a:t>終了</a:t>
                      </a:r>
                      <a:r>
                        <a:rPr sz="1200" dirty="0">
                          <a:latin typeface="MS UI Gothic"/>
                          <a:cs typeface="MS UI Gothic"/>
                        </a:rPr>
                        <a:t>）</a:t>
                      </a:r>
                      <a:endParaRPr sz="1200">
                        <a:latin typeface="MS UI Gothic"/>
                        <a:cs typeface="MS UI Gothic"/>
                      </a:endParaRPr>
                    </a:p>
                  </a:txBody>
                  <a:tcPr marL="0" marR="0" marT="196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00000"/>
                        </a:lnSpc>
                        <a:spcBef>
                          <a:spcPts val="155"/>
                        </a:spcBef>
                      </a:pPr>
                      <a:r>
                        <a:rPr sz="1200" dirty="0">
                          <a:latin typeface="MS UI Gothic"/>
                          <a:cs typeface="MS UI Gothic"/>
                        </a:rPr>
                        <a:t>管轄</a:t>
                      </a:r>
                      <a:r>
                        <a:rPr sz="1200" spc="10" dirty="0">
                          <a:latin typeface="MS UI Gothic"/>
                          <a:cs typeface="MS UI Gothic"/>
                        </a:rPr>
                        <a:t>す</a:t>
                      </a:r>
                      <a:r>
                        <a:rPr sz="1200" dirty="0">
                          <a:latin typeface="MS UI Gothic"/>
                          <a:cs typeface="MS UI Gothic"/>
                        </a:rPr>
                        <a:t>る広</a:t>
                      </a:r>
                      <a:r>
                        <a:rPr sz="1200" spc="10" dirty="0">
                          <a:latin typeface="MS UI Gothic"/>
                          <a:cs typeface="MS UI Gothic"/>
                        </a:rPr>
                        <a:t>域</a:t>
                      </a:r>
                      <a:r>
                        <a:rPr sz="1200" dirty="0">
                          <a:latin typeface="MS UI Gothic"/>
                          <a:cs typeface="MS UI Gothic"/>
                        </a:rPr>
                        <a:t>本部</a:t>
                      </a:r>
                      <a:r>
                        <a:rPr sz="1200" spc="20" dirty="0">
                          <a:latin typeface="MS UI Gothic"/>
                          <a:cs typeface="MS UI Gothic"/>
                        </a:rPr>
                        <a:t>（</a:t>
                      </a:r>
                      <a:r>
                        <a:rPr sz="1200" dirty="0">
                          <a:latin typeface="MS UI Gothic"/>
                          <a:cs typeface="MS UI Gothic"/>
                        </a:rPr>
                        <a:t>地</a:t>
                      </a:r>
                      <a:r>
                        <a:rPr sz="1200" spc="10" dirty="0">
                          <a:latin typeface="MS UI Gothic"/>
                          <a:cs typeface="MS UI Gothic"/>
                        </a:rPr>
                        <a:t>域振</a:t>
                      </a:r>
                      <a:r>
                        <a:rPr sz="1200" dirty="0">
                          <a:latin typeface="MS UI Gothic"/>
                          <a:cs typeface="MS UI Gothic"/>
                        </a:rPr>
                        <a:t>興局</a:t>
                      </a:r>
                      <a:r>
                        <a:rPr sz="1200" spc="10" dirty="0">
                          <a:latin typeface="MS UI Gothic"/>
                          <a:cs typeface="MS UI Gothic"/>
                        </a:rPr>
                        <a:t>）</a:t>
                      </a:r>
                      <a:r>
                        <a:rPr sz="1200" dirty="0">
                          <a:latin typeface="MS UI Gothic"/>
                          <a:cs typeface="MS UI Gothic"/>
                        </a:rPr>
                        <a:t>土木部</a:t>
                      </a:r>
                      <a:endParaRPr sz="1200">
                        <a:latin typeface="MS UI Gothic"/>
                        <a:cs typeface="MS UI Gothic"/>
                      </a:endParaRPr>
                    </a:p>
                  </a:txBody>
                  <a:tcPr marL="0" marR="0" marT="196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1"/>
                  </a:ext>
                </a:extLst>
              </a:tr>
              <a:tr h="252984">
                <a:tc>
                  <a:txBody>
                    <a:bodyPr/>
                    <a:lstStyle/>
                    <a:p>
                      <a:pPr marL="67945">
                        <a:lnSpc>
                          <a:spcPct val="100000"/>
                        </a:lnSpc>
                        <a:spcBef>
                          <a:spcPts val="155"/>
                        </a:spcBef>
                      </a:pPr>
                      <a:r>
                        <a:rPr sz="1200" dirty="0">
                          <a:latin typeface="MS UI Gothic"/>
                          <a:cs typeface="MS UI Gothic"/>
                        </a:rPr>
                        <a:t>上記</a:t>
                      </a:r>
                      <a:r>
                        <a:rPr sz="1200" spc="10" dirty="0">
                          <a:latin typeface="MS UI Gothic"/>
                          <a:cs typeface="MS UI Gothic"/>
                        </a:rPr>
                        <a:t>以</a:t>
                      </a:r>
                      <a:r>
                        <a:rPr sz="1200" dirty="0">
                          <a:latin typeface="MS UI Gothic"/>
                          <a:cs typeface="MS UI Gothic"/>
                        </a:rPr>
                        <a:t>外の</a:t>
                      </a:r>
                      <a:r>
                        <a:rPr sz="1200" spc="10" dirty="0">
                          <a:latin typeface="MS UI Gothic"/>
                          <a:cs typeface="MS UI Gothic"/>
                        </a:rPr>
                        <a:t>変</a:t>
                      </a:r>
                      <a:r>
                        <a:rPr sz="1200" dirty="0">
                          <a:latin typeface="MS UI Gothic"/>
                          <a:cs typeface="MS UI Gothic"/>
                        </a:rPr>
                        <a:t>更等</a:t>
                      </a:r>
                      <a:r>
                        <a:rPr sz="1200" spc="20" dirty="0">
                          <a:latin typeface="MS UI Gothic"/>
                          <a:cs typeface="MS UI Gothic"/>
                        </a:rPr>
                        <a:t>の</a:t>
                      </a:r>
                      <a:r>
                        <a:rPr sz="1200" dirty="0">
                          <a:latin typeface="MS UI Gothic"/>
                          <a:cs typeface="MS UI Gothic"/>
                        </a:rPr>
                        <a:t>届出</a:t>
                      </a:r>
                      <a:endParaRPr sz="1200">
                        <a:latin typeface="MS UI Gothic"/>
                        <a:cs typeface="MS UI Gothic"/>
                      </a:endParaRPr>
                    </a:p>
                  </a:txBody>
                  <a:tcPr marL="0" marR="0" marT="196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a:lnSpc>
                          <a:spcPct val="100000"/>
                        </a:lnSpc>
                        <a:spcBef>
                          <a:spcPts val="155"/>
                        </a:spcBef>
                      </a:pPr>
                      <a:r>
                        <a:rPr sz="1200" dirty="0">
                          <a:latin typeface="MS UI Gothic"/>
                          <a:cs typeface="MS UI Gothic"/>
                        </a:rPr>
                        <a:t>県庁</a:t>
                      </a:r>
                      <a:r>
                        <a:rPr sz="1200" spc="10" dirty="0">
                          <a:latin typeface="MS UI Gothic"/>
                          <a:cs typeface="MS UI Gothic"/>
                        </a:rPr>
                        <a:t>監</a:t>
                      </a:r>
                      <a:r>
                        <a:rPr sz="1200" dirty="0">
                          <a:latin typeface="MS UI Gothic"/>
                          <a:cs typeface="MS UI Gothic"/>
                        </a:rPr>
                        <a:t>理課</a:t>
                      </a:r>
                      <a:r>
                        <a:rPr sz="1200" spc="10" dirty="0">
                          <a:latin typeface="MS UI Gothic"/>
                          <a:cs typeface="MS UI Gothic"/>
                        </a:rPr>
                        <a:t>建</a:t>
                      </a:r>
                      <a:r>
                        <a:rPr sz="1200" dirty="0">
                          <a:latin typeface="MS UI Gothic"/>
                          <a:cs typeface="MS UI Gothic"/>
                        </a:rPr>
                        <a:t>設業班</a:t>
                      </a:r>
                      <a:endParaRPr sz="1200">
                        <a:latin typeface="MS UI Gothic"/>
                        <a:cs typeface="MS UI Gothic"/>
                      </a:endParaRPr>
                    </a:p>
                  </a:txBody>
                  <a:tcPr marL="0" marR="0" marT="1968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extLst>
                  <a:ext uri="{0D108BD9-81ED-4DB2-BD59-A6C34878D82A}">
                    <a16:rowId xmlns:a16="http://schemas.microsoft.com/office/drawing/2014/main" val="10002"/>
                  </a:ext>
                </a:extLst>
              </a:tr>
            </a:tbl>
          </a:graphicData>
        </a:graphic>
      </p:graphicFrame>
      <p:sp>
        <p:nvSpPr>
          <p:cNvPr id="15" name="object 15"/>
          <p:cNvSpPr/>
          <p:nvPr/>
        </p:nvSpPr>
        <p:spPr>
          <a:xfrm>
            <a:off x="1181097" y="4902692"/>
            <a:ext cx="5248910" cy="9525"/>
          </a:xfrm>
          <a:custGeom>
            <a:avLst/>
            <a:gdLst/>
            <a:ahLst/>
            <a:cxnLst/>
            <a:rect l="l" t="t" r="r" b="b"/>
            <a:pathLst>
              <a:path w="5248910" h="9525">
                <a:moveTo>
                  <a:pt x="0" y="0"/>
                </a:moveTo>
                <a:lnTo>
                  <a:pt x="5248645" y="0"/>
                </a:lnTo>
                <a:lnTo>
                  <a:pt x="5248645" y="9143"/>
                </a:lnTo>
                <a:lnTo>
                  <a:pt x="0" y="9143"/>
                </a:lnTo>
                <a:lnTo>
                  <a:pt x="0" y="0"/>
                </a:lnTo>
                <a:close/>
              </a:path>
            </a:pathLst>
          </a:custGeom>
          <a:solidFill>
            <a:srgbClr val="000000"/>
          </a:solidFill>
        </p:spPr>
        <p:txBody>
          <a:bodyPr wrap="square" lIns="0" tIns="0" rIns="0" bIns="0" rtlCol="0"/>
          <a:lstStyle/>
          <a:p>
            <a:endParaRPr/>
          </a:p>
        </p:txBody>
      </p:sp>
      <p:sp>
        <p:nvSpPr>
          <p:cNvPr id="16" name="object 16"/>
          <p:cNvSpPr/>
          <p:nvPr/>
        </p:nvSpPr>
        <p:spPr>
          <a:xfrm>
            <a:off x="1321304" y="4821921"/>
            <a:ext cx="9525" cy="172720"/>
          </a:xfrm>
          <a:custGeom>
            <a:avLst/>
            <a:gdLst/>
            <a:ahLst/>
            <a:cxnLst/>
            <a:rect l="l" t="t" r="r" b="b"/>
            <a:pathLst>
              <a:path w="9525" h="172720">
                <a:moveTo>
                  <a:pt x="0" y="0"/>
                </a:moveTo>
                <a:lnTo>
                  <a:pt x="9144" y="0"/>
                </a:lnTo>
                <a:lnTo>
                  <a:pt x="9144" y="172212"/>
                </a:lnTo>
                <a:lnTo>
                  <a:pt x="0" y="172212"/>
                </a:lnTo>
                <a:lnTo>
                  <a:pt x="0" y="0"/>
                </a:lnTo>
                <a:close/>
              </a:path>
            </a:pathLst>
          </a:custGeom>
          <a:solidFill>
            <a:srgbClr val="000000"/>
          </a:solidFill>
        </p:spPr>
        <p:txBody>
          <a:bodyPr wrap="square" lIns="0" tIns="0" rIns="0" bIns="0" rtlCol="0"/>
          <a:lstStyle/>
          <a:p>
            <a:endParaRPr/>
          </a:p>
        </p:txBody>
      </p:sp>
      <p:sp>
        <p:nvSpPr>
          <p:cNvPr id="17" name="object 17"/>
          <p:cNvSpPr/>
          <p:nvPr/>
        </p:nvSpPr>
        <p:spPr>
          <a:xfrm>
            <a:off x="6035028" y="4831064"/>
            <a:ext cx="10795" cy="172720"/>
          </a:xfrm>
          <a:custGeom>
            <a:avLst/>
            <a:gdLst/>
            <a:ahLst/>
            <a:cxnLst/>
            <a:rect l="l" t="t" r="r" b="b"/>
            <a:pathLst>
              <a:path w="10795" h="172720">
                <a:moveTo>
                  <a:pt x="0" y="0"/>
                </a:moveTo>
                <a:lnTo>
                  <a:pt x="10668" y="0"/>
                </a:lnTo>
                <a:lnTo>
                  <a:pt x="10668" y="172212"/>
                </a:lnTo>
                <a:lnTo>
                  <a:pt x="0" y="172212"/>
                </a:lnTo>
                <a:lnTo>
                  <a:pt x="0" y="0"/>
                </a:lnTo>
                <a:close/>
              </a:path>
            </a:pathLst>
          </a:custGeom>
          <a:solidFill>
            <a:srgbClr val="000000"/>
          </a:solidFill>
        </p:spPr>
        <p:txBody>
          <a:bodyPr wrap="square" lIns="0" tIns="0" rIns="0" bIns="0" rtlCol="0"/>
          <a:lstStyle/>
          <a:p>
            <a:endParaRPr/>
          </a:p>
        </p:txBody>
      </p:sp>
      <p:sp>
        <p:nvSpPr>
          <p:cNvPr id="18" name="object 18"/>
          <p:cNvSpPr/>
          <p:nvPr/>
        </p:nvSpPr>
        <p:spPr>
          <a:xfrm>
            <a:off x="3835900" y="4831064"/>
            <a:ext cx="9525" cy="172720"/>
          </a:xfrm>
          <a:custGeom>
            <a:avLst/>
            <a:gdLst/>
            <a:ahLst/>
            <a:cxnLst/>
            <a:rect l="l" t="t" r="r" b="b"/>
            <a:pathLst>
              <a:path w="9525" h="172720">
                <a:moveTo>
                  <a:pt x="0" y="0"/>
                </a:moveTo>
                <a:lnTo>
                  <a:pt x="9144" y="0"/>
                </a:lnTo>
                <a:lnTo>
                  <a:pt x="9144" y="172212"/>
                </a:lnTo>
                <a:lnTo>
                  <a:pt x="0" y="172212"/>
                </a:lnTo>
                <a:lnTo>
                  <a:pt x="0" y="0"/>
                </a:lnTo>
                <a:close/>
              </a:path>
            </a:pathLst>
          </a:custGeom>
          <a:solidFill>
            <a:srgbClr val="000000"/>
          </a:solidFill>
        </p:spPr>
        <p:txBody>
          <a:bodyPr wrap="square" lIns="0" tIns="0" rIns="0" bIns="0" rtlCol="0"/>
          <a:lstStyle/>
          <a:p>
            <a:endParaRPr/>
          </a:p>
        </p:txBody>
      </p:sp>
      <p:sp>
        <p:nvSpPr>
          <p:cNvPr id="19" name="object 19"/>
          <p:cNvSpPr/>
          <p:nvPr/>
        </p:nvSpPr>
        <p:spPr>
          <a:xfrm>
            <a:off x="4959087" y="4821921"/>
            <a:ext cx="9525" cy="172720"/>
          </a:xfrm>
          <a:custGeom>
            <a:avLst/>
            <a:gdLst/>
            <a:ahLst/>
            <a:cxnLst/>
            <a:rect l="l" t="t" r="r" b="b"/>
            <a:pathLst>
              <a:path w="9525" h="172720">
                <a:moveTo>
                  <a:pt x="0" y="0"/>
                </a:moveTo>
                <a:lnTo>
                  <a:pt x="9144" y="0"/>
                </a:lnTo>
                <a:lnTo>
                  <a:pt x="9144" y="172212"/>
                </a:lnTo>
                <a:lnTo>
                  <a:pt x="0" y="172212"/>
                </a:lnTo>
                <a:lnTo>
                  <a:pt x="0" y="0"/>
                </a:lnTo>
                <a:close/>
              </a:path>
            </a:pathLst>
          </a:custGeom>
          <a:solidFill>
            <a:srgbClr val="000000"/>
          </a:solidFill>
        </p:spPr>
        <p:txBody>
          <a:bodyPr wrap="square" lIns="0" tIns="0" rIns="0" bIns="0" rtlCol="0"/>
          <a:lstStyle/>
          <a:p>
            <a:endParaRPr/>
          </a:p>
        </p:txBody>
      </p:sp>
      <p:sp>
        <p:nvSpPr>
          <p:cNvPr id="20" name="object 20"/>
          <p:cNvSpPr/>
          <p:nvPr/>
        </p:nvSpPr>
        <p:spPr>
          <a:xfrm>
            <a:off x="3832852" y="5384278"/>
            <a:ext cx="1135380" cy="213360"/>
          </a:xfrm>
          <a:custGeom>
            <a:avLst/>
            <a:gdLst/>
            <a:ahLst/>
            <a:cxnLst/>
            <a:rect l="l" t="t" r="r" b="b"/>
            <a:pathLst>
              <a:path w="1135379" h="213360">
                <a:moveTo>
                  <a:pt x="567688" y="137921"/>
                </a:moveTo>
                <a:lnTo>
                  <a:pt x="569975" y="149351"/>
                </a:lnTo>
                <a:lnTo>
                  <a:pt x="571498" y="167640"/>
                </a:lnTo>
                <a:lnTo>
                  <a:pt x="571498" y="187453"/>
                </a:lnTo>
                <a:lnTo>
                  <a:pt x="573022" y="208787"/>
                </a:lnTo>
                <a:lnTo>
                  <a:pt x="573022" y="211836"/>
                </a:lnTo>
                <a:lnTo>
                  <a:pt x="569975" y="213359"/>
                </a:lnTo>
                <a:lnTo>
                  <a:pt x="565402" y="213359"/>
                </a:lnTo>
                <a:lnTo>
                  <a:pt x="562354" y="211836"/>
                </a:lnTo>
                <a:lnTo>
                  <a:pt x="562354" y="208787"/>
                </a:lnTo>
                <a:lnTo>
                  <a:pt x="563878" y="187453"/>
                </a:lnTo>
                <a:lnTo>
                  <a:pt x="563878" y="167640"/>
                </a:lnTo>
                <a:lnTo>
                  <a:pt x="565402" y="149351"/>
                </a:lnTo>
                <a:lnTo>
                  <a:pt x="567688" y="137921"/>
                </a:lnTo>
                <a:close/>
              </a:path>
              <a:path w="1135379" h="213360">
                <a:moveTo>
                  <a:pt x="1126233" y="0"/>
                </a:moveTo>
                <a:lnTo>
                  <a:pt x="1135377" y="0"/>
                </a:lnTo>
                <a:lnTo>
                  <a:pt x="1135377" y="21336"/>
                </a:lnTo>
                <a:lnTo>
                  <a:pt x="1133852" y="41147"/>
                </a:lnTo>
                <a:lnTo>
                  <a:pt x="1132329" y="57911"/>
                </a:lnTo>
                <a:lnTo>
                  <a:pt x="1132329" y="67055"/>
                </a:lnTo>
                <a:lnTo>
                  <a:pt x="1130805" y="74675"/>
                </a:lnTo>
                <a:lnTo>
                  <a:pt x="1126233" y="92963"/>
                </a:lnTo>
                <a:lnTo>
                  <a:pt x="1123185" y="102108"/>
                </a:lnTo>
                <a:lnTo>
                  <a:pt x="1121661" y="105155"/>
                </a:lnTo>
                <a:lnTo>
                  <a:pt x="1120136" y="105155"/>
                </a:lnTo>
                <a:lnTo>
                  <a:pt x="1118613" y="106680"/>
                </a:lnTo>
                <a:lnTo>
                  <a:pt x="1118613" y="108204"/>
                </a:lnTo>
                <a:lnTo>
                  <a:pt x="585214" y="108204"/>
                </a:lnTo>
                <a:lnTo>
                  <a:pt x="582166" y="114299"/>
                </a:lnTo>
                <a:lnTo>
                  <a:pt x="580642" y="118871"/>
                </a:lnTo>
                <a:lnTo>
                  <a:pt x="580642" y="123443"/>
                </a:lnTo>
                <a:lnTo>
                  <a:pt x="577594" y="135635"/>
                </a:lnTo>
                <a:lnTo>
                  <a:pt x="576070" y="143255"/>
                </a:lnTo>
                <a:lnTo>
                  <a:pt x="576070" y="150876"/>
                </a:lnTo>
                <a:lnTo>
                  <a:pt x="573022" y="167640"/>
                </a:lnTo>
                <a:lnTo>
                  <a:pt x="573022" y="208787"/>
                </a:lnTo>
                <a:lnTo>
                  <a:pt x="571498" y="187453"/>
                </a:lnTo>
                <a:lnTo>
                  <a:pt x="571498" y="167640"/>
                </a:lnTo>
                <a:lnTo>
                  <a:pt x="569975" y="149351"/>
                </a:lnTo>
                <a:lnTo>
                  <a:pt x="567688" y="137921"/>
                </a:lnTo>
                <a:lnTo>
                  <a:pt x="569975" y="126491"/>
                </a:lnTo>
                <a:lnTo>
                  <a:pt x="571498" y="120396"/>
                </a:lnTo>
                <a:lnTo>
                  <a:pt x="573022" y="115824"/>
                </a:lnTo>
                <a:lnTo>
                  <a:pt x="574546" y="109727"/>
                </a:lnTo>
                <a:lnTo>
                  <a:pt x="577594" y="103632"/>
                </a:lnTo>
                <a:lnTo>
                  <a:pt x="580642" y="100583"/>
                </a:lnTo>
                <a:lnTo>
                  <a:pt x="1112517" y="100583"/>
                </a:lnTo>
                <a:lnTo>
                  <a:pt x="1114041" y="99060"/>
                </a:lnTo>
                <a:lnTo>
                  <a:pt x="1112517" y="99060"/>
                </a:lnTo>
                <a:lnTo>
                  <a:pt x="1114041" y="97535"/>
                </a:lnTo>
                <a:lnTo>
                  <a:pt x="1115566" y="94488"/>
                </a:lnTo>
                <a:lnTo>
                  <a:pt x="1118613" y="85344"/>
                </a:lnTo>
                <a:lnTo>
                  <a:pt x="1121661" y="73152"/>
                </a:lnTo>
                <a:lnTo>
                  <a:pt x="1121661" y="65531"/>
                </a:lnTo>
                <a:lnTo>
                  <a:pt x="1123185" y="57911"/>
                </a:lnTo>
                <a:lnTo>
                  <a:pt x="1126233" y="21336"/>
                </a:lnTo>
                <a:lnTo>
                  <a:pt x="1126233" y="0"/>
                </a:lnTo>
                <a:close/>
              </a:path>
              <a:path w="1135379" h="213360">
                <a:moveTo>
                  <a:pt x="0" y="0"/>
                </a:moveTo>
                <a:lnTo>
                  <a:pt x="9144" y="0"/>
                </a:lnTo>
                <a:lnTo>
                  <a:pt x="9261" y="21336"/>
                </a:lnTo>
                <a:lnTo>
                  <a:pt x="10667" y="39623"/>
                </a:lnTo>
                <a:lnTo>
                  <a:pt x="12191" y="57911"/>
                </a:lnTo>
                <a:lnTo>
                  <a:pt x="13714" y="65531"/>
                </a:lnTo>
                <a:lnTo>
                  <a:pt x="13714" y="73152"/>
                </a:lnTo>
                <a:lnTo>
                  <a:pt x="16763" y="85344"/>
                </a:lnTo>
                <a:lnTo>
                  <a:pt x="19811" y="94488"/>
                </a:lnTo>
                <a:lnTo>
                  <a:pt x="21335" y="97535"/>
                </a:lnTo>
                <a:lnTo>
                  <a:pt x="22858" y="99060"/>
                </a:lnTo>
                <a:lnTo>
                  <a:pt x="21335" y="99060"/>
                </a:lnTo>
                <a:lnTo>
                  <a:pt x="22858" y="100583"/>
                </a:lnTo>
                <a:lnTo>
                  <a:pt x="554734" y="100583"/>
                </a:lnTo>
                <a:lnTo>
                  <a:pt x="557782" y="103632"/>
                </a:lnTo>
                <a:lnTo>
                  <a:pt x="559306" y="106680"/>
                </a:lnTo>
                <a:lnTo>
                  <a:pt x="560831" y="111252"/>
                </a:lnTo>
                <a:lnTo>
                  <a:pt x="563878" y="115824"/>
                </a:lnTo>
                <a:lnTo>
                  <a:pt x="563878" y="120396"/>
                </a:lnTo>
                <a:lnTo>
                  <a:pt x="565402" y="126491"/>
                </a:lnTo>
                <a:lnTo>
                  <a:pt x="567688" y="137921"/>
                </a:lnTo>
                <a:lnTo>
                  <a:pt x="565402" y="149351"/>
                </a:lnTo>
                <a:lnTo>
                  <a:pt x="563878" y="167640"/>
                </a:lnTo>
                <a:lnTo>
                  <a:pt x="563878" y="187453"/>
                </a:lnTo>
                <a:lnTo>
                  <a:pt x="562354" y="208787"/>
                </a:lnTo>
                <a:lnTo>
                  <a:pt x="562354" y="167640"/>
                </a:lnTo>
                <a:lnTo>
                  <a:pt x="559306" y="150876"/>
                </a:lnTo>
                <a:lnTo>
                  <a:pt x="559306" y="143255"/>
                </a:lnTo>
                <a:lnTo>
                  <a:pt x="557782" y="135635"/>
                </a:lnTo>
                <a:lnTo>
                  <a:pt x="553210" y="117347"/>
                </a:lnTo>
                <a:lnTo>
                  <a:pt x="553210" y="114299"/>
                </a:lnTo>
                <a:lnTo>
                  <a:pt x="550162" y="108204"/>
                </a:lnTo>
                <a:lnTo>
                  <a:pt x="16763" y="108204"/>
                </a:lnTo>
                <a:lnTo>
                  <a:pt x="16763" y="106680"/>
                </a:lnTo>
                <a:lnTo>
                  <a:pt x="15239" y="105155"/>
                </a:lnTo>
                <a:lnTo>
                  <a:pt x="13714" y="105155"/>
                </a:lnTo>
                <a:lnTo>
                  <a:pt x="12191" y="102108"/>
                </a:lnTo>
                <a:lnTo>
                  <a:pt x="9144" y="92963"/>
                </a:lnTo>
                <a:lnTo>
                  <a:pt x="4570" y="74675"/>
                </a:lnTo>
                <a:lnTo>
                  <a:pt x="3047" y="67055"/>
                </a:lnTo>
                <a:lnTo>
                  <a:pt x="3047" y="57911"/>
                </a:lnTo>
                <a:lnTo>
                  <a:pt x="1523" y="41147"/>
                </a:lnTo>
                <a:lnTo>
                  <a:pt x="0" y="21336"/>
                </a:lnTo>
                <a:lnTo>
                  <a:pt x="0" y="0"/>
                </a:lnTo>
                <a:close/>
              </a:path>
              <a:path w="1135379" h="213360">
                <a:moveTo>
                  <a:pt x="585214" y="108204"/>
                </a:moveTo>
                <a:lnTo>
                  <a:pt x="586739" y="108204"/>
                </a:lnTo>
                <a:lnTo>
                  <a:pt x="585214" y="109727"/>
                </a:lnTo>
                <a:lnTo>
                  <a:pt x="585214" y="108204"/>
                </a:lnTo>
                <a:close/>
              </a:path>
              <a:path w="1135379" h="213360">
                <a:moveTo>
                  <a:pt x="548638" y="108204"/>
                </a:moveTo>
                <a:lnTo>
                  <a:pt x="550162" y="108204"/>
                </a:lnTo>
                <a:lnTo>
                  <a:pt x="550162" y="109727"/>
                </a:lnTo>
                <a:lnTo>
                  <a:pt x="548638" y="108204"/>
                </a:lnTo>
                <a:close/>
              </a:path>
              <a:path w="1135379" h="213360">
                <a:moveTo>
                  <a:pt x="583690" y="99060"/>
                </a:moveTo>
                <a:lnTo>
                  <a:pt x="1114041" y="99060"/>
                </a:lnTo>
                <a:lnTo>
                  <a:pt x="1112517" y="100583"/>
                </a:lnTo>
                <a:lnTo>
                  <a:pt x="582166" y="100583"/>
                </a:lnTo>
                <a:lnTo>
                  <a:pt x="583690" y="99060"/>
                </a:lnTo>
                <a:close/>
              </a:path>
              <a:path w="1135379" h="213360">
                <a:moveTo>
                  <a:pt x="21335" y="99060"/>
                </a:moveTo>
                <a:lnTo>
                  <a:pt x="551687" y="99060"/>
                </a:lnTo>
                <a:lnTo>
                  <a:pt x="553210" y="100583"/>
                </a:lnTo>
                <a:lnTo>
                  <a:pt x="22858" y="100583"/>
                </a:lnTo>
                <a:lnTo>
                  <a:pt x="21335" y="99060"/>
                </a:lnTo>
                <a:close/>
              </a:path>
            </a:pathLst>
          </a:custGeom>
          <a:solidFill>
            <a:srgbClr val="000000"/>
          </a:solidFill>
        </p:spPr>
        <p:txBody>
          <a:bodyPr wrap="square" lIns="0" tIns="0" rIns="0" bIns="0" rtlCol="0"/>
          <a:lstStyle/>
          <a:p>
            <a:endParaRPr/>
          </a:p>
        </p:txBody>
      </p:sp>
      <p:sp>
        <p:nvSpPr>
          <p:cNvPr id="21" name="object 21"/>
          <p:cNvSpPr txBox="1"/>
          <p:nvPr/>
        </p:nvSpPr>
        <p:spPr>
          <a:xfrm>
            <a:off x="996443" y="4170199"/>
            <a:ext cx="561340" cy="239395"/>
          </a:xfrm>
          <a:prstGeom prst="rect">
            <a:avLst/>
          </a:prstGeom>
        </p:spPr>
        <p:txBody>
          <a:bodyPr vert="horz" wrap="square" lIns="0" tIns="12700" rIns="0" bIns="0" rtlCol="0">
            <a:spAutoFit/>
          </a:bodyPr>
          <a:lstStyle/>
          <a:p>
            <a:pPr marL="12700">
              <a:lnSpc>
                <a:spcPct val="100000"/>
              </a:lnSpc>
              <a:spcBef>
                <a:spcPts val="100"/>
              </a:spcBef>
            </a:pPr>
            <a:r>
              <a:rPr sz="1400" b="1" dirty="0">
                <a:latin typeface="Microsoft YaHei UI"/>
                <a:cs typeface="Microsoft YaHei UI"/>
              </a:rPr>
              <a:t>＜例</a:t>
            </a:r>
            <a:r>
              <a:rPr sz="1400" b="1" spc="15" dirty="0">
                <a:latin typeface="Microsoft YaHei UI"/>
                <a:cs typeface="Microsoft YaHei UI"/>
              </a:rPr>
              <a:t>＞</a:t>
            </a:r>
            <a:endParaRPr sz="1400">
              <a:latin typeface="Microsoft YaHei UI"/>
              <a:cs typeface="Microsoft YaHei UI"/>
            </a:endParaRPr>
          </a:p>
        </p:txBody>
      </p:sp>
      <p:sp>
        <p:nvSpPr>
          <p:cNvPr id="22" name="object 22"/>
          <p:cNvSpPr txBox="1"/>
          <p:nvPr/>
        </p:nvSpPr>
        <p:spPr>
          <a:xfrm>
            <a:off x="3623749" y="10336045"/>
            <a:ext cx="344170" cy="196850"/>
          </a:xfrm>
          <a:prstGeom prst="rect">
            <a:avLst/>
          </a:prstGeom>
        </p:spPr>
        <p:txBody>
          <a:bodyPr vert="horz" wrap="square" lIns="0" tIns="0" rIns="0" bIns="0" rtlCol="0">
            <a:spAutoFit/>
          </a:bodyPr>
          <a:lstStyle/>
          <a:p>
            <a:pPr marL="12700">
              <a:lnSpc>
                <a:spcPts val="1525"/>
              </a:lnSpc>
            </a:pPr>
            <a:r>
              <a:rPr sz="1350" b="1" spc="160" dirty="0">
                <a:latin typeface="Yu Gothic UI"/>
                <a:cs typeface="Yu Gothic UI"/>
              </a:rPr>
              <a:t>-</a:t>
            </a:r>
            <a:fld id="{81D60167-4931-47E6-BA6A-407CBD079E47}" type="slidenum">
              <a:rPr sz="1350" b="1" spc="160" dirty="0">
                <a:latin typeface="Yu Gothic UI"/>
                <a:cs typeface="Yu Gothic UI"/>
              </a:rPr>
              <a:t>1</a:t>
            </a:fld>
            <a:r>
              <a:rPr sz="1350" b="1" spc="160" dirty="0">
                <a:latin typeface="Yu Gothic UI"/>
                <a:cs typeface="Yu Gothic UI"/>
              </a:rPr>
              <a:t>-</a:t>
            </a:r>
            <a:endParaRPr sz="1350">
              <a:latin typeface="Yu Gothic UI"/>
              <a:cs typeface="Yu Gothic UI"/>
            </a:endParaRPr>
          </a:p>
        </p:txBody>
      </p:sp>
      <p:pic>
        <p:nvPicPr>
          <p:cNvPr id="31" name="オーディオ 30">
            <a:hlinkClick r:id="" action="ppaction://media"/>
          </p:cNvPr>
          <p:cNvPicPr>
            <a:picLocks noChangeAspect="1"/>
          </p:cNvPicPr>
          <p:nvPr>
            <a:audioFile r:link="rId1"/>
            <p:extLst>
              <p:ext uri="{DAA4B4D4-6D71-4841-9C94-3DE7FCFB9230}">
                <p14:media xmlns:p14="http://schemas.microsoft.com/office/powerpoint/2010/main" r:embed="rId2">
                  <p14:trim st="13013" end="8904.0453"/>
                </p14:media>
              </p:ext>
            </p:extLst>
          </p:nvPr>
        </p:nvPicPr>
        <p:blipFill>
          <a:blip r:embed="rId4"/>
          <a:stretch>
            <a:fillRect/>
          </a:stretch>
        </p:blipFill>
        <p:spPr>
          <a:xfrm>
            <a:off x="6997700" y="10134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34434"/>
    </mc:Choice>
    <mc:Fallback xmlns="">
      <p:transition spd="slow" advTm="234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extLst>
    <p:ext uri="{3A86A75C-4F4B-4683-9AE1-C65F6400EC91}">
      <p14:laserTraceLst xmlns:p14="http://schemas.microsoft.com/office/powerpoint/2010/main">
        <p14:tracePtLst>
          <p14:tracePt t="3980" x="1327150" y="7891463"/>
          <p14:tracePt t="4019" x="1355725" y="7812088"/>
          <p14:tracePt t="4036" x="1435100" y="7683500"/>
          <p14:tracePt t="4052" x="1524000" y="7545388"/>
          <p14:tracePt t="4086" x="1831975" y="6980238"/>
          <p14:tracePt t="4119" x="1990725" y="6594475"/>
          <p14:tracePt t="4153" x="2168525" y="6010275"/>
          <p14:tracePt t="4169" x="2297113" y="5564188"/>
          <p14:tracePt t="4186" x="2376488" y="5227638"/>
          <p14:tracePt t="4203" x="2484438" y="4930775"/>
          <p14:tracePt t="4219" x="2624138" y="4624388"/>
          <p14:tracePt t="4235" x="2792413" y="4416425"/>
          <p14:tracePt t="4252" x="2949575" y="4129088"/>
          <p14:tracePt t="4269" x="3117850" y="3832225"/>
          <p14:tracePt t="4286" x="3276600" y="3544888"/>
          <p14:tracePt t="4303" x="3276600" y="3524250"/>
          <p14:tracePt t="4319" x="3297238" y="3514725"/>
          <p14:tracePt t="4336" x="3306763" y="3465513"/>
          <p14:tracePt t="4369" x="3306763" y="3444875"/>
          <p14:tracePt t="4386" x="3325813" y="3416300"/>
          <p14:tracePt t="4403" x="3336925" y="3367088"/>
          <p14:tracePt t="4420" x="3355975" y="3306763"/>
          <p14:tracePt t="4436" x="3386138" y="3208338"/>
          <p14:tracePt t="4453" x="3386138" y="3119438"/>
          <p14:tracePt t="4469" x="3386138" y="3009900"/>
          <p14:tracePt t="4486" x="3376613" y="2951163"/>
          <p14:tracePt t="4503" x="3365500" y="2890838"/>
          <p14:tracePt t="4519" x="3336925" y="2851150"/>
          <p14:tracePt t="4536" x="3325813" y="2811463"/>
          <p14:tracePt t="4553" x="3287713" y="2752725"/>
          <p14:tracePt t="4569" x="3267075" y="2643188"/>
          <p14:tracePt t="4586" x="3227388" y="2524125"/>
          <p14:tracePt t="4602" x="3217863" y="2465388"/>
          <p14:tracePt t="4605" x="3217863" y="2446338"/>
          <p14:tracePt t="4619" x="3208338" y="2395538"/>
          <p14:tracePt t="4636" x="3197225" y="2376488"/>
          <p14:tracePt t="4652" x="3197225" y="2355850"/>
          <p14:tracePt t="4669" x="3187700" y="2346325"/>
          <p14:tracePt t="4708" x="3178175" y="2336800"/>
          <p14:tracePt t="4724" x="3168650" y="2327275"/>
          <p14:tracePt t="4736" x="3157538" y="2297113"/>
          <p14:tracePt t="4753" x="3128963" y="2247900"/>
          <p14:tracePt t="4769" x="3117850" y="2198688"/>
          <p14:tracePt t="4786" x="3098800" y="2159000"/>
          <p14:tracePt t="4802" x="3098800" y="2147888"/>
          <p14:tracePt t="4877" x="3089275" y="2147888"/>
          <p14:tracePt t="4892" x="3068638" y="2147888"/>
          <p14:tracePt t="4902" x="3059113" y="2147888"/>
          <p14:tracePt t="4916" x="3040063" y="2147888"/>
          <p14:tracePt t="4964" x="3028950" y="2147888"/>
          <p14:tracePt t="4997" x="3019425" y="2147888"/>
          <p14:tracePt t="5013" x="3000375" y="2147888"/>
          <p14:tracePt t="5044" x="2979738" y="2147888"/>
          <p14:tracePt t="5140" x="2970213" y="2159000"/>
          <p14:tracePt t="5157" x="2970213" y="2168525"/>
          <p14:tracePt t="5164" x="2960688" y="2178050"/>
          <p14:tracePt t="5181" x="2960688" y="2187575"/>
          <p14:tracePt t="5381" x="2960688" y="2198688"/>
          <p14:tracePt t="5388" x="2970213" y="2198688"/>
          <p14:tracePt t="5405" x="2989263" y="2217738"/>
          <p14:tracePt t="5419" x="2989263" y="2238375"/>
          <p14:tracePt t="8556" x="3098800" y="2257425"/>
          <p14:tracePt t="8564" x="3297238" y="2247900"/>
          <p14:tracePt t="8572" x="3455988" y="2198688"/>
          <p14:tracePt t="8585" x="3663950" y="2108200"/>
          <p14:tracePt t="8602" x="3949700" y="2049463"/>
          <p14:tracePt t="8619" x="4217988" y="2030413"/>
          <p14:tracePt t="8635" x="4246563" y="2030413"/>
          <p14:tracePt t="9468" x="4257675" y="2030413"/>
          <p14:tracePt t="9548" x="4227513" y="2049463"/>
          <p14:tracePt t="9558" x="4138613" y="2070100"/>
          <p14:tracePt t="9569" x="4059238" y="2070100"/>
          <p14:tracePt t="9585" x="4010025" y="2070100"/>
          <p14:tracePt t="9619" x="3860800" y="2079625"/>
          <p14:tracePt t="9635" x="3811588" y="2079625"/>
          <p14:tracePt t="9652" x="3554413" y="2098675"/>
          <p14:tracePt t="9685" x="3217863" y="2147888"/>
          <p14:tracePt t="9719" x="2841625" y="2168525"/>
          <p14:tracePt t="9752" x="2692400" y="2178050"/>
          <p14:tracePt t="9769" x="2673350" y="2198688"/>
          <p14:tracePt t="9802" x="2663825" y="2198688"/>
          <p14:tracePt t="9828" x="2652713" y="2208213"/>
          <p14:tracePt t="9837" x="2624138" y="2227263"/>
          <p14:tracePt t="9852" x="2573338" y="2266950"/>
          <p14:tracePt t="9869" x="2514600" y="2327275"/>
          <p14:tracePt t="9886" x="2484438" y="2355850"/>
          <p14:tracePt t="9902" x="2474913" y="2366963"/>
          <p14:tracePt t="9919" x="2455863" y="2376488"/>
          <p14:tracePt t="9935" x="2435225" y="2406650"/>
          <p14:tracePt t="9952" x="2425700" y="2416175"/>
          <p14:tracePt t="9969" x="2416175" y="2425700"/>
          <p14:tracePt t="10043" x="2416175" y="2435225"/>
          <p14:tracePt t="10052" x="2425700" y="2455863"/>
          <p14:tracePt t="10060" x="2474913" y="2465388"/>
          <p14:tracePt t="10069" x="2495550" y="2465388"/>
          <p14:tracePt t="10085" x="2514600" y="2465388"/>
          <p14:tracePt t="10102" x="2603500" y="2505075"/>
          <p14:tracePt t="10119" x="2682875" y="2505075"/>
          <p14:tracePt t="10135" x="2771775" y="2524125"/>
          <p14:tracePt t="10152" x="2832100" y="2544763"/>
          <p14:tracePt t="10169" x="2860675" y="2554288"/>
          <p14:tracePt t="10205" x="2871788" y="2554288"/>
          <p14:tracePt t="10364" x="2881313" y="2554288"/>
          <p14:tracePt t="10372" x="2900363" y="2554288"/>
          <p14:tracePt t="10385" x="2921000" y="2544763"/>
          <p14:tracePt t="10402" x="2930525" y="2514600"/>
          <p14:tracePt t="10419" x="2970213" y="2484438"/>
          <p14:tracePt t="10435" x="2970213" y="2465388"/>
          <p14:tracePt t="10452" x="2970213" y="2455863"/>
          <p14:tracePt t="10469" x="2979738" y="2446338"/>
          <p14:tracePt t="10548" x="3000375" y="2406650"/>
          <p14:tracePt t="10564" x="3009900" y="2395538"/>
          <p14:tracePt t="10588" x="3019425" y="2376488"/>
          <p14:tracePt t="10612" x="3019425" y="2366963"/>
          <p14:tracePt t="10668" x="3019425" y="2355850"/>
          <p14:tracePt t="10684" x="3019425" y="2327275"/>
          <p14:tracePt t="10692" x="3019425" y="2316163"/>
          <p14:tracePt t="10702" x="3019425" y="2287588"/>
          <p14:tracePt t="10719" x="3000375" y="2247900"/>
          <p14:tracePt t="10735" x="3000375" y="2238375"/>
          <p14:tracePt t="10812" x="2989263" y="2227263"/>
          <p14:tracePt t="10820" x="2979738" y="2217738"/>
          <p14:tracePt t="10835" x="2970213" y="2217738"/>
          <p14:tracePt t="10851" x="2930525" y="2178050"/>
          <p14:tracePt t="10869" x="2921000" y="2168525"/>
          <p14:tracePt t="86846" x="2900363" y="2168525"/>
          <p14:tracePt t="86853" x="2871788" y="2168525"/>
          <p14:tracePt t="86868" x="2841625" y="2208213"/>
          <p14:tracePt t="86877" x="2820988" y="2227263"/>
          <p14:tracePt t="86894" x="2781300" y="2257425"/>
          <p14:tracePt t="86911" x="2732088" y="2366963"/>
          <p14:tracePt t="86927" x="2673350" y="2563813"/>
          <p14:tracePt t="86960" x="2603500" y="3495675"/>
          <p14:tracePt t="86994" x="2603500" y="3921125"/>
          <p14:tracePt t="87028" x="2416175" y="4940300"/>
          <p14:tracePt t="87044" x="2316163" y="5337175"/>
          <p14:tracePt t="87060" x="2247900" y="5881688"/>
          <p14:tracePt t="87077" x="2247900" y="6613525"/>
          <p14:tracePt t="87094" x="2247900" y="6692900"/>
          <p14:tracePt t="87110" x="2276475" y="6950075"/>
          <p14:tracePt t="87127" x="2327275" y="7178675"/>
          <p14:tracePt t="87144" x="2355850" y="7326313"/>
          <p14:tracePt t="87160" x="2425700" y="7634288"/>
          <p14:tracePt t="87177" x="2425700" y="7831138"/>
          <p14:tracePt t="87194" x="2405063" y="7961313"/>
          <p14:tracePt t="87211" x="2336800" y="8099425"/>
          <p14:tracePt t="87227" x="2287588" y="8267700"/>
          <p14:tracePt t="87244" x="2287588" y="8277225"/>
          <p14:tracePt t="87308" x="2297113" y="8277225"/>
          <p14:tracePt t="87317" x="2316163" y="8277225"/>
          <p14:tracePt t="87328" x="2366963" y="8277225"/>
          <p14:tracePt t="87344" x="2444750" y="8208963"/>
          <p14:tracePt t="87361" x="2613025" y="8050213"/>
          <p14:tracePt t="87377" x="2871788" y="7821613"/>
          <p14:tracePt t="87394" x="3138488" y="7573963"/>
          <p14:tracePt t="87411" x="3376613" y="7346950"/>
          <p14:tracePt t="87427" x="3465513" y="7307263"/>
          <p14:tracePt t="87443" x="3524250" y="7258050"/>
          <p14:tracePt t="87477" x="3533775" y="7248525"/>
          <p14:tracePt t="87494" x="3544888" y="7248525"/>
          <p14:tracePt t="87581" x="3544888" y="7218363"/>
          <p14:tracePt t="87588" x="3544888" y="7197725"/>
          <p14:tracePt t="87596" x="3544888" y="7158038"/>
          <p14:tracePt t="87612" x="3524250" y="7078663"/>
          <p14:tracePt t="87627" x="3484563" y="6970713"/>
          <p14:tracePt t="87643" x="3444875" y="6821488"/>
          <p14:tracePt t="87660" x="3405188" y="6713538"/>
          <p14:tracePt t="87677" x="3355975" y="6624638"/>
          <p14:tracePt t="87694" x="3346450" y="6564313"/>
          <p14:tracePt t="87711" x="3297238" y="6475413"/>
          <p14:tracePt t="87727" x="3287713" y="6445250"/>
          <p14:tracePt t="87764" x="3276600" y="6416675"/>
          <p14:tracePt t="87777" x="3276600" y="6405563"/>
          <p14:tracePt t="87794" x="3248025" y="6337300"/>
          <p14:tracePt t="87810" x="3217863" y="6208713"/>
          <p14:tracePt t="87828" x="3117850" y="5970588"/>
          <p14:tracePt t="87844" x="3108325" y="5961063"/>
          <p14:tracePt t="87860" x="3098800" y="5921375"/>
          <p14:tracePt t="87877" x="3089275" y="5911850"/>
          <p14:tracePt t="87894" x="3079750" y="5911850"/>
          <p14:tracePt t="88147" x="3079750" y="5921375"/>
          <p14:tracePt t="88163" x="3079750" y="5930900"/>
          <p14:tracePt t="88172" x="3068638" y="5940425"/>
          <p14:tracePt t="88444" x="3068638" y="5961063"/>
          <p14:tracePt t="88453" x="3068638" y="5970588"/>
          <p14:tracePt t="88461" x="3068638" y="5980113"/>
          <p14:tracePt t="88588" x="3068638" y="6000750"/>
          <p14:tracePt t="88598" x="3059113" y="6019800"/>
          <p14:tracePt t="88610" x="3059113" y="6059488"/>
          <p14:tracePt t="88627" x="3059113" y="6108700"/>
          <p14:tracePt t="88660" x="3059113" y="6129338"/>
          <p14:tracePt t="156469" x="3049588" y="6138863"/>
          <p14:tracePt t="156477" x="3040063" y="6138863"/>
          <p14:tracePt t="156493" x="3019425" y="6138863"/>
          <p14:tracePt t="156503" x="3009900" y="6129338"/>
          <p14:tracePt t="156520" x="3000375" y="6118225"/>
          <p14:tracePt t="156537" x="2989263" y="6108700"/>
          <p14:tracePt t="156553" x="2979738" y="6108700"/>
          <p14:tracePt t="156587" x="2970213" y="6108700"/>
          <p14:tracePt t="156668" x="2940050" y="6108700"/>
          <p14:tracePt t="156685" x="2921000" y="6099175"/>
          <p14:tracePt t="156692" x="2881313" y="6059488"/>
          <p14:tracePt t="156703" x="2851150" y="6029325"/>
          <p14:tracePt t="156720" x="2743200" y="5851525"/>
          <p14:tracePt t="156737" x="2682875" y="5732463"/>
          <p14:tracePt t="156753" x="2474913" y="5257800"/>
          <p14:tracePt t="156770" x="1951038" y="4346575"/>
          <p14:tracePt t="156786" x="1376363" y="3248025"/>
          <p14:tracePt t="156803" x="673100" y="2278063"/>
          <p14:tracePt t="156820" x="217488" y="1654175"/>
          <p14:tracePt t="157573" x="703263" y="9852025"/>
          <p14:tracePt t="157653" x="4208463" y="10683875"/>
          <p14:tracePt t="157670" x="5286375" y="10683875"/>
          <p14:tracePt t="157703" x="6772275" y="10683875"/>
          <p14:tracePt t="157852" x="6931025" y="9644063"/>
          <p14:tracePt t="157868" x="6732588" y="9545638"/>
          <p14:tracePt t="157876" x="5386388" y="8831263"/>
          <p14:tracePt t="157886" x="3881438" y="8050213"/>
          <p14:tracePt t="157903" x="434975" y="6376988"/>
          <p14:tracePt t="225673" x="3287713" y="6108700"/>
          <p14:tracePt t="225682" x="3236913" y="6108700"/>
          <p14:tracePt t="225697" x="3157538" y="6108700"/>
          <p14:tracePt t="225714" x="3028950" y="6049963"/>
          <p14:tracePt t="225731" x="2811463" y="5980113"/>
          <p14:tracePt t="225748" x="2563813" y="5881688"/>
          <p14:tracePt t="225764" x="2217738" y="5722938"/>
          <p14:tracePt t="225797" x="1554163" y="5376863"/>
          <p14:tracePt t="225831" x="742950" y="4970463"/>
          <p14:tracePt t="227724" x="3465513" y="5921375"/>
          <p14:tracePt t="227733" x="3475038" y="5921375"/>
          <p14:tracePt t="227740" x="3514725" y="5900738"/>
          <p14:tracePt t="227749" x="3533775" y="5881688"/>
          <p14:tracePt t="227764" x="3643313" y="5821363"/>
          <p14:tracePt t="227781" x="3870325" y="5741988"/>
          <p14:tracePt t="227798" x="4187825" y="5683250"/>
          <p14:tracePt t="227814" x="4435475" y="5664200"/>
          <p14:tracePt t="227847" x="4741863" y="5603875"/>
          <p14:tracePt t="227881" x="4979988" y="5475288"/>
          <p14:tracePt t="227915" x="5237163" y="5267325"/>
          <p14:tracePt t="227932" x="5386388" y="5129213"/>
          <p14:tracePt t="227948" x="5426075" y="5040313"/>
          <p14:tracePt t="227964" x="5435600" y="5019675"/>
          <p14:tracePt t="228005" x="5543550" y="5010150"/>
          <p14:tracePt t="228014" x="5722938" y="4989513"/>
          <p14:tracePt t="228031" x="6019800" y="4960938"/>
          <p14:tracePt t="228048" x="6365875" y="4960938"/>
          <p14:tracePt t="228064" x="7038975" y="4989513"/>
          <p14:tracePt t="228901" x="7246938" y="5851525"/>
          <p14:tracePt t="228908" x="6494463" y="5426075"/>
          <p14:tracePt t="228917" x="6405563" y="5365750"/>
          <p14:tracePt t="228932" x="5049838" y="4584700"/>
          <p14:tracePt t="228948" x="4286250" y="4159250"/>
          <p14:tracePt t="228964" x="4059238" y="4019550"/>
          <p14:tracePt t="228981" x="3841750" y="3881438"/>
          <p14:tracePt t="229014" x="3811588" y="3851275"/>
          <p14:tracePt t="229081" x="4098925" y="3930650"/>
          <p14:tracePt t="229098" x="4545013" y="4049713"/>
          <p14:tracePt t="229102" x="4722813" y="4119563"/>
          <p14:tracePt t="229114" x="4940300" y="4208463"/>
          <p14:tracePt t="229132" x="5435600" y="4435475"/>
          <p14:tracePt t="229147" x="5503863" y="4456113"/>
          <p14:tracePt t="229164" x="5772150" y="4613275"/>
          <p14:tracePt t="229181" x="5980113" y="4802188"/>
          <p14:tracePt t="229198" x="6088063" y="5010150"/>
          <p14:tracePt t="229214" x="6127750" y="5068888"/>
          <p14:tracePt t="229231" x="6227763" y="5257800"/>
          <p14:tracePt t="229248" x="6386513" y="5514975"/>
          <p14:tracePt t="229264" x="6554788" y="5811838"/>
          <p14:tracePt t="229281" x="6711950" y="6059488"/>
          <p14:tracePt t="229298" x="6762750" y="6178550"/>
          <p14:tracePt t="229314" x="6821488" y="6365875"/>
          <p14:tracePt t="229330" x="6851650" y="6613525"/>
          <p14:tracePt t="229347" x="6910388" y="6921500"/>
          <p14:tracePt t="229364" x="6919913" y="7010400"/>
          <p14:tracePt t="229381" x="6980238" y="7148513"/>
          <p14:tracePt t="229398" x="7029450" y="7237413"/>
          <p14:tracePt t="229414" x="7069138" y="7356475"/>
          <p14:tracePt t="229431" x="7088188" y="7377113"/>
          <p14:tracePt t="229448" x="7118350" y="7485063"/>
          <p14:tracePt t="229464" x="7177088" y="7585075"/>
          <p14:tracePt t="229481" x="7256463" y="7742238"/>
          <p14:tracePt t="229497" x="7396163" y="7961313"/>
          <p14:tracePt t="229515" x="7553325" y="8197850"/>
          <p14:tracePt t="230093" x="7504113" y="9436100"/>
          <p14:tracePt t="230101" x="7396163" y="9356725"/>
          <p14:tracePt t="230114" x="7197725" y="9218613"/>
          <p14:tracePt t="230132" x="6515100" y="8732838"/>
          <p14:tracePt t="230147" x="6256338" y="8555038"/>
          <p14:tracePt t="230164" x="6059488" y="8405813"/>
          <p14:tracePt t="230181" x="5910263" y="8286750"/>
          <p14:tracePt t="230197" x="5842000" y="8218488"/>
          <p14:tracePt t="230231" x="5811838" y="8178800"/>
          <p14:tracePt t="230264" x="5811838" y="8118475"/>
          <p14:tracePt t="230297" x="5811838" y="7723188"/>
          <p14:tracePt t="230314" x="5811838" y="7505700"/>
          <p14:tracePt t="230331" x="5802313" y="7475538"/>
          <p14:tracePt t="231277" x="5673725" y="7435850"/>
          <p14:tracePt t="231287" x="5426075" y="7426325"/>
          <p14:tracePt t="231297" x="5038725" y="7356475"/>
          <p14:tracePt t="231314" x="4603750" y="7316788"/>
          <p14:tracePt t="231331" x="3544888" y="7178675"/>
          <p14:tracePt t="231347" x="2703513" y="6802438"/>
          <p14:tracePt t="231364" x="2673350" y="6584950"/>
          <p14:tracePt t="231397" x="2633663" y="6456363"/>
          <p14:tracePt t="231431" x="2327275" y="6426200"/>
          <p14:tracePt t="231464" x="1841500" y="6257925"/>
          <p14:tracePt t="231481" x="1831975" y="6257925"/>
          <p14:tracePt t="231497" x="1771650" y="6276975"/>
          <p14:tracePt t="231514" x="1762125" y="6326188"/>
          <p14:tracePt t="231530" x="1762125" y="6365875"/>
          <p14:tracePt t="231548" x="2039938" y="6554788"/>
          <p14:tracePt t="231564" x="2208213" y="6723063"/>
          <p14:tracePt t="231581" x="2416175" y="6980238"/>
          <p14:tracePt t="231597" x="2435225" y="7000875"/>
          <p14:tracePt t="231614" x="2979738" y="7396163"/>
          <p14:tracePt t="231631" x="3514725" y="7781925"/>
          <p14:tracePt t="231647" x="3524250" y="7781925"/>
          <p14:tracePt t="231663" x="3633788" y="7910513"/>
          <p14:tracePt t="231681" x="3692525" y="8010525"/>
          <p14:tracePt t="231697" x="3762375" y="8148638"/>
          <p14:tracePt t="231714" x="3802063" y="8218488"/>
          <p14:tracePt t="231731" x="3890963" y="8405813"/>
          <p14:tracePt t="231747" x="4138613" y="8861425"/>
          <p14:tracePt t="231764" x="4316413" y="9158288"/>
          <p14:tracePt t="231781" x="4316413" y="9167813"/>
          <p14:tracePt t="231797" x="4425950" y="9317038"/>
          <p14:tracePt t="231814" x="4583113" y="9623425"/>
          <p14:tracePt t="231831" x="4722813" y="9882188"/>
          <p14:tracePt t="231847" x="4870450" y="10207625"/>
          <p14:tracePt t="231864" x="5019675" y="10583863"/>
          <p14:tracePt t="231881" x="5118100" y="10683875"/>
          <p14:tracePt t="231897" x="5167313" y="10683875"/>
          <p14:tracePt t="231957" x="5157788" y="10683875"/>
          <p14:tracePt t="231964" x="5129213" y="10683875"/>
          <p14:tracePt t="231973" x="5099050" y="10683875"/>
          <p14:tracePt t="231981" x="5089525" y="10683875"/>
          <p14:tracePt t="231997" x="5049838" y="10683875"/>
          <p14:tracePt t="232014" x="5038725" y="10683875"/>
          <p14:tracePt t="232031" x="5029200" y="10683875"/>
          <p14:tracePt t="232065" x="5019675" y="10683875"/>
          <p14:tracePt t="232213" x="5019675" y="10674350"/>
          <p14:tracePt t="232381" x="5019675" y="10663238"/>
          <p14:tracePt t="232397" x="5019675" y="10644188"/>
          <p14:tracePt t="232405" x="5038725" y="10623550"/>
          <p14:tracePt t="232414" x="5049838" y="10614025"/>
          <p14:tracePt t="232431" x="5059363" y="10604500"/>
          <p14:tracePt t="232447" x="5068888" y="10583863"/>
          <p14:tracePt t="232480" x="5207000" y="10426700"/>
          <p14:tracePt t="232514" x="5662613" y="10128250"/>
          <p14:tracePt t="232547" x="6157913" y="9901238"/>
          <p14:tracePt t="232564" x="6197600" y="9871075"/>
          <p14:tracePt t="232581" x="6346825" y="9831388"/>
          <p14:tracePt t="232597" x="6503988" y="9723438"/>
          <p14:tracePt t="232614" x="6821488" y="9534525"/>
          <p14:tracePt t="232631" x="6940550" y="9485313"/>
          <p14:tracePt t="232647" x="7277100" y="9237663"/>
          <p14:tracePt t="232664" x="7543800" y="9090025"/>
        </p14:tracePtLst>
      </p14:laserTraceLst>
    </p:ext>
  </p:extLs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2374" y="726922"/>
            <a:ext cx="4481195" cy="236220"/>
          </a:xfrm>
          <a:prstGeom prst="rect">
            <a:avLst/>
          </a:prstGeom>
          <a:ln w="6096">
            <a:solidFill>
              <a:srgbClr val="000000"/>
            </a:solidFill>
          </a:ln>
        </p:spPr>
        <p:txBody>
          <a:bodyPr vert="horz" wrap="square" lIns="0" tIns="1905" rIns="0" bIns="0" rtlCol="0">
            <a:spAutoFit/>
          </a:bodyPr>
          <a:lstStyle/>
          <a:p>
            <a:pPr marL="4445">
              <a:lnSpc>
                <a:spcPct val="100000"/>
              </a:lnSpc>
              <a:spcBef>
                <a:spcPts val="15"/>
              </a:spcBef>
              <a:tabLst>
                <a:tab pos="360680" algn="l"/>
              </a:tabLst>
            </a:pPr>
            <a:r>
              <a:rPr sz="1400" b="1" spc="15" dirty="0">
                <a:latin typeface="Microsoft YaHei UI"/>
                <a:cs typeface="Microsoft YaHei UI"/>
              </a:rPr>
              <a:t>３	建</a:t>
            </a:r>
            <a:r>
              <a:rPr sz="1400" b="1" dirty="0">
                <a:latin typeface="Microsoft YaHei UI"/>
                <a:cs typeface="Microsoft YaHei UI"/>
              </a:rPr>
              <a:t>設業</a:t>
            </a:r>
            <a:r>
              <a:rPr sz="1400" b="1" spc="15" dirty="0">
                <a:latin typeface="Microsoft YaHei UI"/>
                <a:cs typeface="Microsoft YaHei UI"/>
              </a:rPr>
              <a:t>許</a:t>
            </a:r>
            <a:r>
              <a:rPr sz="1400" b="1" dirty="0">
                <a:latin typeface="Microsoft YaHei UI"/>
                <a:cs typeface="Microsoft YaHei UI"/>
              </a:rPr>
              <a:t>可申請書</a:t>
            </a:r>
            <a:r>
              <a:rPr sz="1400" b="1" spc="15" dirty="0">
                <a:latin typeface="Microsoft YaHei UI"/>
                <a:cs typeface="Microsoft YaHei UI"/>
              </a:rPr>
              <a:t>・</a:t>
            </a:r>
            <a:r>
              <a:rPr sz="1400" b="1" dirty="0">
                <a:latin typeface="Microsoft YaHei UI"/>
                <a:cs typeface="Microsoft YaHei UI"/>
              </a:rPr>
              <a:t>変</a:t>
            </a:r>
            <a:r>
              <a:rPr sz="1400" b="1" spc="15" dirty="0">
                <a:latin typeface="Microsoft YaHei UI"/>
                <a:cs typeface="Microsoft YaHei UI"/>
              </a:rPr>
              <a:t>更</a:t>
            </a:r>
            <a:r>
              <a:rPr sz="1400" b="1" dirty="0">
                <a:latin typeface="Microsoft YaHei UI"/>
                <a:cs typeface="Microsoft YaHei UI"/>
              </a:rPr>
              <a:t>届出書の提</a:t>
            </a:r>
            <a:r>
              <a:rPr sz="1400" b="1" spc="15" dirty="0">
                <a:latin typeface="Microsoft YaHei UI"/>
                <a:cs typeface="Microsoft YaHei UI"/>
              </a:rPr>
              <a:t>出方</a:t>
            </a:r>
            <a:r>
              <a:rPr sz="1400" b="1" dirty="0">
                <a:latin typeface="Microsoft YaHei UI"/>
                <a:cs typeface="Microsoft YaHei UI"/>
              </a:rPr>
              <a:t>法につい</a:t>
            </a:r>
            <a:r>
              <a:rPr sz="1400" b="1" spc="15" dirty="0">
                <a:latin typeface="Microsoft YaHei UI"/>
                <a:cs typeface="Microsoft YaHei UI"/>
              </a:rPr>
              <a:t>て</a:t>
            </a:r>
            <a:endParaRPr sz="1400">
              <a:latin typeface="Microsoft YaHei UI"/>
              <a:cs typeface="Microsoft YaHei UI"/>
            </a:endParaRPr>
          </a:p>
        </p:txBody>
      </p:sp>
      <p:graphicFrame>
        <p:nvGraphicFramePr>
          <p:cNvPr id="3" name="object 3"/>
          <p:cNvGraphicFramePr>
            <a:graphicFrameLocks noGrp="1"/>
          </p:cNvGraphicFramePr>
          <p:nvPr/>
        </p:nvGraphicFramePr>
        <p:xfrm>
          <a:off x="871727" y="1616963"/>
          <a:ext cx="5953758" cy="3540012"/>
        </p:xfrm>
        <a:graphic>
          <a:graphicData uri="http://schemas.openxmlformats.org/drawingml/2006/table">
            <a:tbl>
              <a:tblPr firstRow="1" bandRow="1">
                <a:tableStyleId>{2D5ABB26-0587-4C30-8999-92F81FD0307C}</a:tableStyleId>
              </a:tblPr>
              <a:tblGrid>
                <a:gridCol w="180975">
                  <a:extLst>
                    <a:ext uri="{9D8B030D-6E8A-4147-A177-3AD203B41FA5}">
                      <a16:colId xmlns:a16="http://schemas.microsoft.com/office/drawing/2014/main" val="20000"/>
                    </a:ext>
                  </a:extLst>
                </a:gridCol>
                <a:gridCol w="1844039">
                  <a:extLst>
                    <a:ext uri="{9D8B030D-6E8A-4147-A177-3AD203B41FA5}">
                      <a16:colId xmlns:a16="http://schemas.microsoft.com/office/drawing/2014/main" val="20001"/>
                    </a:ext>
                  </a:extLst>
                </a:gridCol>
                <a:gridCol w="655319">
                  <a:extLst>
                    <a:ext uri="{9D8B030D-6E8A-4147-A177-3AD203B41FA5}">
                      <a16:colId xmlns:a16="http://schemas.microsoft.com/office/drawing/2014/main" val="20002"/>
                    </a:ext>
                  </a:extLst>
                </a:gridCol>
                <a:gridCol w="656590">
                  <a:extLst>
                    <a:ext uri="{9D8B030D-6E8A-4147-A177-3AD203B41FA5}">
                      <a16:colId xmlns:a16="http://schemas.microsoft.com/office/drawing/2014/main" val="20003"/>
                    </a:ext>
                  </a:extLst>
                </a:gridCol>
                <a:gridCol w="2616835">
                  <a:extLst>
                    <a:ext uri="{9D8B030D-6E8A-4147-A177-3AD203B41FA5}">
                      <a16:colId xmlns:a16="http://schemas.microsoft.com/office/drawing/2014/main" val="20004"/>
                    </a:ext>
                  </a:extLst>
                </a:gridCol>
              </a:tblGrid>
              <a:tr h="180165">
                <a:tc rowSpan="2" gridSpan="2">
                  <a:txBody>
                    <a:bodyPr/>
                    <a:lstStyle/>
                    <a:p>
                      <a:pPr>
                        <a:lnSpc>
                          <a:spcPct val="100000"/>
                        </a:lnSpc>
                        <a:spcBef>
                          <a:spcPts val="25"/>
                        </a:spcBef>
                      </a:pPr>
                      <a:endParaRPr sz="800">
                        <a:latin typeface="Times New Roman"/>
                        <a:cs typeface="Times New Roman"/>
                      </a:endParaRPr>
                    </a:p>
                    <a:p>
                      <a:pPr algn="ctr">
                        <a:lnSpc>
                          <a:spcPct val="100000"/>
                        </a:lnSpc>
                      </a:pPr>
                      <a:r>
                        <a:rPr sz="800" spc="20" dirty="0">
                          <a:latin typeface="MS UI Gothic"/>
                          <a:cs typeface="MS UI Gothic"/>
                        </a:rPr>
                        <a:t>申</a:t>
                      </a:r>
                      <a:r>
                        <a:rPr sz="800" spc="30" dirty="0">
                          <a:latin typeface="MS UI Gothic"/>
                          <a:cs typeface="MS UI Gothic"/>
                        </a:rPr>
                        <a:t>請</a:t>
                      </a:r>
                      <a:r>
                        <a:rPr sz="800" spc="20" dirty="0">
                          <a:latin typeface="MS UI Gothic"/>
                          <a:cs typeface="MS UI Gothic"/>
                        </a:rPr>
                        <a:t>内</a:t>
                      </a:r>
                      <a:r>
                        <a:rPr sz="800" spc="15" dirty="0">
                          <a:latin typeface="MS UI Gothic"/>
                          <a:cs typeface="MS UI Gothic"/>
                        </a:rPr>
                        <a:t>容</a:t>
                      </a:r>
                      <a:endParaRPr sz="800">
                        <a:latin typeface="MS UI Gothic"/>
                        <a:cs typeface="MS UI Gothic"/>
                      </a:endParaRPr>
                    </a:p>
                  </a:txBody>
                  <a:tcPr marL="0" marR="0" marT="3175"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FFFF00"/>
                    </a:solidFill>
                  </a:tcPr>
                </a:tc>
                <a:tc rowSpan="2" hMerge="1">
                  <a:txBody>
                    <a:bodyPr/>
                    <a:lstStyle/>
                    <a:p>
                      <a:endParaRPr/>
                    </a:p>
                  </a:txBody>
                  <a:tcPr marL="0" marR="0" marT="0" marB="0"/>
                </a:tc>
                <a:tc gridSpan="2">
                  <a:txBody>
                    <a:bodyPr/>
                    <a:lstStyle/>
                    <a:p>
                      <a:pPr algn="ctr">
                        <a:lnSpc>
                          <a:spcPct val="100000"/>
                        </a:lnSpc>
                        <a:spcBef>
                          <a:spcPts val="225"/>
                        </a:spcBef>
                      </a:pPr>
                      <a:r>
                        <a:rPr sz="800" spc="30" dirty="0">
                          <a:latin typeface="MS UI Gothic"/>
                          <a:cs typeface="MS UI Gothic"/>
                        </a:rPr>
                        <a:t>申</a:t>
                      </a:r>
                      <a:r>
                        <a:rPr sz="800" spc="20" dirty="0">
                          <a:latin typeface="MS UI Gothic"/>
                          <a:cs typeface="MS UI Gothic"/>
                        </a:rPr>
                        <a:t>請</a:t>
                      </a:r>
                      <a:r>
                        <a:rPr sz="800" spc="30" dirty="0">
                          <a:latin typeface="MS UI Gothic"/>
                          <a:cs typeface="MS UI Gothic"/>
                        </a:rPr>
                        <a:t>方</a:t>
                      </a:r>
                      <a:r>
                        <a:rPr sz="800" spc="15" dirty="0">
                          <a:latin typeface="MS UI Gothic"/>
                          <a:cs typeface="MS UI Gothic"/>
                        </a:rPr>
                        <a:t>法</a:t>
                      </a:r>
                      <a:endParaRPr sz="800">
                        <a:latin typeface="MS UI Gothic"/>
                        <a:cs typeface="MS UI Gothic"/>
                      </a:endParaRPr>
                    </a:p>
                  </a:txBody>
                  <a:tcPr marL="0" marR="0" marT="2857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FFFF00"/>
                    </a:solidFill>
                  </a:tcPr>
                </a:tc>
                <a:tc hMerge="1">
                  <a:txBody>
                    <a:bodyPr/>
                    <a:lstStyle/>
                    <a:p>
                      <a:endParaRPr/>
                    </a:p>
                  </a:txBody>
                  <a:tcPr marL="0" marR="0" marT="0" marB="0"/>
                </a:tc>
                <a:tc rowSpan="2">
                  <a:txBody>
                    <a:bodyPr/>
                    <a:lstStyle/>
                    <a:p>
                      <a:pPr>
                        <a:lnSpc>
                          <a:spcPct val="100000"/>
                        </a:lnSpc>
                        <a:spcBef>
                          <a:spcPts val="25"/>
                        </a:spcBef>
                      </a:pPr>
                      <a:endParaRPr sz="800">
                        <a:latin typeface="Times New Roman"/>
                        <a:cs typeface="Times New Roman"/>
                      </a:endParaRPr>
                    </a:p>
                    <a:p>
                      <a:pPr marL="3175" algn="ctr">
                        <a:lnSpc>
                          <a:spcPct val="100000"/>
                        </a:lnSpc>
                      </a:pPr>
                      <a:r>
                        <a:rPr sz="800" spc="15" dirty="0">
                          <a:latin typeface="MS UI Gothic"/>
                          <a:cs typeface="MS UI Gothic"/>
                        </a:rPr>
                        <a:t>留</a:t>
                      </a:r>
                      <a:r>
                        <a:rPr sz="800" spc="30" dirty="0">
                          <a:latin typeface="MS UI Gothic"/>
                          <a:cs typeface="MS UI Gothic"/>
                        </a:rPr>
                        <a:t>意</a:t>
                      </a:r>
                      <a:r>
                        <a:rPr sz="800" spc="20" dirty="0">
                          <a:latin typeface="MS UI Gothic"/>
                          <a:cs typeface="MS UI Gothic"/>
                        </a:rPr>
                        <a:t>事</a:t>
                      </a:r>
                      <a:r>
                        <a:rPr sz="800" spc="15" dirty="0">
                          <a:latin typeface="MS UI Gothic"/>
                          <a:cs typeface="MS UI Gothic"/>
                        </a:rPr>
                        <a:t>項</a:t>
                      </a:r>
                      <a:endParaRPr sz="800">
                        <a:latin typeface="MS UI Gothic"/>
                        <a:cs typeface="MS UI Gothic"/>
                      </a:endParaRPr>
                    </a:p>
                  </a:txBody>
                  <a:tcPr marL="0" marR="0" marT="3175"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10000"/>
                  </a:ext>
                </a:extLst>
              </a:tr>
              <a:tr h="177545">
                <a:tc gridSpan="2" vMerge="1">
                  <a:txBody>
                    <a:bodyPr/>
                    <a:lstStyle/>
                    <a:p>
                      <a:endParaRPr/>
                    </a:p>
                  </a:txBody>
                  <a:tcPr marL="0" marR="0" marT="3175"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FFFF00"/>
                    </a:solidFill>
                  </a:tcPr>
                </a:tc>
                <a:tc hMerge="1" vMerge="1">
                  <a:txBody>
                    <a:bodyPr/>
                    <a:lstStyle/>
                    <a:p>
                      <a:endParaRPr/>
                    </a:p>
                  </a:txBody>
                  <a:tcPr marL="0" marR="0" marT="0" marB="0"/>
                </a:tc>
                <a:tc>
                  <a:txBody>
                    <a:bodyPr/>
                    <a:lstStyle/>
                    <a:p>
                      <a:pPr marL="6985" algn="ctr">
                        <a:lnSpc>
                          <a:spcPct val="100000"/>
                        </a:lnSpc>
                        <a:spcBef>
                          <a:spcPts val="260"/>
                        </a:spcBef>
                      </a:pPr>
                      <a:r>
                        <a:rPr sz="750" spc="30" dirty="0">
                          <a:latin typeface="MS UI Gothic"/>
                          <a:cs typeface="MS UI Gothic"/>
                        </a:rPr>
                        <a:t>持</a:t>
                      </a:r>
                      <a:r>
                        <a:rPr sz="750" spc="15" dirty="0">
                          <a:latin typeface="MS UI Gothic"/>
                          <a:cs typeface="MS UI Gothic"/>
                        </a:rPr>
                        <a:t>参</a:t>
                      </a:r>
                      <a:endParaRPr sz="750">
                        <a:latin typeface="MS UI Gothic"/>
                        <a:cs typeface="MS UI Gothic"/>
                      </a:endParaRPr>
                    </a:p>
                  </a:txBody>
                  <a:tcPr marL="0" marR="0" marT="330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245"/>
                        </a:spcBef>
                      </a:pPr>
                      <a:r>
                        <a:rPr sz="800" spc="30" dirty="0">
                          <a:latin typeface="MS UI Gothic"/>
                          <a:cs typeface="MS UI Gothic"/>
                        </a:rPr>
                        <a:t>郵</a:t>
                      </a:r>
                      <a:r>
                        <a:rPr sz="800" spc="15" dirty="0">
                          <a:latin typeface="MS UI Gothic"/>
                          <a:cs typeface="MS UI Gothic"/>
                        </a:rPr>
                        <a:t>送</a:t>
                      </a:r>
                      <a:endParaRPr sz="800">
                        <a:latin typeface="MS UI Gothic"/>
                        <a:cs typeface="MS UI Gothic"/>
                      </a:endParaRPr>
                    </a:p>
                  </a:txBody>
                  <a:tcPr marL="0" marR="0" marT="3111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vMerge="1">
                  <a:txBody>
                    <a:bodyPr/>
                    <a:lstStyle/>
                    <a:p>
                      <a:endParaRPr/>
                    </a:p>
                  </a:txBody>
                  <a:tcPr marL="0" marR="0" marT="3175"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10001"/>
                  </a:ext>
                </a:extLst>
              </a:tr>
              <a:tr h="307848">
                <a:tc>
                  <a:txBody>
                    <a:bodyPr/>
                    <a:lstStyle/>
                    <a:p>
                      <a:pPr>
                        <a:lnSpc>
                          <a:spcPct val="100000"/>
                        </a:lnSpc>
                        <a:spcBef>
                          <a:spcPts val="10"/>
                        </a:spcBef>
                      </a:pPr>
                      <a:endParaRPr sz="650">
                        <a:latin typeface="Times New Roman"/>
                        <a:cs typeface="Times New Roman"/>
                      </a:endParaRPr>
                    </a:p>
                    <a:p>
                      <a:pPr marR="1905" algn="ctr">
                        <a:lnSpc>
                          <a:spcPct val="100000"/>
                        </a:lnSpc>
                      </a:pPr>
                      <a:r>
                        <a:rPr sz="800" b="1" dirty="0">
                          <a:latin typeface="Microsoft YaHei UI"/>
                          <a:cs typeface="Microsoft YaHei UI"/>
                        </a:rPr>
                        <a:t>①</a:t>
                      </a:r>
                      <a:endParaRPr sz="800">
                        <a:latin typeface="Microsoft YaHei UI"/>
                        <a:cs typeface="Microsoft YaHei UI"/>
                      </a:endParaRPr>
                    </a:p>
                  </a:txBody>
                  <a:tcPr marL="0" marR="0" marT="1270" marB="0">
                    <a:lnL w="19050">
                      <a:solidFill>
                        <a:srgbClr val="000000"/>
                      </a:solidFill>
                      <a:prstDash val="solid"/>
                    </a:lnL>
                    <a:lnT w="9525">
                      <a:solidFill>
                        <a:srgbClr val="000000"/>
                      </a:solidFill>
                      <a:prstDash val="solid"/>
                    </a:lnT>
                    <a:lnB w="9525">
                      <a:solidFill>
                        <a:srgbClr val="000000"/>
                      </a:solidFill>
                      <a:prstDash val="solid"/>
                    </a:lnB>
                  </a:tcPr>
                </a:tc>
                <a:tc>
                  <a:txBody>
                    <a:bodyPr/>
                    <a:lstStyle/>
                    <a:p>
                      <a:pPr>
                        <a:lnSpc>
                          <a:spcPct val="100000"/>
                        </a:lnSpc>
                        <a:spcBef>
                          <a:spcPts val="10"/>
                        </a:spcBef>
                      </a:pPr>
                      <a:endParaRPr sz="650">
                        <a:latin typeface="Times New Roman"/>
                        <a:cs typeface="Times New Roman"/>
                      </a:endParaRPr>
                    </a:p>
                    <a:p>
                      <a:pPr marL="43180">
                        <a:lnSpc>
                          <a:spcPct val="100000"/>
                        </a:lnSpc>
                      </a:pPr>
                      <a:r>
                        <a:rPr sz="800" b="1" spc="70" dirty="0">
                          <a:latin typeface="Microsoft YaHei UI"/>
                          <a:cs typeface="Microsoft YaHei UI"/>
                        </a:rPr>
                        <a:t>新</a:t>
                      </a:r>
                      <a:r>
                        <a:rPr sz="800" b="1" spc="15" dirty="0">
                          <a:latin typeface="Microsoft YaHei UI"/>
                          <a:cs typeface="Microsoft YaHei UI"/>
                        </a:rPr>
                        <a:t>規</a:t>
                      </a:r>
                      <a:endParaRPr sz="800">
                        <a:latin typeface="Microsoft YaHei UI"/>
                        <a:cs typeface="Microsoft YaHei UI"/>
                      </a:endParaRPr>
                    </a:p>
                  </a:txBody>
                  <a:tcPr marL="0" marR="0" marT="127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20"/>
                        </a:spcBef>
                      </a:pPr>
                      <a:endParaRPr sz="650">
                        <a:latin typeface="Times New Roman"/>
                        <a:cs typeface="Times New Roman"/>
                      </a:endParaRPr>
                    </a:p>
                    <a:p>
                      <a:pPr algn="ctr">
                        <a:lnSpc>
                          <a:spcPct val="100000"/>
                        </a:lnSpc>
                      </a:pPr>
                      <a:r>
                        <a:rPr sz="800" dirty="0">
                          <a:latin typeface="MS UI Gothic"/>
                          <a:cs typeface="MS UI Gothic"/>
                        </a:rPr>
                        <a:t>○</a:t>
                      </a:r>
                      <a:endParaRPr sz="800">
                        <a:latin typeface="MS UI Gothic"/>
                        <a:cs typeface="MS UI Gothic"/>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20"/>
                        </a:spcBef>
                      </a:pPr>
                      <a:endParaRPr sz="650">
                        <a:latin typeface="Times New Roman"/>
                        <a:cs typeface="Times New Roman"/>
                      </a:endParaRPr>
                    </a:p>
                    <a:p>
                      <a:pPr algn="ctr">
                        <a:lnSpc>
                          <a:spcPct val="100000"/>
                        </a:lnSpc>
                      </a:pPr>
                      <a:r>
                        <a:rPr sz="800" dirty="0">
                          <a:latin typeface="MS UI Gothic"/>
                          <a:cs typeface="MS UI Gothic"/>
                        </a:rPr>
                        <a:t>×</a:t>
                      </a:r>
                      <a:endParaRPr sz="800">
                        <a:latin typeface="MS UI Gothic"/>
                        <a:cs typeface="MS UI Gothic"/>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a:lnSpc>
                          <a:spcPct val="100000"/>
                        </a:lnSpc>
                        <a:spcBef>
                          <a:spcPts val="20"/>
                        </a:spcBef>
                      </a:pPr>
                      <a:endParaRPr sz="850">
                        <a:latin typeface="Times New Roman"/>
                        <a:cs typeface="Times New Roman"/>
                      </a:endParaRPr>
                    </a:p>
                    <a:p>
                      <a:pPr marL="23495" marR="46355" indent="635">
                        <a:lnSpc>
                          <a:spcPct val="102400"/>
                        </a:lnSpc>
                      </a:pPr>
                      <a:r>
                        <a:rPr sz="800" b="1" spc="55" dirty="0">
                          <a:solidFill>
                            <a:srgbClr val="FF0000"/>
                          </a:solidFill>
                          <a:latin typeface="Microsoft YaHei UI"/>
                          <a:cs typeface="Microsoft YaHei UI"/>
                        </a:rPr>
                        <a:t>（</a:t>
                      </a:r>
                      <a:r>
                        <a:rPr sz="800" b="1" spc="65" dirty="0">
                          <a:solidFill>
                            <a:srgbClr val="FF0000"/>
                          </a:solidFill>
                          <a:latin typeface="Microsoft YaHei UI"/>
                          <a:cs typeface="Microsoft YaHei UI"/>
                        </a:rPr>
                        <a:t>※</a:t>
                      </a:r>
                      <a:r>
                        <a:rPr sz="800" b="1" spc="60" dirty="0">
                          <a:solidFill>
                            <a:srgbClr val="FF0000"/>
                          </a:solidFill>
                          <a:latin typeface="Microsoft YaHei UI"/>
                          <a:cs typeface="Microsoft YaHei UI"/>
                        </a:rPr>
                        <a:t>）</a:t>
                      </a:r>
                      <a:r>
                        <a:rPr sz="800" spc="5" dirty="0">
                          <a:latin typeface="MS UI Gothic"/>
                          <a:cs typeface="MS UI Gothic"/>
                        </a:rPr>
                        <a:t>専</a:t>
                      </a:r>
                      <a:r>
                        <a:rPr sz="800" spc="15" dirty="0">
                          <a:latin typeface="MS UI Gothic"/>
                          <a:cs typeface="MS UI Gothic"/>
                        </a:rPr>
                        <a:t>任</a:t>
                      </a:r>
                      <a:r>
                        <a:rPr sz="800" dirty="0">
                          <a:latin typeface="MS UI Gothic"/>
                          <a:cs typeface="MS UI Gothic"/>
                        </a:rPr>
                        <a:t>技</a:t>
                      </a:r>
                      <a:r>
                        <a:rPr sz="800" spc="5" dirty="0">
                          <a:latin typeface="MS UI Gothic"/>
                          <a:cs typeface="MS UI Gothic"/>
                        </a:rPr>
                        <a:t>術</a:t>
                      </a:r>
                      <a:r>
                        <a:rPr sz="800" spc="15" dirty="0">
                          <a:latin typeface="MS UI Gothic"/>
                          <a:cs typeface="MS UI Gothic"/>
                        </a:rPr>
                        <a:t>者</a:t>
                      </a:r>
                      <a:r>
                        <a:rPr sz="800" spc="5" dirty="0">
                          <a:latin typeface="MS UI Gothic"/>
                          <a:cs typeface="MS UI Gothic"/>
                        </a:rPr>
                        <a:t>の</a:t>
                      </a:r>
                      <a:r>
                        <a:rPr sz="800" spc="15" dirty="0">
                          <a:latin typeface="MS UI Gothic"/>
                          <a:cs typeface="MS UI Gothic"/>
                        </a:rPr>
                        <a:t>資</a:t>
                      </a:r>
                      <a:r>
                        <a:rPr sz="800" spc="5" dirty="0">
                          <a:latin typeface="MS UI Gothic"/>
                          <a:cs typeface="MS UI Gothic"/>
                        </a:rPr>
                        <a:t>格</a:t>
                      </a:r>
                      <a:r>
                        <a:rPr sz="800" spc="15" dirty="0">
                          <a:latin typeface="MS UI Gothic"/>
                          <a:cs typeface="MS UI Gothic"/>
                        </a:rPr>
                        <a:t>に</a:t>
                      </a:r>
                      <a:r>
                        <a:rPr sz="800" spc="5" dirty="0">
                          <a:latin typeface="MS UI Gothic"/>
                          <a:cs typeface="MS UI Gothic"/>
                        </a:rPr>
                        <a:t>変更</a:t>
                      </a:r>
                      <a:r>
                        <a:rPr sz="800" spc="15" dirty="0">
                          <a:latin typeface="MS UI Gothic"/>
                          <a:cs typeface="MS UI Gothic"/>
                        </a:rPr>
                        <a:t>がな</a:t>
                      </a:r>
                      <a:r>
                        <a:rPr sz="800" spc="5" dirty="0">
                          <a:latin typeface="MS UI Gothic"/>
                          <a:cs typeface="MS UI Gothic"/>
                        </a:rPr>
                        <a:t>い場</a:t>
                      </a:r>
                      <a:r>
                        <a:rPr sz="800" spc="15" dirty="0">
                          <a:latin typeface="MS UI Gothic"/>
                          <a:cs typeface="MS UI Gothic"/>
                        </a:rPr>
                        <a:t>合</a:t>
                      </a:r>
                      <a:r>
                        <a:rPr sz="800" dirty="0">
                          <a:latin typeface="MS UI Gothic"/>
                          <a:cs typeface="MS UI Gothic"/>
                        </a:rPr>
                        <a:t>は</a:t>
                      </a:r>
                      <a:r>
                        <a:rPr sz="800" spc="5" dirty="0">
                          <a:latin typeface="MS UI Gothic"/>
                          <a:cs typeface="MS UI Gothic"/>
                        </a:rPr>
                        <a:t>郵</a:t>
                      </a:r>
                      <a:r>
                        <a:rPr sz="800" spc="15" dirty="0">
                          <a:latin typeface="MS UI Gothic"/>
                          <a:cs typeface="MS UI Gothic"/>
                        </a:rPr>
                        <a:t>送</a:t>
                      </a:r>
                      <a:r>
                        <a:rPr sz="800" spc="5" dirty="0">
                          <a:latin typeface="MS UI Gothic"/>
                          <a:cs typeface="MS UI Gothic"/>
                        </a:rPr>
                        <a:t>可</a:t>
                      </a:r>
                      <a:r>
                        <a:rPr sz="800" dirty="0">
                          <a:latin typeface="MS UI Gothic"/>
                          <a:cs typeface="MS UI Gothic"/>
                        </a:rPr>
                        <a:t>と </a:t>
                      </a:r>
                      <a:r>
                        <a:rPr sz="800" spc="250" dirty="0">
                          <a:latin typeface="MS UI Gothic"/>
                          <a:cs typeface="MS UI Gothic"/>
                        </a:rPr>
                        <a:t>し</a:t>
                      </a:r>
                      <a:r>
                        <a:rPr sz="800" spc="215" dirty="0">
                          <a:latin typeface="MS UI Gothic"/>
                          <a:cs typeface="MS UI Gothic"/>
                        </a:rPr>
                        <a:t>ま</a:t>
                      </a:r>
                      <a:r>
                        <a:rPr sz="800" spc="150" dirty="0">
                          <a:latin typeface="MS UI Gothic"/>
                          <a:cs typeface="MS UI Gothic"/>
                        </a:rPr>
                        <a:t>す</a:t>
                      </a:r>
                      <a:r>
                        <a:rPr sz="800" spc="280" dirty="0">
                          <a:latin typeface="MS UI Gothic"/>
                          <a:cs typeface="MS UI Gothic"/>
                        </a:rPr>
                        <a:t>。</a:t>
                      </a:r>
                      <a:endParaRPr sz="800">
                        <a:latin typeface="MS UI Gothic"/>
                        <a:cs typeface="MS UI Gothic"/>
                      </a:endParaRPr>
                    </a:p>
                  </a:txBody>
                  <a:tcPr marL="0" marR="0" marT="2540" marB="0">
                    <a:lnL w="9525">
                      <a:solidFill>
                        <a:srgbClr val="000000"/>
                      </a:solidFill>
                      <a:prstDash val="solid"/>
                    </a:lnL>
                    <a:lnR w="19050">
                      <a:solidFill>
                        <a:srgbClr val="000000"/>
                      </a:solidFill>
                      <a:prstDash val="solid"/>
                    </a:lnR>
                    <a:lnT w="9525">
                      <a:solidFill>
                        <a:srgbClr val="000000"/>
                      </a:solidFill>
                      <a:prstDash val="solid"/>
                    </a:lnT>
                  </a:tcPr>
                </a:tc>
                <a:extLst>
                  <a:ext uri="{0D108BD9-81ED-4DB2-BD59-A6C34878D82A}">
                    <a16:rowId xmlns:a16="http://schemas.microsoft.com/office/drawing/2014/main" val="10002"/>
                  </a:ext>
                </a:extLst>
              </a:tr>
              <a:tr h="85512">
                <a:tc>
                  <a:txBody>
                    <a:bodyPr/>
                    <a:lstStyle/>
                    <a:p>
                      <a:pPr>
                        <a:lnSpc>
                          <a:spcPct val="100000"/>
                        </a:lnSpc>
                      </a:pPr>
                      <a:endParaRPr sz="400">
                        <a:latin typeface="Times New Roman"/>
                        <a:cs typeface="Times New Roman"/>
                      </a:endParaRPr>
                    </a:p>
                  </a:txBody>
                  <a:tcPr marL="0" marR="0" marT="0" marB="0">
                    <a:lnL w="19050">
                      <a:solidFill>
                        <a:srgbClr val="000000"/>
                      </a:solidFill>
                      <a:prstDash val="solid"/>
                    </a:lnL>
                    <a:lnT w="9525">
                      <a:solidFill>
                        <a:srgbClr val="000000"/>
                      </a:solidFill>
                      <a:prstDash val="solid"/>
                    </a:lnT>
                  </a:tcPr>
                </a:tc>
                <a:tc>
                  <a:txBody>
                    <a:bodyPr/>
                    <a:lstStyle/>
                    <a:p>
                      <a:pPr>
                        <a:lnSpc>
                          <a:spcPct val="100000"/>
                        </a:lnSpc>
                      </a:pPr>
                      <a:endParaRPr sz="400">
                        <a:latin typeface="Times New Roman"/>
                        <a:cs typeface="Times New Roman"/>
                      </a:endParaRPr>
                    </a:p>
                  </a:txBody>
                  <a:tcPr marL="0" marR="0" marT="0" marB="0">
                    <a:lnR w="9525">
                      <a:solidFill>
                        <a:srgbClr val="000000"/>
                      </a:solidFill>
                      <a:prstDash val="solid"/>
                    </a:lnR>
                    <a:lnT w="9525">
                      <a:solidFill>
                        <a:srgbClr val="000000"/>
                      </a:solidFill>
                      <a:prstDash val="solid"/>
                    </a:lnT>
                  </a:tcPr>
                </a:tc>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tcPr>
                </a:tc>
                <a:tc>
                  <a:txBody>
                    <a:bodyPr/>
                    <a:lstStyle/>
                    <a:p>
                      <a:pPr>
                        <a:lnSpc>
                          <a:spcPct val="100000"/>
                        </a:lnSpc>
                      </a:pPr>
                      <a:endParaRPr sz="4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tcPr>
                </a:tc>
                <a:tc vMerge="1">
                  <a:txBody>
                    <a:bodyPr/>
                    <a:lstStyle/>
                    <a:p>
                      <a:endParaRPr/>
                    </a:p>
                  </a:txBody>
                  <a:tcPr marL="0" marR="0" marT="2540" marB="0">
                    <a:lnL w="9525">
                      <a:solidFill>
                        <a:srgbClr val="000000"/>
                      </a:solidFill>
                      <a:prstDash val="solid"/>
                    </a:lnL>
                    <a:lnR w="19050">
                      <a:solidFill>
                        <a:srgbClr val="000000"/>
                      </a:solidFill>
                      <a:prstDash val="solid"/>
                    </a:lnR>
                    <a:lnT w="9525">
                      <a:solidFill>
                        <a:srgbClr val="000000"/>
                      </a:solidFill>
                      <a:prstDash val="solid"/>
                    </a:lnT>
                  </a:tcPr>
                </a:tc>
                <a:extLst>
                  <a:ext uri="{0D108BD9-81ED-4DB2-BD59-A6C34878D82A}">
                    <a16:rowId xmlns:a16="http://schemas.microsoft.com/office/drawing/2014/main" val="10003"/>
                  </a:ext>
                </a:extLst>
              </a:tr>
              <a:tr h="223859">
                <a:tc>
                  <a:txBody>
                    <a:bodyPr/>
                    <a:lstStyle/>
                    <a:p>
                      <a:pPr marR="1905" algn="ctr">
                        <a:lnSpc>
                          <a:spcPct val="100000"/>
                        </a:lnSpc>
                        <a:spcBef>
                          <a:spcPts val="85"/>
                        </a:spcBef>
                      </a:pPr>
                      <a:r>
                        <a:rPr sz="800" b="1" dirty="0">
                          <a:latin typeface="Microsoft YaHei UI"/>
                          <a:cs typeface="Microsoft YaHei UI"/>
                        </a:rPr>
                        <a:t>②</a:t>
                      </a:r>
                      <a:endParaRPr sz="800">
                        <a:latin typeface="Microsoft YaHei UI"/>
                        <a:cs typeface="Microsoft YaHei UI"/>
                      </a:endParaRPr>
                    </a:p>
                  </a:txBody>
                  <a:tcPr marL="0" marR="0" marT="10795" marB="0">
                    <a:lnL w="19050">
                      <a:solidFill>
                        <a:srgbClr val="000000"/>
                      </a:solidFill>
                      <a:prstDash val="solid"/>
                    </a:lnL>
                    <a:lnB w="9525">
                      <a:solidFill>
                        <a:srgbClr val="000000"/>
                      </a:solidFill>
                      <a:prstDash val="solid"/>
                    </a:lnB>
                  </a:tcPr>
                </a:tc>
                <a:tc>
                  <a:txBody>
                    <a:bodyPr/>
                    <a:lstStyle/>
                    <a:p>
                      <a:pPr marL="43180">
                        <a:lnSpc>
                          <a:spcPct val="100000"/>
                        </a:lnSpc>
                        <a:spcBef>
                          <a:spcPts val="85"/>
                        </a:spcBef>
                      </a:pPr>
                      <a:r>
                        <a:rPr sz="800" b="1" spc="70" dirty="0">
                          <a:latin typeface="Microsoft YaHei UI"/>
                          <a:cs typeface="Microsoft YaHei UI"/>
                        </a:rPr>
                        <a:t>許</a:t>
                      </a:r>
                      <a:r>
                        <a:rPr sz="800" b="1" spc="80" dirty="0">
                          <a:latin typeface="Microsoft YaHei UI"/>
                          <a:cs typeface="Microsoft YaHei UI"/>
                        </a:rPr>
                        <a:t>可換え</a:t>
                      </a:r>
                      <a:r>
                        <a:rPr sz="800" b="1" spc="70" dirty="0">
                          <a:latin typeface="Microsoft YaHei UI"/>
                          <a:cs typeface="Microsoft YaHei UI"/>
                        </a:rPr>
                        <a:t>新</a:t>
                      </a:r>
                      <a:r>
                        <a:rPr sz="800" b="1" spc="15" dirty="0">
                          <a:latin typeface="Microsoft YaHei UI"/>
                          <a:cs typeface="Microsoft YaHei UI"/>
                        </a:rPr>
                        <a:t>規</a:t>
                      </a:r>
                      <a:endParaRPr sz="800">
                        <a:latin typeface="Microsoft YaHei UI"/>
                        <a:cs typeface="Microsoft YaHei UI"/>
                      </a:endParaRPr>
                    </a:p>
                  </a:txBody>
                  <a:tcPr marL="0" marR="0" marT="10795" marB="0">
                    <a:lnR w="9525">
                      <a:solidFill>
                        <a:srgbClr val="000000"/>
                      </a:solidFill>
                      <a:prstDash val="solid"/>
                    </a:lnR>
                    <a:lnB w="9525">
                      <a:solidFill>
                        <a:srgbClr val="000000"/>
                      </a:solidFill>
                      <a:prstDash val="solid"/>
                    </a:lnB>
                  </a:tcPr>
                </a:tc>
                <a:tc>
                  <a:txBody>
                    <a:bodyPr/>
                    <a:lstStyle/>
                    <a:p>
                      <a:pPr algn="ctr">
                        <a:lnSpc>
                          <a:spcPct val="100000"/>
                        </a:lnSpc>
                        <a:spcBef>
                          <a:spcPts val="95"/>
                        </a:spcBef>
                      </a:pPr>
                      <a:r>
                        <a:rPr sz="800" dirty="0">
                          <a:latin typeface="MS UI Gothic"/>
                          <a:cs typeface="MS UI Gothic"/>
                        </a:rPr>
                        <a:t>○</a:t>
                      </a:r>
                      <a:endParaRPr sz="800">
                        <a:latin typeface="MS UI Gothic"/>
                        <a:cs typeface="MS UI Gothic"/>
                      </a:endParaRPr>
                    </a:p>
                  </a:txBody>
                  <a:tcPr marL="0" marR="0" marT="12065"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gn="ctr">
                        <a:lnSpc>
                          <a:spcPct val="100000"/>
                        </a:lnSpc>
                        <a:spcBef>
                          <a:spcPts val="95"/>
                        </a:spcBef>
                      </a:pPr>
                      <a:r>
                        <a:rPr sz="800" dirty="0">
                          <a:latin typeface="MS UI Gothic"/>
                          <a:cs typeface="MS UI Gothic"/>
                        </a:rPr>
                        <a:t>×</a:t>
                      </a:r>
                      <a:endParaRPr sz="800">
                        <a:latin typeface="MS UI Gothic"/>
                        <a:cs typeface="MS UI Gothic"/>
                      </a:endParaRPr>
                    </a:p>
                  </a:txBody>
                  <a:tcPr marL="0" marR="0" marT="12065" marB="0">
                    <a:lnL w="9525">
                      <a:solidFill>
                        <a:srgbClr val="000000"/>
                      </a:solidFill>
                      <a:prstDash val="solid"/>
                    </a:lnL>
                    <a:lnR w="9525">
                      <a:solidFill>
                        <a:srgbClr val="000000"/>
                      </a:solidFill>
                      <a:prstDash val="solid"/>
                    </a:lnR>
                    <a:lnB w="9525">
                      <a:solidFill>
                        <a:srgbClr val="000000"/>
                      </a:solidFill>
                      <a:prstDash val="solid"/>
                    </a:lnB>
                  </a:tcPr>
                </a:tc>
                <a:tc rowSpan="2">
                  <a:txBody>
                    <a:bodyPr/>
                    <a:lstStyle/>
                    <a:p>
                      <a:pPr>
                        <a:lnSpc>
                          <a:spcPct val="100000"/>
                        </a:lnSpc>
                        <a:spcBef>
                          <a:spcPts val="10"/>
                        </a:spcBef>
                      </a:pPr>
                      <a:endParaRPr sz="750">
                        <a:latin typeface="Times New Roman"/>
                        <a:cs typeface="Times New Roman"/>
                      </a:endParaRPr>
                    </a:p>
                    <a:p>
                      <a:pPr marL="23495">
                        <a:lnSpc>
                          <a:spcPct val="100000"/>
                        </a:lnSpc>
                      </a:pPr>
                      <a:r>
                        <a:rPr sz="800" spc="430" dirty="0">
                          <a:latin typeface="MS UI Gothic"/>
                          <a:cs typeface="MS UI Gothic"/>
                        </a:rPr>
                        <a:t>・</a:t>
                      </a:r>
                      <a:r>
                        <a:rPr sz="800" spc="20" dirty="0">
                          <a:latin typeface="MS UI Gothic"/>
                          <a:cs typeface="MS UI Gothic"/>
                        </a:rPr>
                        <a:t>郵</a:t>
                      </a:r>
                      <a:r>
                        <a:rPr sz="800" spc="30" dirty="0">
                          <a:latin typeface="MS UI Gothic"/>
                          <a:cs typeface="MS UI Gothic"/>
                        </a:rPr>
                        <a:t>送</a:t>
                      </a:r>
                      <a:r>
                        <a:rPr sz="800" spc="135" dirty="0">
                          <a:latin typeface="MS UI Gothic"/>
                          <a:cs typeface="MS UI Gothic"/>
                        </a:rPr>
                        <a:t>は</a:t>
                      </a:r>
                      <a:r>
                        <a:rPr sz="800" spc="285" dirty="0">
                          <a:latin typeface="MS UI Gothic"/>
                          <a:cs typeface="MS UI Gothic"/>
                        </a:rPr>
                        <a:t>、</a:t>
                      </a:r>
                      <a:r>
                        <a:rPr sz="800" spc="30" dirty="0">
                          <a:latin typeface="MS UI Gothic"/>
                          <a:cs typeface="MS UI Gothic"/>
                        </a:rPr>
                        <a:t>書留</a:t>
                      </a:r>
                      <a:r>
                        <a:rPr sz="800" spc="220" dirty="0">
                          <a:latin typeface="MS UI Gothic"/>
                          <a:cs typeface="MS UI Gothic"/>
                        </a:rPr>
                        <a:t>に</a:t>
                      </a:r>
                      <a:r>
                        <a:rPr sz="800" spc="204" dirty="0">
                          <a:latin typeface="MS UI Gothic"/>
                          <a:cs typeface="MS UI Gothic"/>
                        </a:rPr>
                        <a:t>し</a:t>
                      </a:r>
                      <a:r>
                        <a:rPr sz="800" spc="190" dirty="0">
                          <a:latin typeface="MS UI Gothic"/>
                          <a:cs typeface="MS UI Gothic"/>
                        </a:rPr>
                        <a:t>て</a:t>
                      </a:r>
                      <a:r>
                        <a:rPr sz="800" spc="425" dirty="0">
                          <a:latin typeface="MS UI Gothic"/>
                          <a:cs typeface="MS UI Gothic"/>
                        </a:rPr>
                        <a:t>く</a:t>
                      </a:r>
                      <a:r>
                        <a:rPr sz="800" spc="190" dirty="0">
                          <a:latin typeface="MS UI Gothic"/>
                          <a:cs typeface="MS UI Gothic"/>
                        </a:rPr>
                        <a:t>だ</a:t>
                      </a:r>
                      <a:r>
                        <a:rPr sz="800" spc="275" dirty="0">
                          <a:latin typeface="MS UI Gothic"/>
                          <a:cs typeface="MS UI Gothic"/>
                        </a:rPr>
                        <a:t>さ</a:t>
                      </a:r>
                      <a:r>
                        <a:rPr sz="800" spc="165" dirty="0">
                          <a:latin typeface="MS UI Gothic"/>
                          <a:cs typeface="MS UI Gothic"/>
                        </a:rPr>
                        <a:t>い</a:t>
                      </a:r>
                      <a:r>
                        <a:rPr sz="800" spc="280" dirty="0">
                          <a:latin typeface="MS UI Gothic"/>
                          <a:cs typeface="MS UI Gothic"/>
                        </a:rPr>
                        <a:t>。</a:t>
                      </a:r>
                      <a:endParaRPr sz="800">
                        <a:latin typeface="MS UI Gothic"/>
                        <a:cs typeface="MS UI Gothic"/>
                      </a:endParaRPr>
                    </a:p>
                  </a:txBody>
                  <a:tcPr marL="0" marR="0" marT="127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04"/>
                  </a:ext>
                </a:extLst>
              </a:tr>
              <a:tr h="0">
                <a:tc>
                  <a:txBody>
                    <a:bodyPr/>
                    <a:lstStyle/>
                    <a:p>
                      <a:pPr>
                        <a:lnSpc>
                          <a:spcPct val="100000"/>
                        </a:lnSpc>
                      </a:pPr>
                      <a:endParaRPr sz="100">
                        <a:latin typeface="Times New Roman"/>
                        <a:cs typeface="Times New Roman"/>
                      </a:endParaRPr>
                    </a:p>
                  </a:txBody>
                  <a:tcPr marL="0" marR="0" marT="0" marB="0">
                    <a:lnL w="19050">
                      <a:solidFill>
                        <a:srgbClr val="000000"/>
                      </a:solidFill>
                      <a:prstDash val="solid"/>
                    </a:lnL>
                    <a:lnT w="9525">
                      <a:solidFill>
                        <a:srgbClr val="000000"/>
                      </a:solidFill>
                      <a:prstDash val="solid"/>
                    </a:lnT>
                  </a:tcPr>
                </a:tc>
                <a:tc>
                  <a:txBody>
                    <a:bodyPr/>
                    <a:lstStyle/>
                    <a:p>
                      <a:pPr>
                        <a:lnSpc>
                          <a:spcPct val="100000"/>
                        </a:lnSpc>
                      </a:pPr>
                      <a:endParaRPr sz="100">
                        <a:latin typeface="Times New Roman"/>
                        <a:cs typeface="Times New Roman"/>
                      </a:endParaRPr>
                    </a:p>
                  </a:txBody>
                  <a:tcPr marL="0" marR="0" marT="0" marB="0">
                    <a:lnR w="9525">
                      <a:solidFill>
                        <a:srgbClr val="000000"/>
                      </a:solidFill>
                      <a:prstDash val="solid"/>
                    </a:lnR>
                    <a:lnT w="9525">
                      <a:solidFill>
                        <a:srgbClr val="000000"/>
                      </a:solidFill>
                      <a:prstDash val="solid"/>
                    </a:lnT>
                  </a:tcPr>
                </a:tc>
                <a:tc>
                  <a:txBody>
                    <a:bodyPr/>
                    <a:lstStyle/>
                    <a:p>
                      <a:pPr>
                        <a:lnSpc>
                          <a:spcPct val="100000"/>
                        </a:lnSpc>
                      </a:pPr>
                      <a:endParaRPr sz="1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tcPr>
                </a:tc>
                <a:tc rowSpan="2">
                  <a:txBody>
                    <a:bodyPr/>
                    <a:lstStyle/>
                    <a:p>
                      <a:pPr algn="ctr">
                        <a:lnSpc>
                          <a:spcPct val="100000"/>
                        </a:lnSpc>
                        <a:spcBef>
                          <a:spcPts val="350"/>
                        </a:spcBef>
                      </a:pPr>
                      <a:r>
                        <a:rPr sz="800" dirty="0">
                          <a:latin typeface="MS UI Gothic"/>
                          <a:cs typeface="MS UI Gothic"/>
                        </a:rPr>
                        <a:t>○</a:t>
                      </a:r>
                      <a:endParaRPr sz="800">
                        <a:latin typeface="MS UI Gothic"/>
                        <a:cs typeface="MS UI Gothic"/>
                      </a:endParaRPr>
                    </a:p>
                    <a:p>
                      <a:pPr marR="635" algn="ctr">
                        <a:lnSpc>
                          <a:spcPct val="100000"/>
                        </a:lnSpc>
                        <a:spcBef>
                          <a:spcPts val="35"/>
                        </a:spcBef>
                      </a:pPr>
                      <a:r>
                        <a:rPr sz="650" b="1" spc="90" dirty="0">
                          <a:solidFill>
                            <a:srgbClr val="FF0000"/>
                          </a:solidFill>
                          <a:latin typeface="Microsoft YaHei UI"/>
                          <a:cs typeface="Microsoft YaHei UI"/>
                        </a:rPr>
                        <a:t>（※）</a:t>
                      </a:r>
                      <a:endParaRPr sz="650">
                        <a:latin typeface="Microsoft YaHei UI"/>
                        <a:cs typeface="Microsoft YaHei UI"/>
                      </a:endParaRPr>
                    </a:p>
                  </a:txBody>
                  <a:tcPr marL="0" marR="0" marT="444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127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05"/>
                  </a:ext>
                </a:extLst>
              </a:tr>
              <a:tr h="278149">
                <a:tc>
                  <a:txBody>
                    <a:bodyPr/>
                    <a:lstStyle/>
                    <a:p>
                      <a:pPr marR="1905" algn="ctr">
                        <a:lnSpc>
                          <a:spcPct val="100000"/>
                        </a:lnSpc>
                        <a:spcBef>
                          <a:spcPts val="525"/>
                        </a:spcBef>
                      </a:pPr>
                      <a:r>
                        <a:rPr sz="800" b="1" dirty="0">
                          <a:latin typeface="Microsoft YaHei UI"/>
                          <a:cs typeface="Microsoft YaHei UI"/>
                        </a:rPr>
                        <a:t>③</a:t>
                      </a:r>
                      <a:endParaRPr sz="800">
                        <a:latin typeface="Microsoft YaHei UI"/>
                        <a:cs typeface="Microsoft YaHei UI"/>
                      </a:endParaRPr>
                    </a:p>
                  </a:txBody>
                  <a:tcPr marL="0" marR="0" marT="66675" marB="0">
                    <a:lnL w="19050">
                      <a:solidFill>
                        <a:srgbClr val="000000"/>
                      </a:solidFill>
                      <a:prstDash val="solid"/>
                    </a:lnL>
                    <a:lnB w="9525">
                      <a:solidFill>
                        <a:srgbClr val="000000"/>
                      </a:solidFill>
                      <a:prstDash val="solid"/>
                    </a:lnB>
                  </a:tcPr>
                </a:tc>
                <a:tc>
                  <a:txBody>
                    <a:bodyPr/>
                    <a:lstStyle/>
                    <a:p>
                      <a:pPr marL="43180">
                        <a:lnSpc>
                          <a:spcPct val="100000"/>
                        </a:lnSpc>
                        <a:spcBef>
                          <a:spcPts val="525"/>
                        </a:spcBef>
                      </a:pPr>
                      <a:r>
                        <a:rPr sz="800" b="1" spc="70" dirty="0">
                          <a:latin typeface="Microsoft YaHei UI"/>
                          <a:cs typeface="Microsoft YaHei UI"/>
                        </a:rPr>
                        <a:t>般</a:t>
                      </a:r>
                      <a:r>
                        <a:rPr sz="800" b="1" spc="80" dirty="0">
                          <a:latin typeface="Microsoft YaHei UI"/>
                          <a:cs typeface="Microsoft YaHei UI"/>
                        </a:rPr>
                        <a:t>特新</a:t>
                      </a:r>
                      <a:r>
                        <a:rPr sz="800" b="1" spc="15" dirty="0">
                          <a:latin typeface="Microsoft YaHei UI"/>
                          <a:cs typeface="Microsoft YaHei UI"/>
                        </a:rPr>
                        <a:t>規</a:t>
                      </a:r>
                      <a:endParaRPr sz="800">
                        <a:latin typeface="Microsoft YaHei UI"/>
                        <a:cs typeface="Microsoft YaHei UI"/>
                      </a:endParaRPr>
                    </a:p>
                  </a:txBody>
                  <a:tcPr marL="0" marR="0" marT="66675" marB="0">
                    <a:lnR w="9525">
                      <a:solidFill>
                        <a:srgbClr val="000000"/>
                      </a:solidFill>
                      <a:prstDash val="solid"/>
                    </a:lnR>
                    <a:lnB w="9525">
                      <a:solidFill>
                        <a:srgbClr val="000000"/>
                      </a:solidFill>
                      <a:prstDash val="solid"/>
                    </a:lnB>
                  </a:tcPr>
                </a:tc>
                <a:tc>
                  <a:txBody>
                    <a:bodyPr/>
                    <a:lstStyle/>
                    <a:p>
                      <a:pPr algn="ctr">
                        <a:lnSpc>
                          <a:spcPct val="100000"/>
                        </a:lnSpc>
                        <a:spcBef>
                          <a:spcPts val="535"/>
                        </a:spcBef>
                      </a:pPr>
                      <a:r>
                        <a:rPr sz="800" dirty="0">
                          <a:latin typeface="MS UI Gothic"/>
                          <a:cs typeface="MS UI Gothic"/>
                        </a:rPr>
                        <a:t>○</a:t>
                      </a:r>
                      <a:endParaRPr sz="800">
                        <a:latin typeface="MS UI Gothic"/>
                        <a:cs typeface="MS UI Gothic"/>
                      </a:endParaRPr>
                    </a:p>
                  </a:txBody>
                  <a:tcPr marL="0" marR="0" marT="67945" marB="0">
                    <a:lnL w="9525">
                      <a:solidFill>
                        <a:srgbClr val="000000"/>
                      </a:solidFill>
                      <a:prstDash val="solid"/>
                    </a:lnL>
                    <a:lnR w="9525">
                      <a:solidFill>
                        <a:srgbClr val="000000"/>
                      </a:solidFill>
                      <a:prstDash val="solid"/>
                    </a:lnR>
                    <a:lnB w="9525">
                      <a:solidFill>
                        <a:srgbClr val="000000"/>
                      </a:solidFill>
                      <a:prstDash val="solid"/>
                    </a:lnB>
                  </a:tcPr>
                </a:tc>
                <a:tc vMerge="1">
                  <a:txBody>
                    <a:bodyPr/>
                    <a:lstStyle/>
                    <a:p>
                      <a:endParaRPr/>
                    </a:p>
                  </a:txBody>
                  <a:tcPr marL="0" marR="0" marT="444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3">
                  <a:txBody>
                    <a:bodyPr/>
                    <a:lstStyle/>
                    <a:p>
                      <a:pPr>
                        <a:lnSpc>
                          <a:spcPct val="100000"/>
                        </a:lnSpc>
                        <a:spcBef>
                          <a:spcPts val="5"/>
                        </a:spcBef>
                      </a:pPr>
                      <a:endParaRPr sz="700">
                        <a:latin typeface="Times New Roman"/>
                        <a:cs typeface="Times New Roman"/>
                      </a:endParaRPr>
                    </a:p>
                    <a:p>
                      <a:pPr marL="23495" marR="66040">
                        <a:lnSpc>
                          <a:spcPct val="102400"/>
                        </a:lnSpc>
                      </a:pPr>
                      <a:r>
                        <a:rPr sz="800" spc="15" dirty="0">
                          <a:latin typeface="MS UI Gothic"/>
                          <a:cs typeface="MS UI Gothic"/>
                        </a:rPr>
                        <a:t>・</a:t>
                      </a:r>
                      <a:r>
                        <a:rPr sz="800" spc="5" dirty="0">
                          <a:latin typeface="MS UI Gothic"/>
                          <a:cs typeface="MS UI Gothic"/>
                        </a:rPr>
                        <a:t>郵</a:t>
                      </a:r>
                      <a:r>
                        <a:rPr sz="800" spc="15" dirty="0">
                          <a:latin typeface="MS UI Gothic"/>
                          <a:cs typeface="MS UI Gothic"/>
                        </a:rPr>
                        <a:t>送</a:t>
                      </a:r>
                      <a:r>
                        <a:rPr sz="800" spc="5" dirty="0">
                          <a:latin typeface="MS UI Gothic"/>
                          <a:cs typeface="MS UI Gothic"/>
                        </a:rPr>
                        <a:t>の場</a:t>
                      </a:r>
                      <a:r>
                        <a:rPr sz="800" spc="15" dirty="0">
                          <a:latin typeface="MS UI Gothic"/>
                          <a:cs typeface="MS UI Gothic"/>
                        </a:rPr>
                        <a:t>合、</a:t>
                      </a:r>
                      <a:r>
                        <a:rPr sz="800" dirty="0">
                          <a:latin typeface="MS UI Gothic"/>
                          <a:cs typeface="MS UI Gothic"/>
                        </a:rPr>
                        <a:t>資</a:t>
                      </a:r>
                      <a:r>
                        <a:rPr sz="800" spc="5" dirty="0">
                          <a:latin typeface="MS UI Gothic"/>
                          <a:cs typeface="MS UI Gothic"/>
                        </a:rPr>
                        <a:t>格、</a:t>
                      </a:r>
                      <a:r>
                        <a:rPr sz="800" spc="15" dirty="0">
                          <a:latin typeface="MS UI Gothic"/>
                          <a:cs typeface="MS UI Gothic"/>
                        </a:rPr>
                        <a:t>免</a:t>
                      </a:r>
                      <a:r>
                        <a:rPr sz="800" spc="5" dirty="0">
                          <a:latin typeface="MS UI Gothic"/>
                          <a:cs typeface="MS UI Gothic"/>
                        </a:rPr>
                        <a:t>状</a:t>
                      </a:r>
                      <a:r>
                        <a:rPr sz="800" spc="15" dirty="0">
                          <a:latin typeface="MS UI Gothic"/>
                          <a:cs typeface="MS UI Gothic"/>
                        </a:rPr>
                        <a:t>等</a:t>
                      </a:r>
                      <a:r>
                        <a:rPr sz="800" spc="5" dirty="0">
                          <a:latin typeface="MS UI Gothic"/>
                          <a:cs typeface="MS UI Gothic"/>
                        </a:rPr>
                        <a:t>の</a:t>
                      </a:r>
                      <a:r>
                        <a:rPr sz="800" spc="15" dirty="0">
                          <a:latin typeface="MS UI Gothic"/>
                          <a:cs typeface="MS UI Gothic"/>
                        </a:rPr>
                        <a:t>原</a:t>
                      </a:r>
                      <a:r>
                        <a:rPr sz="800" spc="5" dirty="0">
                          <a:latin typeface="MS UI Gothic"/>
                          <a:cs typeface="MS UI Gothic"/>
                        </a:rPr>
                        <a:t>本</a:t>
                      </a:r>
                      <a:r>
                        <a:rPr sz="800" spc="15" dirty="0">
                          <a:latin typeface="MS UI Gothic"/>
                          <a:cs typeface="MS UI Gothic"/>
                        </a:rPr>
                        <a:t>は</a:t>
                      </a:r>
                      <a:r>
                        <a:rPr sz="800" spc="5" dirty="0">
                          <a:latin typeface="MS UI Gothic"/>
                          <a:cs typeface="MS UI Gothic"/>
                        </a:rPr>
                        <a:t>送</a:t>
                      </a:r>
                      <a:r>
                        <a:rPr sz="800" spc="15" dirty="0">
                          <a:latin typeface="MS UI Gothic"/>
                          <a:cs typeface="MS UI Gothic"/>
                        </a:rPr>
                        <a:t>付</a:t>
                      </a:r>
                      <a:r>
                        <a:rPr sz="800" spc="5" dirty="0">
                          <a:latin typeface="MS UI Gothic"/>
                          <a:cs typeface="MS UI Gothic"/>
                        </a:rPr>
                        <a:t>し</a:t>
                      </a:r>
                      <a:r>
                        <a:rPr sz="800" dirty="0">
                          <a:latin typeface="MS UI Gothic"/>
                          <a:cs typeface="MS UI Gothic"/>
                        </a:rPr>
                        <a:t>な</a:t>
                      </a:r>
                      <a:r>
                        <a:rPr sz="800" spc="15" dirty="0">
                          <a:latin typeface="MS UI Gothic"/>
                          <a:cs typeface="MS UI Gothic"/>
                        </a:rPr>
                        <a:t>い</a:t>
                      </a:r>
                      <a:r>
                        <a:rPr sz="800" spc="5" dirty="0">
                          <a:latin typeface="MS UI Gothic"/>
                          <a:cs typeface="MS UI Gothic"/>
                        </a:rPr>
                        <a:t>で</a:t>
                      </a:r>
                      <a:r>
                        <a:rPr sz="800" dirty="0">
                          <a:latin typeface="MS UI Gothic"/>
                          <a:cs typeface="MS UI Gothic"/>
                        </a:rPr>
                        <a:t>く </a:t>
                      </a:r>
                      <a:r>
                        <a:rPr sz="800" spc="200" dirty="0">
                          <a:latin typeface="MS UI Gothic"/>
                          <a:cs typeface="MS UI Gothic"/>
                        </a:rPr>
                        <a:t>だ</a:t>
                      </a:r>
                      <a:r>
                        <a:rPr sz="800" spc="265" dirty="0">
                          <a:latin typeface="MS UI Gothic"/>
                          <a:cs typeface="MS UI Gothic"/>
                        </a:rPr>
                        <a:t>さ</a:t>
                      </a:r>
                      <a:r>
                        <a:rPr sz="800" spc="175" dirty="0">
                          <a:latin typeface="MS UI Gothic"/>
                          <a:cs typeface="MS UI Gothic"/>
                        </a:rPr>
                        <a:t>い</a:t>
                      </a:r>
                      <a:r>
                        <a:rPr sz="800" spc="280" dirty="0">
                          <a:latin typeface="MS UI Gothic"/>
                          <a:cs typeface="MS UI Gothic"/>
                        </a:rPr>
                        <a:t>。</a:t>
                      </a:r>
                      <a:endParaRPr sz="800">
                        <a:latin typeface="MS UI Gothic"/>
                        <a:cs typeface="MS UI Gothic"/>
                      </a:endParaRPr>
                    </a:p>
                    <a:p>
                      <a:pPr>
                        <a:lnSpc>
                          <a:spcPct val="100000"/>
                        </a:lnSpc>
                        <a:spcBef>
                          <a:spcPts val="5"/>
                        </a:spcBef>
                      </a:pPr>
                      <a:endParaRPr sz="850">
                        <a:latin typeface="Times New Roman"/>
                        <a:cs typeface="Times New Roman"/>
                      </a:endParaRPr>
                    </a:p>
                    <a:p>
                      <a:pPr marL="23495" marR="170815">
                        <a:lnSpc>
                          <a:spcPct val="102800"/>
                        </a:lnSpc>
                      </a:pPr>
                      <a:r>
                        <a:rPr sz="800" spc="15" dirty="0">
                          <a:latin typeface="MS UI Gothic"/>
                          <a:cs typeface="MS UI Gothic"/>
                        </a:rPr>
                        <a:t>・</a:t>
                      </a:r>
                      <a:r>
                        <a:rPr sz="800" spc="5" dirty="0">
                          <a:latin typeface="MS UI Gothic"/>
                          <a:cs typeface="MS UI Gothic"/>
                        </a:rPr>
                        <a:t>必</a:t>
                      </a:r>
                      <a:r>
                        <a:rPr sz="800" spc="15" dirty="0">
                          <a:latin typeface="MS UI Gothic"/>
                          <a:cs typeface="MS UI Gothic"/>
                        </a:rPr>
                        <a:t>要</a:t>
                      </a:r>
                      <a:r>
                        <a:rPr sz="800" spc="5" dirty="0">
                          <a:latin typeface="MS UI Gothic"/>
                          <a:cs typeface="MS UI Gothic"/>
                        </a:rPr>
                        <a:t>な書</a:t>
                      </a:r>
                      <a:r>
                        <a:rPr sz="800" spc="15" dirty="0">
                          <a:latin typeface="MS UI Gothic"/>
                          <a:cs typeface="MS UI Gothic"/>
                        </a:rPr>
                        <a:t>類は</a:t>
                      </a:r>
                      <a:r>
                        <a:rPr sz="800" dirty="0">
                          <a:latin typeface="MS UI Gothic"/>
                          <a:cs typeface="MS UI Gothic"/>
                        </a:rPr>
                        <a:t>、</a:t>
                      </a:r>
                      <a:r>
                        <a:rPr sz="800" spc="5" dirty="0">
                          <a:latin typeface="MS UI Gothic"/>
                          <a:cs typeface="MS UI Gothic"/>
                        </a:rPr>
                        <a:t>「建</a:t>
                      </a:r>
                      <a:r>
                        <a:rPr sz="800" spc="15" dirty="0">
                          <a:latin typeface="MS UI Gothic"/>
                          <a:cs typeface="MS UI Gothic"/>
                        </a:rPr>
                        <a:t>設</a:t>
                      </a:r>
                      <a:r>
                        <a:rPr sz="800" spc="5" dirty="0">
                          <a:latin typeface="MS UI Gothic"/>
                          <a:cs typeface="MS UI Gothic"/>
                        </a:rPr>
                        <a:t>業</a:t>
                      </a:r>
                      <a:r>
                        <a:rPr sz="800" spc="15" dirty="0">
                          <a:latin typeface="MS UI Gothic"/>
                          <a:cs typeface="MS UI Gothic"/>
                        </a:rPr>
                        <a:t>申</a:t>
                      </a:r>
                      <a:r>
                        <a:rPr sz="800" spc="5" dirty="0">
                          <a:latin typeface="MS UI Gothic"/>
                          <a:cs typeface="MS UI Gothic"/>
                        </a:rPr>
                        <a:t>請</a:t>
                      </a:r>
                      <a:r>
                        <a:rPr sz="800" spc="15" dirty="0">
                          <a:latin typeface="MS UI Gothic"/>
                          <a:cs typeface="MS UI Gothic"/>
                        </a:rPr>
                        <a:t>に</a:t>
                      </a:r>
                      <a:r>
                        <a:rPr sz="800" spc="5" dirty="0">
                          <a:latin typeface="MS UI Gothic"/>
                          <a:cs typeface="MS UI Gothic"/>
                        </a:rPr>
                        <a:t>必</a:t>
                      </a:r>
                      <a:r>
                        <a:rPr sz="800" spc="15" dirty="0">
                          <a:latin typeface="MS UI Gothic"/>
                          <a:cs typeface="MS UI Gothic"/>
                        </a:rPr>
                        <a:t>要</a:t>
                      </a:r>
                      <a:r>
                        <a:rPr sz="800" spc="5" dirty="0">
                          <a:latin typeface="MS UI Gothic"/>
                          <a:cs typeface="MS UI Gothic"/>
                        </a:rPr>
                        <a:t>な</a:t>
                      </a:r>
                      <a:r>
                        <a:rPr sz="800" spc="15" dirty="0">
                          <a:latin typeface="MS UI Gothic"/>
                          <a:cs typeface="MS UI Gothic"/>
                        </a:rPr>
                        <a:t>書</a:t>
                      </a:r>
                      <a:r>
                        <a:rPr sz="800" spc="5" dirty="0">
                          <a:latin typeface="MS UI Gothic"/>
                          <a:cs typeface="MS UI Gothic"/>
                        </a:rPr>
                        <a:t>類</a:t>
                      </a:r>
                      <a:r>
                        <a:rPr sz="800" dirty="0">
                          <a:latin typeface="MS UI Gothic"/>
                          <a:cs typeface="MS UI Gothic"/>
                        </a:rPr>
                        <a:t>（</a:t>
                      </a:r>
                      <a:r>
                        <a:rPr sz="800" spc="15" dirty="0">
                          <a:latin typeface="MS UI Gothic"/>
                          <a:cs typeface="MS UI Gothic"/>
                        </a:rPr>
                        <a:t>早</a:t>
                      </a:r>
                      <a:r>
                        <a:rPr sz="800" dirty="0">
                          <a:latin typeface="MS UI Gothic"/>
                          <a:cs typeface="MS UI Gothic"/>
                        </a:rPr>
                        <a:t>見 </a:t>
                      </a:r>
                      <a:r>
                        <a:rPr sz="800" spc="30" dirty="0">
                          <a:latin typeface="MS UI Gothic"/>
                          <a:cs typeface="MS UI Gothic"/>
                        </a:rPr>
                        <a:t>表</a:t>
                      </a:r>
                      <a:r>
                        <a:rPr sz="800" spc="225" dirty="0">
                          <a:latin typeface="MS UI Gothic"/>
                          <a:cs typeface="MS UI Gothic"/>
                        </a:rPr>
                        <a:t>）＜</a:t>
                      </a:r>
                      <a:r>
                        <a:rPr sz="800" spc="20" dirty="0">
                          <a:latin typeface="MS UI Gothic"/>
                          <a:cs typeface="MS UI Gothic"/>
                        </a:rPr>
                        <a:t>熊本</a:t>
                      </a:r>
                      <a:r>
                        <a:rPr sz="800" spc="30" dirty="0">
                          <a:latin typeface="MS UI Gothic"/>
                          <a:cs typeface="MS UI Gothic"/>
                        </a:rPr>
                        <a:t>県知</a:t>
                      </a:r>
                      <a:r>
                        <a:rPr sz="800" spc="15" dirty="0">
                          <a:latin typeface="MS UI Gothic"/>
                          <a:cs typeface="MS UI Gothic"/>
                        </a:rPr>
                        <a:t>事</a:t>
                      </a:r>
                      <a:r>
                        <a:rPr sz="800" spc="20" dirty="0">
                          <a:latin typeface="MS UI Gothic"/>
                          <a:cs typeface="MS UI Gothic"/>
                        </a:rPr>
                        <a:t>許可</a:t>
                      </a:r>
                      <a:r>
                        <a:rPr sz="800" spc="30" dirty="0">
                          <a:latin typeface="MS UI Gothic"/>
                          <a:cs typeface="MS UI Gothic"/>
                        </a:rPr>
                        <a:t>＞</a:t>
                      </a:r>
                      <a:r>
                        <a:rPr sz="800" spc="420" dirty="0">
                          <a:latin typeface="MS UI Gothic"/>
                          <a:cs typeface="MS UI Gothic"/>
                        </a:rPr>
                        <a:t>」</a:t>
                      </a:r>
                      <a:r>
                        <a:rPr sz="800" spc="225" dirty="0">
                          <a:latin typeface="MS UI Gothic"/>
                          <a:cs typeface="MS UI Gothic"/>
                        </a:rPr>
                        <a:t>を</a:t>
                      </a:r>
                      <a:r>
                        <a:rPr sz="800" spc="204" dirty="0">
                          <a:latin typeface="MS UI Gothic"/>
                          <a:cs typeface="MS UI Gothic"/>
                        </a:rPr>
                        <a:t>ご</a:t>
                      </a:r>
                      <a:r>
                        <a:rPr sz="800" spc="30" dirty="0">
                          <a:latin typeface="MS UI Gothic"/>
                          <a:cs typeface="MS UI Gothic"/>
                        </a:rPr>
                        <a:t>覧</a:t>
                      </a:r>
                      <a:r>
                        <a:rPr sz="800" spc="415" dirty="0">
                          <a:latin typeface="MS UI Gothic"/>
                          <a:cs typeface="MS UI Gothic"/>
                        </a:rPr>
                        <a:t>く</a:t>
                      </a:r>
                      <a:r>
                        <a:rPr sz="800" spc="200" dirty="0">
                          <a:latin typeface="MS UI Gothic"/>
                          <a:cs typeface="MS UI Gothic"/>
                        </a:rPr>
                        <a:t>だ</a:t>
                      </a:r>
                      <a:r>
                        <a:rPr sz="800" spc="265" dirty="0">
                          <a:latin typeface="MS UI Gothic"/>
                          <a:cs typeface="MS UI Gothic"/>
                        </a:rPr>
                        <a:t>さ</a:t>
                      </a:r>
                      <a:r>
                        <a:rPr sz="800" spc="175" dirty="0">
                          <a:latin typeface="MS UI Gothic"/>
                          <a:cs typeface="MS UI Gothic"/>
                        </a:rPr>
                        <a:t>い</a:t>
                      </a:r>
                      <a:r>
                        <a:rPr sz="800" spc="280" dirty="0">
                          <a:latin typeface="MS UI Gothic"/>
                          <a:cs typeface="MS UI Gothic"/>
                        </a:rPr>
                        <a:t>。</a:t>
                      </a:r>
                      <a:endParaRPr sz="800">
                        <a:latin typeface="MS UI Gothic"/>
                        <a:cs typeface="MS UI Gothic"/>
                      </a:endParaRPr>
                    </a:p>
                  </a:txBody>
                  <a:tcPr marL="0" marR="0" marT="635"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06"/>
                  </a:ext>
                </a:extLst>
              </a:tr>
              <a:tr h="309371">
                <a:tc>
                  <a:txBody>
                    <a:bodyPr/>
                    <a:lstStyle/>
                    <a:p>
                      <a:pPr>
                        <a:lnSpc>
                          <a:spcPct val="100000"/>
                        </a:lnSpc>
                        <a:spcBef>
                          <a:spcPts val="10"/>
                        </a:spcBef>
                      </a:pPr>
                      <a:endParaRPr sz="650">
                        <a:latin typeface="Times New Roman"/>
                        <a:cs typeface="Times New Roman"/>
                      </a:endParaRPr>
                    </a:p>
                    <a:p>
                      <a:pPr marR="1905" algn="ctr">
                        <a:lnSpc>
                          <a:spcPct val="100000"/>
                        </a:lnSpc>
                      </a:pPr>
                      <a:r>
                        <a:rPr sz="800" b="1" dirty="0">
                          <a:latin typeface="Microsoft YaHei UI"/>
                          <a:cs typeface="Microsoft YaHei UI"/>
                        </a:rPr>
                        <a:t>④</a:t>
                      </a:r>
                      <a:endParaRPr sz="800">
                        <a:latin typeface="Microsoft YaHei UI"/>
                        <a:cs typeface="Microsoft YaHei UI"/>
                      </a:endParaRPr>
                    </a:p>
                  </a:txBody>
                  <a:tcPr marL="0" marR="0" marT="1270" marB="0">
                    <a:lnL w="19050">
                      <a:solidFill>
                        <a:srgbClr val="000000"/>
                      </a:solidFill>
                      <a:prstDash val="solid"/>
                    </a:lnL>
                    <a:lnT w="9525">
                      <a:solidFill>
                        <a:srgbClr val="000000"/>
                      </a:solidFill>
                      <a:prstDash val="solid"/>
                    </a:lnT>
                    <a:lnB w="9525">
                      <a:solidFill>
                        <a:srgbClr val="000000"/>
                      </a:solidFill>
                      <a:prstDash val="solid"/>
                    </a:lnB>
                  </a:tcPr>
                </a:tc>
                <a:tc>
                  <a:txBody>
                    <a:bodyPr/>
                    <a:lstStyle/>
                    <a:p>
                      <a:pPr>
                        <a:lnSpc>
                          <a:spcPct val="100000"/>
                        </a:lnSpc>
                        <a:spcBef>
                          <a:spcPts val="10"/>
                        </a:spcBef>
                      </a:pPr>
                      <a:endParaRPr sz="650">
                        <a:latin typeface="Times New Roman"/>
                        <a:cs typeface="Times New Roman"/>
                      </a:endParaRPr>
                    </a:p>
                    <a:p>
                      <a:pPr marL="43180">
                        <a:lnSpc>
                          <a:spcPct val="100000"/>
                        </a:lnSpc>
                      </a:pPr>
                      <a:r>
                        <a:rPr sz="800" b="1" spc="70" dirty="0">
                          <a:latin typeface="Microsoft YaHei UI"/>
                          <a:cs typeface="Microsoft YaHei UI"/>
                        </a:rPr>
                        <a:t>業</a:t>
                      </a:r>
                      <a:r>
                        <a:rPr sz="800" b="1" spc="80" dirty="0">
                          <a:latin typeface="Microsoft YaHei UI"/>
                          <a:cs typeface="Microsoft YaHei UI"/>
                        </a:rPr>
                        <a:t>種追</a:t>
                      </a:r>
                      <a:r>
                        <a:rPr sz="800" b="1" spc="15" dirty="0">
                          <a:latin typeface="Microsoft YaHei UI"/>
                          <a:cs typeface="Microsoft YaHei UI"/>
                        </a:rPr>
                        <a:t>加</a:t>
                      </a:r>
                      <a:endParaRPr sz="800">
                        <a:latin typeface="Microsoft YaHei UI"/>
                        <a:cs typeface="Microsoft YaHei UI"/>
                      </a:endParaRPr>
                    </a:p>
                  </a:txBody>
                  <a:tcPr marL="0" marR="0" marT="127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20"/>
                        </a:spcBef>
                      </a:pPr>
                      <a:endParaRPr sz="650">
                        <a:latin typeface="Times New Roman"/>
                        <a:cs typeface="Times New Roman"/>
                      </a:endParaRPr>
                    </a:p>
                    <a:p>
                      <a:pPr algn="ctr">
                        <a:lnSpc>
                          <a:spcPct val="100000"/>
                        </a:lnSpc>
                      </a:pPr>
                      <a:r>
                        <a:rPr sz="800" dirty="0">
                          <a:latin typeface="MS UI Gothic"/>
                          <a:cs typeface="MS UI Gothic"/>
                        </a:rPr>
                        <a:t>○</a:t>
                      </a:r>
                      <a:endParaRPr sz="800">
                        <a:latin typeface="MS UI Gothic"/>
                        <a:cs typeface="MS UI Gothic"/>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360"/>
                        </a:spcBef>
                      </a:pPr>
                      <a:r>
                        <a:rPr sz="800" dirty="0">
                          <a:latin typeface="MS UI Gothic"/>
                          <a:cs typeface="MS UI Gothic"/>
                        </a:rPr>
                        <a:t>○</a:t>
                      </a:r>
                      <a:endParaRPr sz="800">
                        <a:latin typeface="MS UI Gothic"/>
                        <a:cs typeface="MS UI Gothic"/>
                      </a:endParaRPr>
                    </a:p>
                    <a:p>
                      <a:pPr marR="635" algn="ctr">
                        <a:lnSpc>
                          <a:spcPct val="100000"/>
                        </a:lnSpc>
                        <a:spcBef>
                          <a:spcPts val="25"/>
                        </a:spcBef>
                      </a:pPr>
                      <a:r>
                        <a:rPr sz="650" b="1" spc="90" dirty="0">
                          <a:solidFill>
                            <a:srgbClr val="FF0000"/>
                          </a:solidFill>
                          <a:latin typeface="Microsoft YaHei UI"/>
                          <a:cs typeface="Microsoft YaHei UI"/>
                        </a:rPr>
                        <a:t>（※）</a:t>
                      </a:r>
                      <a:endParaRPr sz="650">
                        <a:latin typeface="Microsoft YaHei UI"/>
                        <a:cs typeface="Microsoft YaHei UI"/>
                      </a:endParaRPr>
                    </a:p>
                  </a:txBody>
                  <a:tcPr marL="0" marR="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635"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07"/>
                  </a:ext>
                </a:extLst>
              </a:tr>
              <a:tr h="307848">
                <a:tc>
                  <a:txBody>
                    <a:bodyPr/>
                    <a:lstStyle/>
                    <a:p>
                      <a:pPr>
                        <a:lnSpc>
                          <a:spcPct val="100000"/>
                        </a:lnSpc>
                        <a:spcBef>
                          <a:spcPts val="10"/>
                        </a:spcBef>
                      </a:pPr>
                      <a:endParaRPr sz="650">
                        <a:latin typeface="Times New Roman"/>
                        <a:cs typeface="Times New Roman"/>
                      </a:endParaRPr>
                    </a:p>
                    <a:p>
                      <a:pPr marR="1905" algn="ctr">
                        <a:lnSpc>
                          <a:spcPct val="100000"/>
                        </a:lnSpc>
                      </a:pPr>
                      <a:r>
                        <a:rPr sz="800" b="1" dirty="0">
                          <a:latin typeface="Microsoft YaHei UI"/>
                          <a:cs typeface="Microsoft YaHei UI"/>
                        </a:rPr>
                        <a:t>⑤</a:t>
                      </a:r>
                      <a:endParaRPr sz="800">
                        <a:latin typeface="Microsoft YaHei UI"/>
                        <a:cs typeface="Microsoft YaHei UI"/>
                      </a:endParaRPr>
                    </a:p>
                  </a:txBody>
                  <a:tcPr marL="0" marR="0" marT="1270" marB="0">
                    <a:lnL w="19050">
                      <a:solidFill>
                        <a:srgbClr val="000000"/>
                      </a:solidFill>
                      <a:prstDash val="solid"/>
                    </a:lnL>
                    <a:lnT w="9525">
                      <a:solidFill>
                        <a:srgbClr val="000000"/>
                      </a:solidFill>
                      <a:prstDash val="solid"/>
                    </a:lnT>
                    <a:lnB w="9525">
                      <a:solidFill>
                        <a:srgbClr val="000000"/>
                      </a:solidFill>
                      <a:prstDash val="solid"/>
                    </a:lnB>
                  </a:tcPr>
                </a:tc>
                <a:tc>
                  <a:txBody>
                    <a:bodyPr/>
                    <a:lstStyle/>
                    <a:p>
                      <a:pPr>
                        <a:lnSpc>
                          <a:spcPct val="100000"/>
                        </a:lnSpc>
                        <a:spcBef>
                          <a:spcPts val="10"/>
                        </a:spcBef>
                      </a:pPr>
                      <a:endParaRPr sz="650">
                        <a:latin typeface="Times New Roman"/>
                        <a:cs typeface="Times New Roman"/>
                      </a:endParaRPr>
                    </a:p>
                    <a:p>
                      <a:pPr marL="43180">
                        <a:lnSpc>
                          <a:spcPct val="100000"/>
                        </a:lnSpc>
                      </a:pPr>
                      <a:r>
                        <a:rPr sz="800" b="1" spc="70" dirty="0">
                          <a:latin typeface="Microsoft YaHei UI"/>
                          <a:cs typeface="Microsoft YaHei UI"/>
                        </a:rPr>
                        <a:t>更</a:t>
                      </a:r>
                      <a:r>
                        <a:rPr sz="800" b="1" spc="15" dirty="0">
                          <a:latin typeface="Microsoft YaHei UI"/>
                          <a:cs typeface="Microsoft YaHei UI"/>
                        </a:rPr>
                        <a:t>新</a:t>
                      </a:r>
                      <a:endParaRPr sz="800">
                        <a:latin typeface="Microsoft YaHei UI"/>
                        <a:cs typeface="Microsoft YaHei UI"/>
                      </a:endParaRPr>
                    </a:p>
                  </a:txBody>
                  <a:tcPr marL="0" marR="0" marT="127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20"/>
                        </a:spcBef>
                      </a:pPr>
                      <a:endParaRPr sz="650">
                        <a:latin typeface="Times New Roman"/>
                        <a:cs typeface="Times New Roman"/>
                      </a:endParaRPr>
                    </a:p>
                    <a:p>
                      <a:pPr algn="ctr">
                        <a:lnSpc>
                          <a:spcPct val="100000"/>
                        </a:lnSpc>
                      </a:pPr>
                      <a:r>
                        <a:rPr sz="800" dirty="0">
                          <a:latin typeface="MS UI Gothic"/>
                          <a:cs typeface="MS UI Gothic"/>
                        </a:rPr>
                        <a:t>×</a:t>
                      </a:r>
                      <a:endParaRPr sz="800">
                        <a:latin typeface="MS UI Gothic"/>
                        <a:cs typeface="MS UI Gothic"/>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20"/>
                        </a:spcBef>
                      </a:pPr>
                      <a:endParaRPr sz="650">
                        <a:latin typeface="Times New Roman"/>
                        <a:cs typeface="Times New Roman"/>
                      </a:endParaRPr>
                    </a:p>
                    <a:p>
                      <a:pPr algn="ctr">
                        <a:lnSpc>
                          <a:spcPct val="100000"/>
                        </a:lnSpc>
                      </a:pPr>
                      <a:r>
                        <a:rPr sz="800" dirty="0">
                          <a:latin typeface="MS UI Gothic"/>
                          <a:cs typeface="MS UI Gothic"/>
                        </a:rPr>
                        <a:t>○</a:t>
                      </a:r>
                      <a:endParaRPr sz="800">
                        <a:latin typeface="MS UI Gothic"/>
                        <a:cs typeface="MS UI Gothic"/>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635"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08"/>
                  </a:ext>
                </a:extLst>
              </a:tr>
              <a:tr h="309371">
                <a:tc>
                  <a:txBody>
                    <a:bodyPr/>
                    <a:lstStyle/>
                    <a:p>
                      <a:pPr>
                        <a:lnSpc>
                          <a:spcPct val="100000"/>
                        </a:lnSpc>
                        <a:spcBef>
                          <a:spcPts val="10"/>
                        </a:spcBef>
                      </a:pPr>
                      <a:endParaRPr sz="650">
                        <a:latin typeface="Times New Roman"/>
                        <a:cs typeface="Times New Roman"/>
                      </a:endParaRPr>
                    </a:p>
                    <a:p>
                      <a:pPr marR="1905" algn="ctr">
                        <a:lnSpc>
                          <a:spcPct val="100000"/>
                        </a:lnSpc>
                      </a:pPr>
                      <a:r>
                        <a:rPr sz="800" b="1" dirty="0">
                          <a:latin typeface="Microsoft YaHei UI"/>
                          <a:cs typeface="Microsoft YaHei UI"/>
                        </a:rPr>
                        <a:t>⑥</a:t>
                      </a:r>
                      <a:endParaRPr sz="800">
                        <a:latin typeface="Microsoft YaHei UI"/>
                        <a:cs typeface="Microsoft YaHei UI"/>
                      </a:endParaRPr>
                    </a:p>
                  </a:txBody>
                  <a:tcPr marL="0" marR="0" marT="1270" marB="0">
                    <a:lnL w="19050">
                      <a:solidFill>
                        <a:srgbClr val="000000"/>
                      </a:solidFill>
                      <a:prstDash val="solid"/>
                    </a:lnL>
                    <a:lnT w="9525">
                      <a:solidFill>
                        <a:srgbClr val="000000"/>
                      </a:solidFill>
                      <a:prstDash val="solid"/>
                    </a:lnT>
                    <a:lnB w="9525">
                      <a:solidFill>
                        <a:srgbClr val="000000"/>
                      </a:solidFill>
                      <a:prstDash val="solid"/>
                    </a:lnB>
                  </a:tcPr>
                </a:tc>
                <a:tc>
                  <a:txBody>
                    <a:bodyPr/>
                    <a:lstStyle/>
                    <a:p>
                      <a:pPr>
                        <a:lnSpc>
                          <a:spcPct val="100000"/>
                        </a:lnSpc>
                        <a:spcBef>
                          <a:spcPts val="10"/>
                        </a:spcBef>
                      </a:pPr>
                      <a:endParaRPr sz="650">
                        <a:latin typeface="Times New Roman"/>
                        <a:cs typeface="Times New Roman"/>
                      </a:endParaRPr>
                    </a:p>
                    <a:p>
                      <a:pPr marL="43180">
                        <a:lnSpc>
                          <a:spcPct val="100000"/>
                        </a:lnSpc>
                      </a:pPr>
                      <a:r>
                        <a:rPr sz="800" b="1" spc="70" dirty="0">
                          <a:latin typeface="Microsoft YaHei UI"/>
                          <a:cs typeface="Microsoft YaHei UI"/>
                        </a:rPr>
                        <a:t>般</a:t>
                      </a:r>
                      <a:r>
                        <a:rPr sz="800" b="1" spc="80" dirty="0">
                          <a:latin typeface="Microsoft YaHei UI"/>
                          <a:cs typeface="Microsoft YaHei UI"/>
                        </a:rPr>
                        <a:t>特新規</a:t>
                      </a:r>
                      <a:r>
                        <a:rPr sz="800" b="1" spc="70" dirty="0">
                          <a:latin typeface="Microsoft YaHei UI"/>
                          <a:cs typeface="Microsoft YaHei UI"/>
                        </a:rPr>
                        <a:t>＋</a:t>
                      </a:r>
                      <a:r>
                        <a:rPr sz="800" b="1" spc="80" dirty="0">
                          <a:latin typeface="Microsoft YaHei UI"/>
                          <a:cs typeface="Microsoft YaHei UI"/>
                        </a:rPr>
                        <a:t>業種追</a:t>
                      </a:r>
                      <a:r>
                        <a:rPr sz="800" b="1" spc="15" dirty="0">
                          <a:latin typeface="Microsoft YaHei UI"/>
                          <a:cs typeface="Microsoft YaHei UI"/>
                        </a:rPr>
                        <a:t>加</a:t>
                      </a:r>
                      <a:endParaRPr sz="800">
                        <a:latin typeface="Microsoft YaHei UI"/>
                        <a:cs typeface="Microsoft YaHei UI"/>
                      </a:endParaRPr>
                    </a:p>
                  </a:txBody>
                  <a:tcPr marL="0" marR="0" marT="127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20"/>
                        </a:spcBef>
                      </a:pPr>
                      <a:endParaRPr sz="650">
                        <a:latin typeface="Times New Roman"/>
                        <a:cs typeface="Times New Roman"/>
                      </a:endParaRPr>
                    </a:p>
                    <a:p>
                      <a:pPr algn="ctr">
                        <a:lnSpc>
                          <a:spcPct val="100000"/>
                        </a:lnSpc>
                      </a:pPr>
                      <a:r>
                        <a:rPr sz="800" dirty="0">
                          <a:latin typeface="MS UI Gothic"/>
                          <a:cs typeface="MS UI Gothic"/>
                        </a:rPr>
                        <a:t>○</a:t>
                      </a:r>
                      <a:endParaRPr sz="800">
                        <a:latin typeface="MS UI Gothic"/>
                        <a:cs typeface="MS UI Gothic"/>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360"/>
                        </a:spcBef>
                      </a:pPr>
                      <a:r>
                        <a:rPr sz="800" dirty="0">
                          <a:latin typeface="MS UI Gothic"/>
                          <a:cs typeface="MS UI Gothic"/>
                        </a:rPr>
                        <a:t>○</a:t>
                      </a:r>
                      <a:endParaRPr sz="800">
                        <a:latin typeface="MS UI Gothic"/>
                        <a:cs typeface="MS UI Gothic"/>
                      </a:endParaRPr>
                    </a:p>
                    <a:p>
                      <a:pPr marR="635" algn="ctr">
                        <a:lnSpc>
                          <a:spcPct val="100000"/>
                        </a:lnSpc>
                        <a:spcBef>
                          <a:spcPts val="25"/>
                        </a:spcBef>
                      </a:pPr>
                      <a:r>
                        <a:rPr sz="650" b="1" spc="90" dirty="0">
                          <a:solidFill>
                            <a:srgbClr val="FF0000"/>
                          </a:solidFill>
                          <a:latin typeface="Microsoft YaHei UI"/>
                          <a:cs typeface="Microsoft YaHei UI"/>
                        </a:rPr>
                        <a:t>（※）</a:t>
                      </a:r>
                      <a:endParaRPr sz="650">
                        <a:latin typeface="Microsoft YaHei UI"/>
                        <a:cs typeface="Microsoft YaHei UI"/>
                      </a:endParaRPr>
                    </a:p>
                  </a:txBody>
                  <a:tcPr marL="0" marR="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09"/>
                  </a:ext>
                </a:extLst>
              </a:tr>
              <a:tr h="307848">
                <a:tc>
                  <a:txBody>
                    <a:bodyPr/>
                    <a:lstStyle/>
                    <a:p>
                      <a:pPr>
                        <a:lnSpc>
                          <a:spcPct val="100000"/>
                        </a:lnSpc>
                      </a:pPr>
                      <a:endParaRPr sz="650">
                        <a:latin typeface="Times New Roman"/>
                        <a:cs typeface="Times New Roman"/>
                      </a:endParaRPr>
                    </a:p>
                    <a:p>
                      <a:pPr marR="1905" algn="ctr">
                        <a:lnSpc>
                          <a:spcPct val="100000"/>
                        </a:lnSpc>
                      </a:pPr>
                      <a:r>
                        <a:rPr sz="800" b="1" dirty="0">
                          <a:latin typeface="Microsoft YaHei UI"/>
                          <a:cs typeface="Microsoft YaHei UI"/>
                        </a:rPr>
                        <a:t>⑦</a:t>
                      </a:r>
                      <a:endParaRPr sz="800">
                        <a:latin typeface="Microsoft YaHei UI"/>
                        <a:cs typeface="Microsoft YaHei UI"/>
                      </a:endParaRPr>
                    </a:p>
                  </a:txBody>
                  <a:tcPr marL="0" marR="0" marT="0" marB="0">
                    <a:lnL w="19050">
                      <a:solidFill>
                        <a:srgbClr val="000000"/>
                      </a:solidFill>
                      <a:prstDash val="solid"/>
                    </a:lnL>
                    <a:lnT w="9525">
                      <a:solidFill>
                        <a:srgbClr val="000000"/>
                      </a:solidFill>
                      <a:prstDash val="solid"/>
                    </a:lnT>
                    <a:lnB w="9525">
                      <a:solidFill>
                        <a:srgbClr val="000000"/>
                      </a:solidFill>
                      <a:prstDash val="solid"/>
                    </a:lnB>
                  </a:tcPr>
                </a:tc>
                <a:tc>
                  <a:txBody>
                    <a:bodyPr/>
                    <a:lstStyle/>
                    <a:p>
                      <a:pPr>
                        <a:lnSpc>
                          <a:spcPct val="100000"/>
                        </a:lnSpc>
                      </a:pPr>
                      <a:endParaRPr sz="650">
                        <a:latin typeface="Times New Roman"/>
                        <a:cs typeface="Times New Roman"/>
                      </a:endParaRPr>
                    </a:p>
                    <a:p>
                      <a:pPr marL="43180">
                        <a:lnSpc>
                          <a:spcPct val="100000"/>
                        </a:lnSpc>
                      </a:pPr>
                      <a:r>
                        <a:rPr sz="800" b="1" spc="70" dirty="0">
                          <a:latin typeface="Microsoft YaHei UI"/>
                          <a:cs typeface="Microsoft YaHei UI"/>
                        </a:rPr>
                        <a:t>般</a:t>
                      </a:r>
                      <a:r>
                        <a:rPr sz="800" b="1" spc="80" dirty="0">
                          <a:latin typeface="Microsoft YaHei UI"/>
                          <a:cs typeface="Microsoft YaHei UI"/>
                        </a:rPr>
                        <a:t>特新規</a:t>
                      </a:r>
                      <a:r>
                        <a:rPr sz="800" b="1" spc="70" dirty="0">
                          <a:latin typeface="Microsoft YaHei UI"/>
                          <a:cs typeface="Microsoft YaHei UI"/>
                        </a:rPr>
                        <a:t>＋</a:t>
                      </a:r>
                      <a:r>
                        <a:rPr sz="800" b="1" spc="80" dirty="0">
                          <a:latin typeface="Microsoft YaHei UI"/>
                          <a:cs typeface="Microsoft YaHei UI"/>
                        </a:rPr>
                        <a:t>更</a:t>
                      </a:r>
                      <a:r>
                        <a:rPr sz="800" b="1" spc="15" dirty="0">
                          <a:latin typeface="Microsoft YaHei UI"/>
                          <a:cs typeface="Microsoft YaHei UI"/>
                        </a:rPr>
                        <a:t>新</a:t>
                      </a:r>
                      <a:endParaRPr sz="800">
                        <a:latin typeface="Microsoft YaHei UI"/>
                        <a:cs typeface="Microsoft YaHei UI"/>
                      </a:endParaRPr>
                    </a:p>
                  </a:txBody>
                  <a:tcPr marL="0" marR="0" marT="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5"/>
                        </a:spcBef>
                      </a:pPr>
                      <a:endParaRPr sz="650">
                        <a:latin typeface="Times New Roman"/>
                        <a:cs typeface="Times New Roman"/>
                      </a:endParaRPr>
                    </a:p>
                    <a:p>
                      <a:pPr algn="ctr">
                        <a:lnSpc>
                          <a:spcPct val="100000"/>
                        </a:lnSpc>
                      </a:pPr>
                      <a:r>
                        <a:rPr sz="800" dirty="0">
                          <a:latin typeface="MS UI Gothic"/>
                          <a:cs typeface="MS UI Gothic"/>
                        </a:rPr>
                        <a:t>○</a:t>
                      </a:r>
                      <a:endParaRPr sz="800">
                        <a:latin typeface="MS UI Gothic"/>
                        <a:cs typeface="MS UI Gothic"/>
                      </a:endParaRPr>
                    </a:p>
                  </a:txBody>
                  <a:tcPr marL="0" marR="0" marT="6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345"/>
                        </a:spcBef>
                      </a:pPr>
                      <a:r>
                        <a:rPr sz="800" dirty="0">
                          <a:latin typeface="MS UI Gothic"/>
                          <a:cs typeface="MS UI Gothic"/>
                        </a:rPr>
                        <a:t>○</a:t>
                      </a:r>
                      <a:endParaRPr sz="800">
                        <a:latin typeface="MS UI Gothic"/>
                        <a:cs typeface="MS UI Gothic"/>
                      </a:endParaRPr>
                    </a:p>
                    <a:p>
                      <a:pPr marR="635" algn="ctr">
                        <a:lnSpc>
                          <a:spcPct val="100000"/>
                        </a:lnSpc>
                        <a:spcBef>
                          <a:spcPts val="40"/>
                        </a:spcBef>
                      </a:pPr>
                      <a:r>
                        <a:rPr sz="650" b="1" spc="90" dirty="0">
                          <a:solidFill>
                            <a:srgbClr val="FF0000"/>
                          </a:solidFill>
                          <a:latin typeface="Microsoft YaHei UI"/>
                          <a:cs typeface="Microsoft YaHei UI"/>
                        </a:rPr>
                        <a:t>（※）</a:t>
                      </a:r>
                      <a:endParaRPr sz="650">
                        <a:latin typeface="Microsoft YaHei UI"/>
                        <a:cs typeface="Microsoft YaHei UI"/>
                      </a:endParaRPr>
                    </a:p>
                  </a:txBody>
                  <a:tcPr marL="0" marR="0" marT="4381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10"/>
                  </a:ext>
                </a:extLst>
              </a:tr>
              <a:tr h="308610">
                <a:tc>
                  <a:txBody>
                    <a:bodyPr/>
                    <a:lstStyle/>
                    <a:p>
                      <a:pPr>
                        <a:lnSpc>
                          <a:spcPct val="100000"/>
                        </a:lnSpc>
                        <a:spcBef>
                          <a:spcPts val="10"/>
                        </a:spcBef>
                      </a:pPr>
                      <a:endParaRPr sz="650">
                        <a:latin typeface="Times New Roman"/>
                        <a:cs typeface="Times New Roman"/>
                      </a:endParaRPr>
                    </a:p>
                    <a:p>
                      <a:pPr marR="1905" algn="ctr">
                        <a:lnSpc>
                          <a:spcPct val="100000"/>
                        </a:lnSpc>
                      </a:pPr>
                      <a:r>
                        <a:rPr sz="800" b="1" dirty="0">
                          <a:latin typeface="Microsoft YaHei UI"/>
                          <a:cs typeface="Microsoft YaHei UI"/>
                        </a:rPr>
                        <a:t>⑧</a:t>
                      </a:r>
                      <a:endParaRPr sz="800">
                        <a:latin typeface="Microsoft YaHei UI"/>
                        <a:cs typeface="Microsoft YaHei UI"/>
                      </a:endParaRPr>
                    </a:p>
                  </a:txBody>
                  <a:tcPr marL="0" marR="0" marT="1270" marB="0">
                    <a:lnL w="19050">
                      <a:solidFill>
                        <a:srgbClr val="000000"/>
                      </a:solidFill>
                      <a:prstDash val="solid"/>
                    </a:lnL>
                    <a:lnT w="9525">
                      <a:solidFill>
                        <a:srgbClr val="000000"/>
                      </a:solidFill>
                      <a:prstDash val="solid"/>
                    </a:lnT>
                    <a:lnB w="9525">
                      <a:solidFill>
                        <a:srgbClr val="000000"/>
                      </a:solidFill>
                      <a:prstDash val="solid"/>
                    </a:lnB>
                  </a:tcPr>
                </a:tc>
                <a:tc>
                  <a:txBody>
                    <a:bodyPr/>
                    <a:lstStyle/>
                    <a:p>
                      <a:pPr>
                        <a:lnSpc>
                          <a:spcPct val="100000"/>
                        </a:lnSpc>
                        <a:spcBef>
                          <a:spcPts val="10"/>
                        </a:spcBef>
                      </a:pPr>
                      <a:endParaRPr sz="650">
                        <a:latin typeface="Times New Roman"/>
                        <a:cs typeface="Times New Roman"/>
                      </a:endParaRPr>
                    </a:p>
                    <a:p>
                      <a:pPr marL="43180">
                        <a:lnSpc>
                          <a:spcPct val="100000"/>
                        </a:lnSpc>
                      </a:pPr>
                      <a:r>
                        <a:rPr sz="800" b="1" spc="70" dirty="0">
                          <a:latin typeface="Microsoft YaHei UI"/>
                          <a:cs typeface="Microsoft YaHei UI"/>
                        </a:rPr>
                        <a:t>業</a:t>
                      </a:r>
                      <a:r>
                        <a:rPr sz="800" b="1" spc="80" dirty="0">
                          <a:latin typeface="Microsoft YaHei UI"/>
                          <a:cs typeface="Microsoft YaHei UI"/>
                        </a:rPr>
                        <a:t>種追加</a:t>
                      </a:r>
                      <a:r>
                        <a:rPr sz="800" b="1" spc="70" dirty="0">
                          <a:latin typeface="Microsoft YaHei UI"/>
                          <a:cs typeface="Microsoft YaHei UI"/>
                        </a:rPr>
                        <a:t>＋</a:t>
                      </a:r>
                      <a:r>
                        <a:rPr sz="800" b="1" spc="80" dirty="0">
                          <a:latin typeface="Microsoft YaHei UI"/>
                          <a:cs typeface="Microsoft YaHei UI"/>
                        </a:rPr>
                        <a:t>更</a:t>
                      </a:r>
                      <a:r>
                        <a:rPr sz="800" b="1" spc="15" dirty="0">
                          <a:latin typeface="Microsoft YaHei UI"/>
                          <a:cs typeface="Microsoft YaHei UI"/>
                        </a:rPr>
                        <a:t>新</a:t>
                      </a:r>
                      <a:endParaRPr sz="800">
                        <a:latin typeface="Microsoft YaHei UI"/>
                        <a:cs typeface="Microsoft YaHei UI"/>
                      </a:endParaRPr>
                    </a:p>
                  </a:txBody>
                  <a:tcPr marL="0" marR="0" marT="1270"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20"/>
                        </a:spcBef>
                      </a:pPr>
                      <a:endParaRPr sz="650">
                        <a:latin typeface="Times New Roman"/>
                        <a:cs typeface="Times New Roman"/>
                      </a:endParaRPr>
                    </a:p>
                    <a:p>
                      <a:pPr algn="ctr">
                        <a:lnSpc>
                          <a:spcPct val="100000"/>
                        </a:lnSpc>
                      </a:pPr>
                      <a:r>
                        <a:rPr sz="800" dirty="0">
                          <a:latin typeface="MS UI Gothic"/>
                          <a:cs typeface="MS UI Gothic"/>
                        </a:rPr>
                        <a:t>○</a:t>
                      </a:r>
                      <a:endParaRPr sz="800">
                        <a:latin typeface="MS UI Gothic"/>
                        <a:cs typeface="MS UI Gothic"/>
                      </a:endParaRPr>
                    </a:p>
                  </a:txBody>
                  <a:tcPr marL="0" marR="0" marT="254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350"/>
                        </a:spcBef>
                      </a:pPr>
                      <a:r>
                        <a:rPr sz="800" dirty="0">
                          <a:latin typeface="MS UI Gothic"/>
                          <a:cs typeface="MS UI Gothic"/>
                        </a:rPr>
                        <a:t>○</a:t>
                      </a:r>
                      <a:endParaRPr sz="800">
                        <a:latin typeface="MS UI Gothic"/>
                        <a:cs typeface="MS UI Gothic"/>
                      </a:endParaRPr>
                    </a:p>
                    <a:p>
                      <a:pPr marR="635" algn="ctr">
                        <a:lnSpc>
                          <a:spcPct val="100000"/>
                        </a:lnSpc>
                        <a:spcBef>
                          <a:spcPts val="35"/>
                        </a:spcBef>
                      </a:pPr>
                      <a:r>
                        <a:rPr sz="650" b="1" spc="90" dirty="0">
                          <a:solidFill>
                            <a:srgbClr val="FF0000"/>
                          </a:solidFill>
                          <a:latin typeface="Microsoft YaHei UI"/>
                          <a:cs typeface="Microsoft YaHei UI"/>
                        </a:rPr>
                        <a:t>（※）</a:t>
                      </a:r>
                      <a:endParaRPr sz="650">
                        <a:latin typeface="Microsoft YaHei UI"/>
                        <a:cs typeface="Microsoft YaHei UI"/>
                      </a:endParaRPr>
                    </a:p>
                  </a:txBody>
                  <a:tcPr marL="0" marR="0" marT="444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11"/>
                  </a:ext>
                </a:extLst>
              </a:tr>
              <a:tr h="308610">
                <a:tc>
                  <a:txBody>
                    <a:bodyPr/>
                    <a:lstStyle/>
                    <a:p>
                      <a:pPr>
                        <a:lnSpc>
                          <a:spcPct val="100000"/>
                        </a:lnSpc>
                        <a:spcBef>
                          <a:spcPts val="5"/>
                        </a:spcBef>
                      </a:pPr>
                      <a:endParaRPr sz="650">
                        <a:latin typeface="Times New Roman"/>
                        <a:cs typeface="Times New Roman"/>
                      </a:endParaRPr>
                    </a:p>
                    <a:p>
                      <a:pPr marR="1905" algn="ctr">
                        <a:lnSpc>
                          <a:spcPct val="100000"/>
                        </a:lnSpc>
                      </a:pPr>
                      <a:r>
                        <a:rPr sz="800" b="1" dirty="0">
                          <a:latin typeface="Microsoft YaHei UI"/>
                          <a:cs typeface="Microsoft YaHei UI"/>
                        </a:rPr>
                        <a:t>⑨</a:t>
                      </a:r>
                      <a:endParaRPr sz="800">
                        <a:latin typeface="Microsoft YaHei UI"/>
                        <a:cs typeface="Microsoft YaHei UI"/>
                      </a:endParaRPr>
                    </a:p>
                  </a:txBody>
                  <a:tcPr marL="0" marR="0" marT="635" marB="0">
                    <a:lnL w="19050">
                      <a:solidFill>
                        <a:srgbClr val="000000"/>
                      </a:solidFill>
                      <a:prstDash val="solid"/>
                    </a:lnL>
                    <a:lnT w="9525">
                      <a:solidFill>
                        <a:srgbClr val="000000"/>
                      </a:solidFill>
                      <a:prstDash val="solid"/>
                    </a:lnT>
                    <a:lnB w="9525">
                      <a:solidFill>
                        <a:srgbClr val="000000"/>
                      </a:solidFill>
                      <a:prstDash val="solid"/>
                    </a:lnB>
                  </a:tcPr>
                </a:tc>
                <a:tc>
                  <a:txBody>
                    <a:bodyPr/>
                    <a:lstStyle/>
                    <a:p>
                      <a:pPr>
                        <a:lnSpc>
                          <a:spcPct val="100000"/>
                        </a:lnSpc>
                        <a:spcBef>
                          <a:spcPts val="5"/>
                        </a:spcBef>
                      </a:pPr>
                      <a:endParaRPr sz="650">
                        <a:latin typeface="Times New Roman"/>
                        <a:cs typeface="Times New Roman"/>
                      </a:endParaRPr>
                    </a:p>
                    <a:p>
                      <a:pPr marL="43180">
                        <a:lnSpc>
                          <a:spcPct val="100000"/>
                        </a:lnSpc>
                      </a:pPr>
                      <a:r>
                        <a:rPr sz="800" b="1" spc="70" dirty="0">
                          <a:latin typeface="Microsoft YaHei UI"/>
                          <a:cs typeface="Microsoft YaHei UI"/>
                        </a:rPr>
                        <a:t>般</a:t>
                      </a:r>
                      <a:r>
                        <a:rPr sz="800" b="1" spc="80" dirty="0">
                          <a:latin typeface="Microsoft YaHei UI"/>
                          <a:cs typeface="Microsoft YaHei UI"/>
                        </a:rPr>
                        <a:t>特新規</a:t>
                      </a:r>
                      <a:r>
                        <a:rPr sz="800" b="1" spc="70" dirty="0">
                          <a:latin typeface="Microsoft YaHei UI"/>
                          <a:cs typeface="Microsoft YaHei UI"/>
                        </a:rPr>
                        <a:t>＋</a:t>
                      </a:r>
                      <a:r>
                        <a:rPr sz="800" b="1" spc="80" dirty="0">
                          <a:latin typeface="Microsoft YaHei UI"/>
                          <a:cs typeface="Microsoft YaHei UI"/>
                        </a:rPr>
                        <a:t>業種追</a:t>
                      </a:r>
                      <a:r>
                        <a:rPr sz="800" b="1" spc="70" dirty="0">
                          <a:latin typeface="Microsoft YaHei UI"/>
                          <a:cs typeface="Microsoft YaHei UI"/>
                        </a:rPr>
                        <a:t>加</a:t>
                      </a:r>
                      <a:r>
                        <a:rPr sz="800" b="1" spc="80" dirty="0">
                          <a:latin typeface="Microsoft YaHei UI"/>
                          <a:cs typeface="Microsoft YaHei UI"/>
                        </a:rPr>
                        <a:t>＋</a:t>
                      </a:r>
                      <a:r>
                        <a:rPr sz="800" b="1" spc="70" dirty="0">
                          <a:latin typeface="Microsoft YaHei UI"/>
                          <a:cs typeface="Microsoft YaHei UI"/>
                        </a:rPr>
                        <a:t>更</a:t>
                      </a:r>
                      <a:r>
                        <a:rPr sz="800" b="1" spc="15" dirty="0">
                          <a:latin typeface="Microsoft YaHei UI"/>
                          <a:cs typeface="Microsoft YaHei UI"/>
                        </a:rPr>
                        <a:t>新</a:t>
                      </a:r>
                      <a:endParaRPr sz="800">
                        <a:latin typeface="Microsoft YaHei UI"/>
                        <a:cs typeface="Microsoft YaHei UI"/>
                      </a:endParaRPr>
                    </a:p>
                  </a:txBody>
                  <a:tcPr marL="0" marR="0" marT="635" marB="0">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15"/>
                        </a:spcBef>
                      </a:pPr>
                      <a:endParaRPr sz="650">
                        <a:latin typeface="Times New Roman"/>
                        <a:cs typeface="Times New Roman"/>
                      </a:endParaRPr>
                    </a:p>
                    <a:p>
                      <a:pPr algn="ctr">
                        <a:lnSpc>
                          <a:spcPct val="100000"/>
                        </a:lnSpc>
                      </a:pPr>
                      <a:r>
                        <a:rPr sz="800" dirty="0">
                          <a:latin typeface="MS UI Gothic"/>
                          <a:cs typeface="MS UI Gothic"/>
                        </a:rPr>
                        <a:t>○</a:t>
                      </a:r>
                      <a:endParaRPr sz="800">
                        <a:latin typeface="MS UI Gothic"/>
                        <a:cs typeface="MS UI Gothic"/>
                      </a:endParaRPr>
                    </a:p>
                  </a:txBody>
                  <a:tcPr marL="0" marR="0" marT="19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355"/>
                        </a:spcBef>
                      </a:pPr>
                      <a:r>
                        <a:rPr sz="800" dirty="0">
                          <a:latin typeface="MS UI Gothic"/>
                          <a:cs typeface="MS UI Gothic"/>
                        </a:rPr>
                        <a:t>○</a:t>
                      </a:r>
                      <a:endParaRPr sz="800">
                        <a:latin typeface="MS UI Gothic"/>
                        <a:cs typeface="MS UI Gothic"/>
                      </a:endParaRPr>
                    </a:p>
                    <a:p>
                      <a:pPr marR="635" algn="ctr">
                        <a:lnSpc>
                          <a:spcPct val="100000"/>
                        </a:lnSpc>
                        <a:spcBef>
                          <a:spcPts val="35"/>
                        </a:spcBef>
                      </a:pPr>
                      <a:r>
                        <a:rPr sz="650" b="1" spc="90" dirty="0">
                          <a:solidFill>
                            <a:srgbClr val="FF0000"/>
                          </a:solidFill>
                          <a:latin typeface="Microsoft YaHei UI"/>
                          <a:cs typeface="Microsoft YaHei UI"/>
                        </a:rPr>
                        <a:t>（※）</a:t>
                      </a:r>
                      <a:endParaRPr sz="650">
                        <a:latin typeface="Microsoft YaHei UI"/>
                        <a:cs typeface="Microsoft YaHei UI"/>
                      </a:endParaRPr>
                    </a:p>
                  </a:txBody>
                  <a:tcPr marL="0" marR="0" marT="450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19050">
                      <a:solidFill>
                        <a:srgbClr val="000000"/>
                      </a:solidFill>
                      <a:prstDash val="solid"/>
                    </a:lnR>
                    <a:lnB w="9525">
                      <a:solidFill>
                        <a:srgbClr val="000000"/>
                      </a:solidFill>
                      <a:prstDash val="solid"/>
                    </a:lnB>
                  </a:tcPr>
                </a:tc>
                <a:extLst>
                  <a:ext uri="{0D108BD9-81ED-4DB2-BD59-A6C34878D82A}">
                    <a16:rowId xmlns:a16="http://schemas.microsoft.com/office/drawing/2014/main" val="10012"/>
                  </a:ext>
                </a:extLst>
              </a:tr>
              <a:tr h="365426">
                <a:tc gridSpan="2">
                  <a:txBody>
                    <a:bodyPr/>
                    <a:lstStyle/>
                    <a:p>
                      <a:pPr marL="33655" marR="93345">
                        <a:lnSpc>
                          <a:spcPct val="102800"/>
                        </a:lnSpc>
                        <a:spcBef>
                          <a:spcPts val="465"/>
                        </a:spcBef>
                      </a:pPr>
                      <a:r>
                        <a:rPr sz="800" b="1" spc="55" dirty="0">
                          <a:latin typeface="Microsoft YaHei UI"/>
                          <a:cs typeface="Microsoft YaHei UI"/>
                        </a:rPr>
                        <a:t>上</a:t>
                      </a:r>
                      <a:r>
                        <a:rPr sz="800" b="1" spc="65" dirty="0">
                          <a:latin typeface="Microsoft YaHei UI"/>
                          <a:cs typeface="Microsoft YaHei UI"/>
                        </a:rPr>
                        <a:t>記</a:t>
                      </a:r>
                      <a:r>
                        <a:rPr sz="800" b="1" dirty="0">
                          <a:latin typeface="Microsoft YaHei UI"/>
                          <a:cs typeface="Microsoft YaHei UI"/>
                        </a:rPr>
                        <a:t>（</a:t>
                      </a:r>
                      <a:r>
                        <a:rPr sz="800" b="1" spc="-165" dirty="0">
                          <a:latin typeface="Microsoft YaHei UI"/>
                          <a:cs typeface="Microsoft YaHei UI"/>
                        </a:rPr>
                        <a:t> </a:t>
                      </a:r>
                      <a:r>
                        <a:rPr sz="800" b="1" spc="55" dirty="0">
                          <a:latin typeface="Microsoft YaHei UI"/>
                          <a:cs typeface="Microsoft YaHei UI"/>
                        </a:rPr>
                        <a:t>③～</a:t>
                      </a:r>
                      <a:r>
                        <a:rPr sz="800" b="1" spc="65" dirty="0">
                          <a:latin typeface="Microsoft YaHei UI"/>
                          <a:cs typeface="Microsoft YaHei UI"/>
                        </a:rPr>
                        <a:t>⑨</a:t>
                      </a:r>
                      <a:r>
                        <a:rPr sz="800" b="1" dirty="0">
                          <a:latin typeface="Microsoft YaHei UI"/>
                          <a:cs typeface="Microsoft YaHei UI"/>
                        </a:rPr>
                        <a:t>）</a:t>
                      </a:r>
                      <a:r>
                        <a:rPr sz="800" b="1" spc="-165" dirty="0">
                          <a:latin typeface="Microsoft YaHei UI"/>
                          <a:cs typeface="Microsoft YaHei UI"/>
                        </a:rPr>
                        <a:t> </a:t>
                      </a:r>
                      <a:r>
                        <a:rPr sz="800" b="1" spc="55" dirty="0">
                          <a:latin typeface="Microsoft YaHei UI"/>
                          <a:cs typeface="Microsoft YaHei UI"/>
                        </a:rPr>
                        <a:t>＋変</a:t>
                      </a:r>
                      <a:r>
                        <a:rPr sz="800" b="1" spc="65" dirty="0">
                          <a:latin typeface="Microsoft YaHei UI"/>
                          <a:cs typeface="Microsoft YaHei UI"/>
                        </a:rPr>
                        <a:t>更</a:t>
                      </a:r>
                      <a:r>
                        <a:rPr sz="800" b="1" spc="70" dirty="0">
                          <a:latin typeface="Microsoft YaHei UI"/>
                          <a:cs typeface="Microsoft YaHei UI"/>
                        </a:rPr>
                        <a:t>届</a:t>
                      </a:r>
                      <a:r>
                        <a:rPr sz="800" b="1" spc="55" dirty="0">
                          <a:latin typeface="Microsoft YaHei UI"/>
                          <a:cs typeface="Microsoft YaHei UI"/>
                        </a:rPr>
                        <a:t>（経営</a:t>
                      </a:r>
                      <a:r>
                        <a:rPr sz="800" b="1" spc="65" dirty="0">
                          <a:latin typeface="Microsoft YaHei UI"/>
                          <a:cs typeface="Microsoft YaHei UI"/>
                        </a:rPr>
                        <a:t>業</a:t>
                      </a:r>
                      <a:r>
                        <a:rPr sz="800" b="1" spc="70" dirty="0">
                          <a:latin typeface="Microsoft YaHei UI"/>
                          <a:cs typeface="Microsoft YaHei UI"/>
                        </a:rPr>
                        <a:t>務</a:t>
                      </a:r>
                      <a:r>
                        <a:rPr sz="800" b="1" dirty="0">
                          <a:latin typeface="Microsoft YaHei UI"/>
                          <a:cs typeface="Microsoft YaHei UI"/>
                        </a:rPr>
                        <a:t>管 </a:t>
                      </a:r>
                      <a:r>
                        <a:rPr sz="800" b="1" spc="70" dirty="0">
                          <a:latin typeface="Microsoft YaHei UI"/>
                          <a:cs typeface="Microsoft YaHei UI"/>
                        </a:rPr>
                        <a:t>理</a:t>
                      </a:r>
                      <a:r>
                        <a:rPr sz="800" b="1" spc="80" dirty="0">
                          <a:latin typeface="Microsoft YaHei UI"/>
                          <a:cs typeface="Microsoft YaHei UI"/>
                        </a:rPr>
                        <a:t>責</a:t>
                      </a:r>
                      <a:r>
                        <a:rPr sz="800" b="1" spc="85" dirty="0">
                          <a:latin typeface="Microsoft YaHei UI"/>
                          <a:cs typeface="Microsoft YaHei UI"/>
                        </a:rPr>
                        <a:t>任</a:t>
                      </a:r>
                      <a:r>
                        <a:rPr sz="800" b="1" spc="70" dirty="0">
                          <a:latin typeface="Microsoft YaHei UI"/>
                          <a:cs typeface="Microsoft YaHei UI"/>
                        </a:rPr>
                        <a:t>者、</a:t>
                      </a:r>
                      <a:r>
                        <a:rPr sz="800" b="1" spc="80" dirty="0">
                          <a:latin typeface="Microsoft YaHei UI"/>
                          <a:cs typeface="Microsoft YaHei UI"/>
                        </a:rPr>
                        <a:t>専</a:t>
                      </a:r>
                      <a:r>
                        <a:rPr sz="800" b="1" spc="85" dirty="0">
                          <a:latin typeface="Microsoft YaHei UI"/>
                          <a:cs typeface="Microsoft YaHei UI"/>
                        </a:rPr>
                        <a:t>任</a:t>
                      </a:r>
                      <a:r>
                        <a:rPr sz="800" b="1" spc="70" dirty="0">
                          <a:latin typeface="Microsoft YaHei UI"/>
                          <a:cs typeface="Microsoft YaHei UI"/>
                        </a:rPr>
                        <a:t>技術</a:t>
                      </a:r>
                      <a:r>
                        <a:rPr sz="800" b="1" spc="80" dirty="0">
                          <a:latin typeface="Microsoft YaHei UI"/>
                          <a:cs typeface="Microsoft YaHei UI"/>
                        </a:rPr>
                        <a:t>者</a:t>
                      </a:r>
                      <a:r>
                        <a:rPr sz="800" b="1" spc="15" dirty="0">
                          <a:latin typeface="Microsoft YaHei UI"/>
                          <a:cs typeface="Microsoft YaHei UI"/>
                        </a:rPr>
                        <a:t>）</a:t>
                      </a:r>
                      <a:endParaRPr sz="800">
                        <a:latin typeface="Microsoft YaHei UI"/>
                        <a:cs typeface="Microsoft YaHei UI"/>
                      </a:endParaRPr>
                    </a:p>
                  </a:txBody>
                  <a:tcPr marL="0" marR="0" marT="59055" marB="0">
                    <a:lnL w="19050">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tc hMerge="1">
                  <a:txBody>
                    <a:bodyPr/>
                    <a:lstStyle/>
                    <a:p>
                      <a:endParaRPr/>
                    </a:p>
                  </a:txBody>
                  <a:tcPr marL="0" marR="0" marT="0" marB="0"/>
                </a:tc>
                <a:tc>
                  <a:txBody>
                    <a:bodyPr/>
                    <a:lstStyle/>
                    <a:p>
                      <a:pPr>
                        <a:lnSpc>
                          <a:spcPct val="100000"/>
                        </a:lnSpc>
                        <a:spcBef>
                          <a:spcPts val="50"/>
                        </a:spcBef>
                      </a:pPr>
                      <a:endParaRPr sz="800">
                        <a:latin typeface="Times New Roman"/>
                        <a:cs typeface="Times New Roman"/>
                      </a:endParaRPr>
                    </a:p>
                    <a:p>
                      <a:pPr algn="ctr">
                        <a:lnSpc>
                          <a:spcPct val="100000"/>
                        </a:lnSpc>
                      </a:pPr>
                      <a:r>
                        <a:rPr sz="800" dirty="0">
                          <a:latin typeface="MS UI Gothic"/>
                          <a:cs typeface="MS UI Gothic"/>
                        </a:rPr>
                        <a:t>○</a:t>
                      </a:r>
                      <a:endParaRPr sz="800">
                        <a:latin typeface="MS UI Gothic"/>
                        <a:cs typeface="MS UI Gothic"/>
                      </a:endParaRPr>
                    </a:p>
                  </a:txBody>
                  <a:tcPr marL="0" marR="0" marT="6350" marB="0">
                    <a:lnL w="952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tc>
                  <a:txBody>
                    <a:bodyPr/>
                    <a:lstStyle/>
                    <a:p>
                      <a:pPr>
                        <a:lnSpc>
                          <a:spcPct val="100000"/>
                        </a:lnSpc>
                        <a:spcBef>
                          <a:spcPts val="50"/>
                        </a:spcBef>
                      </a:pPr>
                      <a:endParaRPr sz="800">
                        <a:latin typeface="Times New Roman"/>
                        <a:cs typeface="Times New Roman"/>
                      </a:endParaRPr>
                    </a:p>
                    <a:p>
                      <a:pPr algn="ctr">
                        <a:lnSpc>
                          <a:spcPct val="100000"/>
                        </a:lnSpc>
                      </a:pPr>
                      <a:r>
                        <a:rPr sz="800" dirty="0">
                          <a:latin typeface="MS UI Gothic"/>
                          <a:cs typeface="MS UI Gothic"/>
                        </a:rPr>
                        <a:t>×</a:t>
                      </a:r>
                      <a:endParaRPr sz="800">
                        <a:latin typeface="MS UI Gothic"/>
                        <a:cs typeface="MS UI Gothic"/>
                      </a:endParaRPr>
                    </a:p>
                  </a:txBody>
                  <a:tcPr marL="0" marR="0" marT="6350" marB="0">
                    <a:lnL w="9525">
                      <a:solidFill>
                        <a:srgbClr val="000000"/>
                      </a:solidFill>
                      <a:prstDash val="solid"/>
                    </a:lnL>
                    <a:lnR w="9525">
                      <a:solidFill>
                        <a:srgbClr val="000000"/>
                      </a:solidFill>
                      <a:prstDash val="solid"/>
                    </a:lnR>
                    <a:lnT w="9525">
                      <a:solidFill>
                        <a:srgbClr val="000000"/>
                      </a:solidFill>
                      <a:prstDash val="solid"/>
                    </a:lnT>
                    <a:lnB w="12700">
                      <a:solidFill>
                        <a:srgbClr val="000000"/>
                      </a:solidFill>
                      <a:prstDash val="solid"/>
                    </a:lnB>
                  </a:tcPr>
                </a:tc>
                <a:tc>
                  <a:txBody>
                    <a:bodyPr/>
                    <a:lstStyle/>
                    <a:p>
                      <a:pPr marL="23495" marR="66040">
                        <a:lnSpc>
                          <a:spcPct val="102800"/>
                        </a:lnSpc>
                        <a:spcBef>
                          <a:spcPts val="475"/>
                        </a:spcBef>
                      </a:pPr>
                      <a:r>
                        <a:rPr sz="800" spc="15" dirty="0">
                          <a:latin typeface="MS UI Gothic"/>
                          <a:cs typeface="MS UI Gothic"/>
                        </a:rPr>
                        <a:t>③</a:t>
                      </a:r>
                      <a:r>
                        <a:rPr sz="800" spc="5" dirty="0">
                          <a:latin typeface="MS UI Gothic"/>
                          <a:cs typeface="MS UI Gothic"/>
                        </a:rPr>
                        <a:t>～</a:t>
                      </a:r>
                      <a:r>
                        <a:rPr sz="800" spc="15" dirty="0">
                          <a:latin typeface="MS UI Gothic"/>
                          <a:cs typeface="MS UI Gothic"/>
                        </a:rPr>
                        <a:t>⑨</a:t>
                      </a:r>
                      <a:r>
                        <a:rPr sz="800" spc="5" dirty="0">
                          <a:latin typeface="MS UI Gothic"/>
                          <a:cs typeface="MS UI Gothic"/>
                        </a:rPr>
                        <a:t>の申</a:t>
                      </a:r>
                      <a:r>
                        <a:rPr sz="800" spc="15" dirty="0">
                          <a:latin typeface="MS UI Gothic"/>
                          <a:cs typeface="MS UI Gothic"/>
                        </a:rPr>
                        <a:t>請に</a:t>
                      </a:r>
                      <a:r>
                        <a:rPr sz="800" dirty="0">
                          <a:latin typeface="MS UI Gothic"/>
                          <a:cs typeface="MS UI Gothic"/>
                        </a:rPr>
                        <a:t>併</a:t>
                      </a:r>
                      <a:r>
                        <a:rPr sz="800" spc="5" dirty="0">
                          <a:latin typeface="MS UI Gothic"/>
                          <a:cs typeface="MS UI Gothic"/>
                        </a:rPr>
                        <a:t>せて</a:t>
                      </a:r>
                      <a:r>
                        <a:rPr sz="800" spc="15" dirty="0">
                          <a:latin typeface="MS UI Gothic"/>
                          <a:cs typeface="MS UI Gothic"/>
                        </a:rPr>
                        <a:t>、</a:t>
                      </a:r>
                      <a:r>
                        <a:rPr sz="800" spc="5" dirty="0">
                          <a:latin typeface="MS UI Gothic"/>
                          <a:cs typeface="MS UI Gothic"/>
                        </a:rPr>
                        <a:t>経</a:t>
                      </a:r>
                      <a:r>
                        <a:rPr sz="800" spc="15" dirty="0">
                          <a:latin typeface="MS UI Gothic"/>
                          <a:cs typeface="MS UI Gothic"/>
                        </a:rPr>
                        <a:t>営</a:t>
                      </a:r>
                      <a:r>
                        <a:rPr sz="800" spc="5" dirty="0">
                          <a:latin typeface="MS UI Gothic"/>
                          <a:cs typeface="MS UI Gothic"/>
                        </a:rPr>
                        <a:t>業</a:t>
                      </a:r>
                      <a:r>
                        <a:rPr sz="800" spc="15" dirty="0">
                          <a:latin typeface="MS UI Gothic"/>
                          <a:cs typeface="MS UI Gothic"/>
                        </a:rPr>
                        <a:t>務</a:t>
                      </a:r>
                      <a:r>
                        <a:rPr sz="800" spc="5" dirty="0">
                          <a:latin typeface="MS UI Gothic"/>
                          <a:cs typeface="MS UI Gothic"/>
                        </a:rPr>
                        <a:t>管</a:t>
                      </a:r>
                      <a:r>
                        <a:rPr sz="800" spc="15" dirty="0">
                          <a:latin typeface="MS UI Gothic"/>
                          <a:cs typeface="MS UI Gothic"/>
                        </a:rPr>
                        <a:t>理</a:t>
                      </a:r>
                      <a:r>
                        <a:rPr sz="800" spc="5" dirty="0">
                          <a:latin typeface="MS UI Gothic"/>
                          <a:cs typeface="MS UI Gothic"/>
                        </a:rPr>
                        <a:t>責</a:t>
                      </a:r>
                      <a:r>
                        <a:rPr sz="800" spc="15" dirty="0">
                          <a:latin typeface="MS UI Gothic"/>
                          <a:cs typeface="MS UI Gothic"/>
                        </a:rPr>
                        <a:t>任</a:t>
                      </a:r>
                      <a:r>
                        <a:rPr sz="800" spc="5" dirty="0">
                          <a:latin typeface="MS UI Gothic"/>
                          <a:cs typeface="MS UI Gothic"/>
                        </a:rPr>
                        <a:t>者</a:t>
                      </a:r>
                      <a:r>
                        <a:rPr sz="800" dirty="0">
                          <a:latin typeface="MS UI Gothic"/>
                          <a:cs typeface="MS UI Gothic"/>
                        </a:rPr>
                        <a:t>や</a:t>
                      </a:r>
                      <a:r>
                        <a:rPr sz="800" spc="15" dirty="0">
                          <a:latin typeface="MS UI Gothic"/>
                          <a:cs typeface="MS UI Gothic"/>
                        </a:rPr>
                        <a:t>専</a:t>
                      </a:r>
                      <a:r>
                        <a:rPr sz="800" spc="5" dirty="0">
                          <a:latin typeface="MS UI Gothic"/>
                          <a:cs typeface="MS UI Gothic"/>
                        </a:rPr>
                        <a:t>任</a:t>
                      </a:r>
                      <a:r>
                        <a:rPr sz="800" dirty="0">
                          <a:latin typeface="MS UI Gothic"/>
                          <a:cs typeface="MS UI Gothic"/>
                        </a:rPr>
                        <a:t>技 </a:t>
                      </a:r>
                      <a:r>
                        <a:rPr sz="800" spc="30" dirty="0">
                          <a:latin typeface="MS UI Gothic"/>
                          <a:cs typeface="MS UI Gothic"/>
                        </a:rPr>
                        <a:t>術</a:t>
                      </a:r>
                      <a:r>
                        <a:rPr sz="800" spc="20" dirty="0">
                          <a:latin typeface="MS UI Gothic"/>
                          <a:cs typeface="MS UI Gothic"/>
                        </a:rPr>
                        <a:t>者</a:t>
                      </a:r>
                      <a:r>
                        <a:rPr sz="800" spc="175" dirty="0">
                          <a:latin typeface="MS UI Gothic"/>
                          <a:cs typeface="MS UI Gothic"/>
                        </a:rPr>
                        <a:t>の</a:t>
                      </a:r>
                      <a:r>
                        <a:rPr sz="800" spc="20" dirty="0">
                          <a:latin typeface="MS UI Gothic"/>
                          <a:cs typeface="MS UI Gothic"/>
                        </a:rPr>
                        <a:t>変更</a:t>
                      </a:r>
                      <a:r>
                        <a:rPr sz="800" spc="225" dirty="0">
                          <a:latin typeface="MS UI Gothic"/>
                          <a:cs typeface="MS UI Gothic"/>
                        </a:rPr>
                        <a:t>を</a:t>
                      </a:r>
                      <a:r>
                        <a:rPr sz="800" spc="30" dirty="0">
                          <a:latin typeface="MS UI Gothic"/>
                          <a:cs typeface="MS UI Gothic"/>
                        </a:rPr>
                        <a:t>行</a:t>
                      </a:r>
                      <a:r>
                        <a:rPr sz="800" spc="130" dirty="0">
                          <a:latin typeface="MS UI Gothic"/>
                          <a:cs typeface="MS UI Gothic"/>
                        </a:rPr>
                        <a:t>う</a:t>
                      </a:r>
                      <a:r>
                        <a:rPr sz="800" spc="225" dirty="0">
                          <a:latin typeface="MS UI Gothic"/>
                          <a:cs typeface="MS UI Gothic"/>
                        </a:rPr>
                        <a:t>場</a:t>
                      </a:r>
                      <a:r>
                        <a:rPr sz="800" spc="20" dirty="0">
                          <a:latin typeface="MS UI Gothic"/>
                          <a:cs typeface="MS UI Gothic"/>
                        </a:rPr>
                        <a:t>合</a:t>
                      </a:r>
                      <a:r>
                        <a:rPr sz="800" spc="145" dirty="0">
                          <a:latin typeface="MS UI Gothic"/>
                          <a:cs typeface="MS UI Gothic"/>
                        </a:rPr>
                        <a:t>は</a:t>
                      </a:r>
                      <a:r>
                        <a:rPr sz="800" spc="20" dirty="0">
                          <a:latin typeface="MS UI Gothic"/>
                          <a:cs typeface="MS UI Gothic"/>
                        </a:rPr>
                        <a:t>郵</a:t>
                      </a:r>
                      <a:r>
                        <a:rPr sz="800" spc="30" dirty="0">
                          <a:latin typeface="MS UI Gothic"/>
                          <a:cs typeface="MS UI Gothic"/>
                        </a:rPr>
                        <a:t>送</a:t>
                      </a:r>
                      <a:r>
                        <a:rPr sz="800" spc="20" dirty="0">
                          <a:latin typeface="MS UI Gothic"/>
                          <a:cs typeface="MS UI Gothic"/>
                        </a:rPr>
                        <a:t>不</a:t>
                      </a:r>
                      <a:r>
                        <a:rPr sz="800" spc="30" dirty="0">
                          <a:latin typeface="MS UI Gothic"/>
                          <a:cs typeface="MS UI Gothic"/>
                        </a:rPr>
                        <a:t>可</a:t>
                      </a:r>
                      <a:r>
                        <a:rPr sz="800" spc="315" dirty="0">
                          <a:latin typeface="MS UI Gothic"/>
                          <a:cs typeface="MS UI Gothic"/>
                        </a:rPr>
                        <a:t>と</a:t>
                      </a:r>
                      <a:r>
                        <a:rPr sz="800" spc="250" dirty="0">
                          <a:latin typeface="MS UI Gothic"/>
                          <a:cs typeface="MS UI Gothic"/>
                        </a:rPr>
                        <a:t>し</a:t>
                      </a:r>
                      <a:r>
                        <a:rPr sz="800" spc="215" dirty="0">
                          <a:latin typeface="MS UI Gothic"/>
                          <a:cs typeface="MS UI Gothic"/>
                        </a:rPr>
                        <a:t>ま</a:t>
                      </a:r>
                      <a:r>
                        <a:rPr sz="800" spc="150" dirty="0">
                          <a:latin typeface="MS UI Gothic"/>
                          <a:cs typeface="MS UI Gothic"/>
                        </a:rPr>
                        <a:t>す</a:t>
                      </a:r>
                      <a:r>
                        <a:rPr sz="800" spc="280" dirty="0">
                          <a:latin typeface="MS UI Gothic"/>
                          <a:cs typeface="MS UI Gothic"/>
                        </a:rPr>
                        <a:t>。</a:t>
                      </a:r>
                      <a:endParaRPr sz="800">
                        <a:latin typeface="MS UI Gothic"/>
                        <a:cs typeface="MS UI Gothic"/>
                      </a:endParaRPr>
                    </a:p>
                  </a:txBody>
                  <a:tcPr marL="0" marR="0" marT="60325" marB="0">
                    <a:lnL w="9525">
                      <a:solidFill>
                        <a:srgbClr val="000000"/>
                      </a:solidFill>
                      <a:prstDash val="solid"/>
                    </a:lnL>
                    <a:lnR w="19050">
                      <a:solidFill>
                        <a:srgbClr val="000000"/>
                      </a:solidFill>
                      <a:prstDash val="solid"/>
                    </a:lnR>
                    <a:lnT w="9525">
                      <a:solidFill>
                        <a:srgbClr val="000000"/>
                      </a:solidFill>
                      <a:prstDash val="solid"/>
                    </a:lnT>
                    <a:lnB w="12700">
                      <a:solidFill>
                        <a:srgbClr val="000000"/>
                      </a:solidFill>
                      <a:prstDash val="solid"/>
                    </a:lnB>
                  </a:tcPr>
                </a:tc>
                <a:extLst>
                  <a:ext uri="{0D108BD9-81ED-4DB2-BD59-A6C34878D82A}">
                    <a16:rowId xmlns:a16="http://schemas.microsoft.com/office/drawing/2014/main" val="10013"/>
                  </a:ext>
                </a:extLst>
              </a:tr>
            </a:tbl>
          </a:graphicData>
        </a:graphic>
      </p:graphicFrame>
      <p:graphicFrame>
        <p:nvGraphicFramePr>
          <p:cNvPr id="4" name="object 4"/>
          <p:cNvGraphicFramePr>
            <a:graphicFrameLocks noGrp="1"/>
          </p:cNvGraphicFramePr>
          <p:nvPr/>
        </p:nvGraphicFramePr>
        <p:xfrm>
          <a:off x="871727" y="5516879"/>
          <a:ext cx="5953758" cy="4096504"/>
        </p:xfrm>
        <a:graphic>
          <a:graphicData uri="http://schemas.openxmlformats.org/drawingml/2006/table">
            <a:tbl>
              <a:tblPr firstRow="1" bandRow="1">
                <a:tableStyleId>{2D5ABB26-0587-4C30-8999-92F81FD0307C}</a:tableStyleId>
              </a:tblPr>
              <a:tblGrid>
                <a:gridCol w="2025014">
                  <a:extLst>
                    <a:ext uri="{9D8B030D-6E8A-4147-A177-3AD203B41FA5}">
                      <a16:colId xmlns:a16="http://schemas.microsoft.com/office/drawing/2014/main" val="20000"/>
                    </a:ext>
                  </a:extLst>
                </a:gridCol>
                <a:gridCol w="655319">
                  <a:extLst>
                    <a:ext uri="{9D8B030D-6E8A-4147-A177-3AD203B41FA5}">
                      <a16:colId xmlns:a16="http://schemas.microsoft.com/office/drawing/2014/main" val="20001"/>
                    </a:ext>
                  </a:extLst>
                </a:gridCol>
                <a:gridCol w="656590">
                  <a:extLst>
                    <a:ext uri="{9D8B030D-6E8A-4147-A177-3AD203B41FA5}">
                      <a16:colId xmlns:a16="http://schemas.microsoft.com/office/drawing/2014/main" val="20002"/>
                    </a:ext>
                  </a:extLst>
                </a:gridCol>
                <a:gridCol w="2616835">
                  <a:extLst>
                    <a:ext uri="{9D8B030D-6E8A-4147-A177-3AD203B41FA5}">
                      <a16:colId xmlns:a16="http://schemas.microsoft.com/office/drawing/2014/main" val="20003"/>
                    </a:ext>
                  </a:extLst>
                </a:gridCol>
              </a:tblGrid>
              <a:tr h="179403">
                <a:tc rowSpan="2">
                  <a:txBody>
                    <a:bodyPr/>
                    <a:lstStyle/>
                    <a:p>
                      <a:pPr>
                        <a:lnSpc>
                          <a:spcPct val="100000"/>
                        </a:lnSpc>
                        <a:spcBef>
                          <a:spcPts val="25"/>
                        </a:spcBef>
                      </a:pPr>
                      <a:endParaRPr sz="800">
                        <a:latin typeface="Times New Roman"/>
                        <a:cs typeface="Times New Roman"/>
                      </a:endParaRPr>
                    </a:p>
                    <a:p>
                      <a:pPr algn="ctr">
                        <a:lnSpc>
                          <a:spcPct val="100000"/>
                        </a:lnSpc>
                      </a:pPr>
                      <a:r>
                        <a:rPr sz="800" spc="30" dirty="0">
                          <a:latin typeface="MS UI Gothic"/>
                          <a:cs typeface="MS UI Gothic"/>
                        </a:rPr>
                        <a:t>変</a:t>
                      </a:r>
                      <a:r>
                        <a:rPr sz="800" spc="20" dirty="0">
                          <a:latin typeface="MS UI Gothic"/>
                          <a:cs typeface="MS UI Gothic"/>
                        </a:rPr>
                        <a:t>更等</a:t>
                      </a:r>
                      <a:r>
                        <a:rPr sz="800" spc="175" dirty="0">
                          <a:latin typeface="MS UI Gothic"/>
                          <a:cs typeface="MS UI Gothic"/>
                        </a:rPr>
                        <a:t>の</a:t>
                      </a:r>
                      <a:r>
                        <a:rPr sz="800" spc="20" dirty="0">
                          <a:latin typeface="MS UI Gothic"/>
                          <a:cs typeface="MS UI Gothic"/>
                        </a:rPr>
                        <a:t>事</a:t>
                      </a:r>
                      <a:r>
                        <a:rPr sz="800" spc="15" dirty="0">
                          <a:latin typeface="MS UI Gothic"/>
                          <a:cs typeface="MS UI Gothic"/>
                        </a:rPr>
                        <a:t>項</a:t>
                      </a:r>
                      <a:endParaRPr sz="800">
                        <a:latin typeface="MS UI Gothic"/>
                        <a:cs typeface="MS UI Gothic"/>
                      </a:endParaRPr>
                    </a:p>
                  </a:txBody>
                  <a:tcPr marL="0" marR="0" marT="3175"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FFFF00"/>
                    </a:solidFill>
                  </a:tcPr>
                </a:tc>
                <a:tc gridSpan="2">
                  <a:txBody>
                    <a:bodyPr/>
                    <a:lstStyle/>
                    <a:p>
                      <a:pPr marL="6350" algn="ctr">
                        <a:lnSpc>
                          <a:spcPct val="100000"/>
                        </a:lnSpc>
                        <a:spcBef>
                          <a:spcPts val="285"/>
                        </a:spcBef>
                      </a:pPr>
                      <a:r>
                        <a:rPr sz="750" spc="30" dirty="0">
                          <a:latin typeface="MS UI Gothic"/>
                          <a:cs typeface="MS UI Gothic"/>
                        </a:rPr>
                        <a:t>届</a:t>
                      </a:r>
                      <a:r>
                        <a:rPr sz="750" spc="15" dirty="0">
                          <a:latin typeface="MS UI Gothic"/>
                          <a:cs typeface="MS UI Gothic"/>
                        </a:rPr>
                        <a:t>出</a:t>
                      </a:r>
                      <a:r>
                        <a:rPr sz="750" spc="20" dirty="0">
                          <a:latin typeface="MS UI Gothic"/>
                          <a:cs typeface="MS UI Gothic"/>
                        </a:rPr>
                        <a:t>方</a:t>
                      </a:r>
                      <a:r>
                        <a:rPr sz="750" spc="15" dirty="0">
                          <a:latin typeface="MS UI Gothic"/>
                          <a:cs typeface="MS UI Gothic"/>
                        </a:rPr>
                        <a:t>法</a:t>
                      </a:r>
                      <a:endParaRPr sz="750">
                        <a:latin typeface="MS UI Gothic"/>
                        <a:cs typeface="MS UI Gothic"/>
                      </a:endParaRPr>
                    </a:p>
                  </a:txBody>
                  <a:tcPr marL="0" marR="0" marT="3619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FFFF00"/>
                    </a:solidFill>
                  </a:tcPr>
                </a:tc>
                <a:tc hMerge="1">
                  <a:txBody>
                    <a:bodyPr/>
                    <a:lstStyle/>
                    <a:p>
                      <a:endParaRPr/>
                    </a:p>
                  </a:txBody>
                  <a:tcPr marL="0" marR="0" marT="0" marB="0"/>
                </a:tc>
                <a:tc rowSpan="2">
                  <a:txBody>
                    <a:bodyPr/>
                    <a:lstStyle/>
                    <a:p>
                      <a:pPr>
                        <a:lnSpc>
                          <a:spcPct val="100000"/>
                        </a:lnSpc>
                        <a:spcBef>
                          <a:spcPts val="25"/>
                        </a:spcBef>
                      </a:pPr>
                      <a:endParaRPr sz="800">
                        <a:latin typeface="Times New Roman"/>
                        <a:cs typeface="Times New Roman"/>
                      </a:endParaRPr>
                    </a:p>
                    <a:p>
                      <a:pPr marL="3810" algn="ctr">
                        <a:lnSpc>
                          <a:spcPct val="100000"/>
                        </a:lnSpc>
                      </a:pPr>
                      <a:r>
                        <a:rPr sz="800" spc="15" dirty="0">
                          <a:latin typeface="MS UI Gothic"/>
                          <a:cs typeface="MS UI Gothic"/>
                        </a:rPr>
                        <a:t>留</a:t>
                      </a:r>
                      <a:r>
                        <a:rPr sz="800" spc="20" dirty="0">
                          <a:latin typeface="MS UI Gothic"/>
                          <a:cs typeface="MS UI Gothic"/>
                        </a:rPr>
                        <a:t>意</a:t>
                      </a:r>
                      <a:r>
                        <a:rPr sz="800" spc="30" dirty="0">
                          <a:latin typeface="MS UI Gothic"/>
                          <a:cs typeface="MS UI Gothic"/>
                        </a:rPr>
                        <a:t>事</a:t>
                      </a:r>
                      <a:r>
                        <a:rPr sz="800" spc="15" dirty="0">
                          <a:latin typeface="MS UI Gothic"/>
                          <a:cs typeface="MS UI Gothic"/>
                        </a:rPr>
                        <a:t>項</a:t>
                      </a:r>
                      <a:endParaRPr sz="800">
                        <a:latin typeface="MS UI Gothic"/>
                        <a:cs typeface="MS UI Gothic"/>
                      </a:endParaRPr>
                    </a:p>
                  </a:txBody>
                  <a:tcPr marL="0" marR="0" marT="3175"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10000"/>
                  </a:ext>
                </a:extLst>
              </a:tr>
              <a:tr h="177546">
                <a:tc vMerge="1">
                  <a:txBody>
                    <a:bodyPr/>
                    <a:lstStyle/>
                    <a:p>
                      <a:endParaRPr/>
                    </a:p>
                  </a:txBody>
                  <a:tcPr marL="0" marR="0" marT="3175"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FFFF00"/>
                    </a:solidFill>
                  </a:tcPr>
                </a:tc>
                <a:tc>
                  <a:txBody>
                    <a:bodyPr/>
                    <a:lstStyle/>
                    <a:p>
                      <a:pPr marL="6985" algn="ctr">
                        <a:lnSpc>
                          <a:spcPct val="100000"/>
                        </a:lnSpc>
                        <a:spcBef>
                          <a:spcPts val="265"/>
                        </a:spcBef>
                      </a:pPr>
                      <a:r>
                        <a:rPr sz="750" spc="30" dirty="0">
                          <a:latin typeface="MS UI Gothic"/>
                          <a:cs typeface="MS UI Gothic"/>
                        </a:rPr>
                        <a:t>持</a:t>
                      </a:r>
                      <a:r>
                        <a:rPr sz="750" spc="15" dirty="0">
                          <a:latin typeface="MS UI Gothic"/>
                          <a:cs typeface="MS UI Gothic"/>
                        </a:rPr>
                        <a:t>参</a:t>
                      </a:r>
                      <a:endParaRPr sz="750">
                        <a:latin typeface="MS UI Gothic"/>
                        <a:cs typeface="MS UI Gothic"/>
                      </a:endParaRPr>
                    </a:p>
                  </a:txBody>
                  <a:tcPr marL="0" marR="0" marT="3365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a:txBody>
                    <a:bodyPr/>
                    <a:lstStyle/>
                    <a:p>
                      <a:pPr algn="ctr">
                        <a:lnSpc>
                          <a:spcPct val="100000"/>
                        </a:lnSpc>
                        <a:spcBef>
                          <a:spcPts val="250"/>
                        </a:spcBef>
                      </a:pPr>
                      <a:r>
                        <a:rPr sz="800" spc="30" dirty="0">
                          <a:latin typeface="MS UI Gothic"/>
                          <a:cs typeface="MS UI Gothic"/>
                        </a:rPr>
                        <a:t>郵</a:t>
                      </a:r>
                      <a:r>
                        <a:rPr sz="800" spc="15" dirty="0">
                          <a:latin typeface="MS UI Gothic"/>
                          <a:cs typeface="MS UI Gothic"/>
                        </a:rPr>
                        <a:t>送</a:t>
                      </a:r>
                      <a:endParaRPr sz="800">
                        <a:latin typeface="MS UI Gothic"/>
                        <a:cs typeface="MS UI Gothic"/>
                      </a:endParaRPr>
                    </a:p>
                  </a:txBody>
                  <a:tcPr marL="0" marR="0" marT="3175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FFFF00"/>
                    </a:solidFill>
                  </a:tcPr>
                </a:tc>
                <a:tc vMerge="1">
                  <a:txBody>
                    <a:bodyPr/>
                    <a:lstStyle/>
                    <a:p>
                      <a:endParaRPr/>
                    </a:p>
                  </a:txBody>
                  <a:tcPr marL="0" marR="0" marT="3175"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solidFill>
                      <a:srgbClr val="FFFF00"/>
                    </a:solidFill>
                  </a:tcPr>
                </a:tc>
                <a:extLst>
                  <a:ext uri="{0D108BD9-81ED-4DB2-BD59-A6C34878D82A}">
                    <a16:rowId xmlns:a16="http://schemas.microsoft.com/office/drawing/2014/main" val="10001"/>
                  </a:ext>
                </a:extLst>
              </a:tr>
              <a:tr h="249174">
                <a:tc>
                  <a:txBody>
                    <a:bodyPr/>
                    <a:lstStyle/>
                    <a:p>
                      <a:pPr marL="33655">
                        <a:lnSpc>
                          <a:spcPct val="100000"/>
                        </a:lnSpc>
                        <a:spcBef>
                          <a:spcPts val="500"/>
                        </a:spcBef>
                      </a:pPr>
                      <a:r>
                        <a:rPr sz="800" b="1" spc="70" dirty="0">
                          <a:latin typeface="Microsoft YaHei UI"/>
                          <a:cs typeface="Microsoft YaHei UI"/>
                        </a:rPr>
                        <a:t>商</a:t>
                      </a:r>
                      <a:r>
                        <a:rPr sz="800" b="1" spc="80" dirty="0">
                          <a:latin typeface="Microsoft YaHei UI"/>
                          <a:cs typeface="Microsoft YaHei UI"/>
                        </a:rPr>
                        <a:t>号</a:t>
                      </a:r>
                      <a:r>
                        <a:rPr sz="800" b="1" spc="85" dirty="0">
                          <a:latin typeface="Microsoft YaHei UI"/>
                          <a:cs typeface="Microsoft YaHei UI"/>
                        </a:rPr>
                        <a:t>又</a:t>
                      </a:r>
                      <a:r>
                        <a:rPr sz="800" b="1" spc="70" dirty="0">
                          <a:latin typeface="Microsoft YaHei UI"/>
                          <a:cs typeface="Microsoft YaHei UI"/>
                        </a:rPr>
                        <a:t>は名</a:t>
                      </a:r>
                      <a:r>
                        <a:rPr sz="800" b="1" spc="80" dirty="0">
                          <a:latin typeface="Microsoft YaHei UI"/>
                          <a:cs typeface="Microsoft YaHei UI"/>
                        </a:rPr>
                        <a:t>称</a:t>
                      </a:r>
                      <a:r>
                        <a:rPr sz="800" b="1" spc="85" dirty="0">
                          <a:latin typeface="Microsoft YaHei UI"/>
                          <a:cs typeface="Microsoft YaHei UI"/>
                        </a:rPr>
                        <a:t>の</a:t>
                      </a:r>
                      <a:r>
                        <a:rPr sz="800" b="1" spc="70" dirty="0">
                          <a:latin typeface="Microsoft YaHei UI"/>
                          <a:cs typeface="Microsoft YaHei UI"/>
                        </a:rPr>
                        <a:t>変</a:t>
                      </a:r>
                      <a:r>
                        <a:rPr sz="800" b="1" spc="15" dirty="0">
                          <a:latin typeface="Microsoft YaHei UI"/>
                          <a:cs typeface="Microsoft YaHei UI"/>
                        </a:rPr>
                        <a:t>更</a:t>
                      </a:r>
                      <a:endParaRPr sz="800">
                        <a:latin typeface="Microsoft YaHei UI"/>
                        <a:cs typeface="Microsoft YaHei UI"/>
                      </a:endParaRPr>
                    </a:p>
                  </a:txBody>
                  <a:tcPr marL="0" marR="0" marT="6350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09"/>
                        </a:spcBef>
                      </a:pPr>
                      <a:r>
                        <a:rPr sz="800" dirty="0">
                          <a:latin typeface="MS UI Gothic"/>
                          <a:cs typeface="MS UI Gothic"/>
                        </a:rPr>
                        <a:t>×</a:t>
                      </a:r>
                      <a:endParaRPr sz="800">
                        <a:latin typeface="MS UI Gothic"/>
                        <a:cs typeface="MS UI Gothic"/>
                      </a:endParaRPr>
                    </a:p>
                  </a:txBody>
                  <a:tcPr marL="0" marR="0" marT="647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09"/>
                        </a:spcBef>
                      </a:pPr>
                      <a:r>
                        <a:rPr sz="800" dirty="0">
                          <a:latin typeface="MS UI Gothic"/>
                          <a:cs typeface="MS UI Gothic"/>
                        </a:rPr>
                        <a:t>○</a:t>
                      </a:r>
                      <a:endParaRPr sz="800">
                        <a:latin typeface="MS UI Gothic"/>
                        <a:cs typeface="MS UI Gothic"/>
                      </a:endParaRPr>
                    </a:p>
                  </a:txBody>
                  <a:tcPr marL="0" marR="0" marT="647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5"/>
                        </a:spcBef>
                      </a:pPr>
                      <a:endParaRPr sz="850">
                        <a:latin typeface="Times New Roman"/>
                        <a:cs typeface="Times New Roman"/>
                      </a:endParaRPr>
                    </a:p>
                    <a:p>
                      <a:pPr marL="23495">
                        <a:lnSpc>
                          <a:spcPts val="835"/>
                        </a:lnSpc>
                      </a:pPr>
                      <a:r>
                        <a:rPr sz="800" spc="430" dirty="0">
                          <a:latin typeface="MS UI Gothic"/>
                          <a:cs typeface="MS UI Gothic"/>
                        </a:rPr>
                        <a:t>・</a:t>
                      </a:r>
                      <a:r>
                        <a:rPr sz="800" spc="20" dirty="0">
                          <a:latin typeface="MS UI Gothic"/>
                          <a:cs typeface="MS UI Gothic"/>
                        </a:rPr>
                        <a:t>郵</a:t>
                      </a:r>
                      <a:r>
                        <a:rPr sz="800" spc="30" dirty="0">
                          <a:latin typeface="MS UI Gothic"/>
                          <a:cs typeface="MS UI Gothic"/>
                        </a:rPr>
                        <a:t>送</a:t>
                      </a:r>
                      <a:r>
                        <a:rPr sz="800" spc="165" dirty="0">
                          <a:latin typeface="MS UI Gothic"/>
                          <a:cs typeface="MS UI Gothic"/>
                        </a:rPr>
                        <a:t>の</a:t>
                      </a:r>
                      <a:r>
                        <a:rPr sz="800" spc="20" dirty="0">
                          <a:latin typeface="MS UI Gothic"/>
                          <a:cs typeface="MS UI Gothic"/>
                        </a:rPr>
                        <a:t>場</a:t>
                      </a:r>
                      <a:r>
                        <a:rPr sz="800" spc="30" dirty="0">
                          <a:latin typeface="MS UI Gothic"/>
                          <a:cs typeface="MS UI Gothic"/>
                        </a:rPr>
                        <a:t>合</a:t>
                      </a:r>
                      <a:r>
                        <a:rPr sz="800" spc="145" dirty="0">
                          <a:latin typeface="MS UI Gothic"/>
                          <a:cs typeface="MS UI Gothic"/>
                        </a:rPr>
                        <a:t>は</a:t>
                      </a:r>
                      <a:r>
                        <a:rPr sz="800" spc="275" dirty="0">
                          <a:latin typeface="MS UI Gothic"/>
                          <a:cs typeface="MS UI Gothic"/>
                        </a:rPr>
                        <a:t>、</a:t>
                      </a:r>
                      <a:r>
                        <a:rPr sz="800" u="sng" spc="30" dirty="0">
                          <a:solidFill>
                            <a:srgbClr val="FF0000"/>
                          </a:solidFill>
                          <a:uFill>
                            <a:solidFill>
                              <a:srgbClr val="FF0000"/>
                            </a:solidFill>
                          </a:uFill>
                          <a:latin typeface="MS UI Gothic"/>
                          <a:cs typeface="MS UI Gothic"/>
                        </a:rPr>
                        <a:t>切</a:t>
                      </a:r>
                      <a:r>
                        <a:rPr sz="800" u="sng" spc="20" dirty="0">
                          <a:solidFill>
                            <a:srgbClr val="FF0000"/>
                          </a:solidFill>
                          <a:uFill>
                            <a:solidFill>
                              <a:srgbClr val="FF0000"/>
                            </a:solidFill>
                          </a:uFill>
                          <a:latin typeface="MS UI Gothic"/>
                          <a:cs typeface="MS UI Gothic"/>
                        </a:rPr>
                        <a:t>手</a:t>
                      </a:r>
                      <a:r>
                        <a:rPr sz="800" u="sng" spc="215" dirty="0">
                          <a:solidFill>
                            <a:srgbClr val="FF0000"/>
                          </a:solidFill>
                          <a:uFill>
                            <a:solidFill>
                              <a:srgbClr val="FF0000"/>
                            </a:solidFill>
                          </a:uFill>
                          <a:latin typeface="MS UI Gothic"/>
                          <a:cs typeface="MS UI Gothic"/>
                        </a:rPr>
                        <a:t>を</a:t>
                      </a:r>
                      <a:r>
                        <a:rPr sz="800" u="sng" spc="30" dirty="0">
                          <a:solidFill>
                            <a:srgbClr val="FF0000"/>
                          </a:solidFill>
                          <a:uFill>
                            <a:solidFill>
                              <a:srgbClr val="FF0000"/>
                            </a:solidFill>
                          </a:uFill>
                          <a:latin typeface="MS UI Gothic"/>
                          <a:cs typeface="MS UI Gothic"/>
                        </a:rPr>
                        <a:t>貼</a:t>
                      </a:r>
                      <a:r>
                        <a:rPr sz="800" u="sng" spc="20" dirty="0">
                          <a:solidFill>
                            <a:srgbClr val="FF0000"/>
                          </a:solidFill>
                          <a:uFill>
                            <a:solidFill>
                              <a:srgbClr val="FF0000"/>
                            </a:solidFill>
                          </a:uFill>
                          <a:latin typeface="MS UI Gothic"/>
                          <a:cs typeface="MS UI Gothic"/>
                        </a:rPr>
                        <a:t>付</a:t>
                      </a:r>
                      <a:r>
                        <a:rPr sz="800" u="sng" spc="250" dirty="0">
                          <a:solidFill>
                            <a:srgbClr val="FF0000"/>
                          </a:solidFill>
                          <a:uFill>
                            <a:solidFill>
                              <a:srgbClr val="FF0000"/>
                            </a:solidFill>
                          </a:uFill>
                          <a:latin typeface="MS UI Gothic"/>
                          <a:cs typeface="MS UI Gothic"/>
                        </a:rPr>
                        <a:t>し</a:t>
                      </a:r>
                      <a:r>
                        <a:rPr sz="800" u="sng" spc="190" dirty="0">
                          <a:solidFill>
                            <a:srgbClr val="FF0000"/>
                          </a:solidFill>
                          <a:uFill>
                            <a:solidFill>
                              <a:srgbClr val="FF0000"/>
                            </a:solidFill>
                          </a:uFill>
                          <a:latin typeface="MS UI Gothic"/>
                          <a:cs typeface="MS UI Gothic"/>
                        </a:rPr>
                        <a:t>た</a:t>
                      </a:r>
                      <a:r>
                        <a:rPr sz="800" u="sng" spc="30" dirty="0">
                          <a:solidFill>
                            <a:srgbClr val="FF0000"/>
                          </a:solidFill>
                          <a:uFill>
                            <a:solidFill>
                              <a:srgbClr val="FF0000"/>
                            </a:solidFill>
                          </a:uFill>
                          <a:latin typeface="MS UI Gothic"/>
                          <a:cs typeface="MS UI Gothic"/>
                        </a:rPr>
                        <a:t>返</a:t>
                      </a:r>
                      <a:r>
                        <a:rPr sz="800" u="sng" spc="20" dirty="0">
                          <a:solidFill>
                            <a:srgbClr val="FF0000"/>
                          </a:solidFill>
                          <a:uFill>
                            <a:solidFill>
                              <a:srgbClr val="FF0000"/>
                            </a:solidFill>
                          </a:uFill>
                          <a:latin typeface="MS UI Gothic"/>
                          <a:cs typeface="MS UI Gothic"/>
                        </a:rPr>
                        <a:t>信用</a:t>
                      </a:r>
                      <a:r>
                        <a:rPr sz="800" u="sng" spc="30" dirty="0">
                          <a:solidFill>
                            <a:srgbClr val="FF0000"/>
                          </a:solidFill>
                          <a:uFill>
                            <a:solidFill>
                              <a:srgbClr val="FF0000"/>
                            </a:solidFill>
                          </a:uFill>
                          <a:latin typeface="MS UI Gothic"/>
                          <a:cs typeface="MS UI Gothic"/>
                        </a:rPr>
                        <a:t>封筒</a:t>
                      </a:r>
                      <a:r>
                        <a:rPr sz="800" u="sng" spc="215" dirty="0">
                          <a:solidFill>
                            <a:srgbClr val="FF0000"/>
                          </a:solidFill>
                          <a:uFill>
                            <a:solidFill>
                              <a:srgbClr val="FF0000"/>
                            </a:solidFill>
                          </a:uFill>
                          <a:latin typeface="MS UI Gothic"/>
                          <a:cs typeface="MS UI Gothic"/>
                        </a:rPr>
                        <a:t>を</a:t>
                      </a:r>
                      <a:r>
                        <a:rPr sz="800" u="sng" spc="15" dirty="0">
                          <a:solidFill>
                            <a:srgbClr val="FF0000"/>
                          </a:solidFill>
                          <a:uFill>
                            <a:solidFill>
                              <a:srgbClr val="FF0000"/>
                            </a:solidFill>
                          </a:uFill>
                          <a:latin typeface="MS UI Gothic"/>
                          <a:cs typeface="MS UI Gothic"/>
                        </a:rPr>
                        <a:t>同</a:t>
                      </a:r>
                      <a:r>
                        <a:rPr sz="800" u="sng" spc="20" dirty="0">
                          <a:solidFill>
                            <a:srgbClr val="FF0000"/>
                          </a:solidFill>
                          <a:uFill>
                            <a:solidFill>
                              <a:srgbClr val="FF0000"/>
                            </a:solidFill>
                          </a:uFill>
                          <a:latin typeface="MS UI Gothic"/>
                          <a:cs typeface="MS UI Gothic"/>
                        </a:rPr>
                        <a:t>封</a:t>
                      </a:r>
                      <a:r>
                        <a:rPr sz="800" u="sng" spc="235" dirty="0">
                          <a:solidFill>
                            <a:srgbClr val="FF0000"/>
                          </a:solidFill>
                          <a:uFill>
                            <a:solidFill>
                              <a:srgbClr val="FF0000"/>
                            </a:solidFill>
                          </a:uFill>
                          <a:latin typeface="MS UI Gothic"/>
                          <a:cs typeface="MS UI Gothic"/>
                        </a:rPr>
                        <a:t>し</a:t>
                      </a:r>
                      <a:endParaRPr sz="800">
                        <a:latin typeface="MS UI Gothic"/>
                        <a:cs typeface="MS UI Gothic"/>
                      </a:endParaRPr>
                    </a:p>
                  </a:txBody>
                  <a:tcPr marL="0" marR="0" marT="5715" marB="0">
                    <a:lnL w="9525">
                      <a:solidFill>
                        <a:srgbClr val="000000"/>
                      </a:solidFill>
                      <a:prstDash val="solid"/>
                    </a:lnL>
                    <a:lnR w="19050">
                      <a:solidFill>
                        <a:srgbClr val="000000"/>
                      </a:solidFill>
                      <a:prstDash val="solid"/>
                    </a:lnR>
                    <a:lnT w="9525">
                      <a:solidFill>
                        <a:srgbClr val="000000"/>
                      </a:solidFill>
                      <a:prstDash val="solid"/>
                    </a:lnT>
                  </a:tcPr>
                </a:tc>
                <a:extLst>
                  <a:ext uri="{0D108BD9-81ED-4DB2-BD59-A6C34878D82A}">
                    <a16:rowId xmlns:a16="http://schemas.microsoft.com/office/drawing/2014/main" val="10002"/>
                  </a:ext>
                </a:extLst>
              </a:tr>
              <a:tr h="249936">
                <a:tc>
                  <a:txBody>
                    <a:bodyPr/>
                    <a:lstStyle/>
                    <a:p>
                      <a:pPr marL="33655">
                        <a:lnSpc>
                          <a:spcPct val="100000"/>
                        </a:lnSpc>
                        <a:spcBef>
                          <a:spcPts val="505"/>
                        </a:spcBef>
                      </a:pPr>
                      <a:r>
                        <a:rPr sz="800" b="1" spc="70" dirty="0">
                          <a:latin typeface="Microsoft YaHei UI"/>
                          <a:cs typeface="Microsoft YaHei UI"/>
                        </a:rPr>
                        <a:t>役</a:t>
                      </a:r>
                      <a:r>
                        <a:rPr sz="800" b="1" spc="80" dirty="0">
                          <a:latin typeface="Microsoft YaHei UI"/>
                          <a:cs typeface="Microsoft YaHei UI"/>
                        </a:rPr>
                        <a:t>員</a:t>
                      </a:r>
                      <a:r>
                        <a:rPr sz="800" b="1" spc="85" dirty="0">
                          <a:latin typeface="Microsoft YaHei UI"/>
                          <a:cs typeface="Microsoft YaHei UI"/>
                        </a:rPr>
                        <a:t>等</a:t>
                      </a:r>
                      <a:r>
                        <a:rPr sz="800" b="1" spc="70" dirty="0">
                          <a:latin typeface="Microsoft YaHei UI"/>
                          <a:cs typeface="Microsoft YaHei UI"/>
                        </a:rPr>
                        <a:t>の変</a:t>
                      </a:r>
                      <a:r>
                        <a:rPr sz="800" b="1" spc="15" dirty="0">
                          <a:latin typeface="Microsoft YaHei UI"/>
                          <a:cs typeface="Microsoft YaHei UI"/>
                        </a:rPr>
                        <a:t>更</a:t>
                      </a:r>
                      <a:endParaRPr sz="800">
                        <a:latin typeface="Microsoft YaHei UI"/>
                        <a:cs typeface="Microsoft YaHei UI"/>
                      </a:endParaRPr>
                    </a:p>
                  </a:txBody>
                  <a:tcPr marL="0" marR="0" marT="6413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15"/>
                        </a:spcBef>
                      </a:pPr>
                      <a:r>
                        <a:rPr sz="800" dirty="0">
                          <a:latin typeface="MS UI Gothic"/>
                          <a:cs typeface="MS UI Gothic"/>
                        </a:rPr>
                        <a:t>×</a:t>
                      </a:r>
                      <a:endParaRPr sz="800">
                        <a:latin typeface="MS UI Gothic"/>
                        <a:cs typeface="MS UI Gothic"/>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15"/>
                        </a:spcBef>
                      </a:pPr>
                      <a:r>
                        <a:rPr sz="800" dirty="0">
                          <a:latin typeface="MS UI Gothic"/>
                          <a:cs typeface="MS UI Gothic"/>
                        </a:rPr>
                        <a:t>○</a:t>
                      </a:r>
                      <a:endParaRPr sz="800">
                        <a:latin typeface="MS UI Gothic"/>
                        <a:cs typeface="MS UI Gothic"/>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3495">
                        <a:lnSpc>
                          <a:spcPct val="100000"/>
                        </a:lnSpc>
                        <a:spcBef>
                          <a:spcPts val="50"/>
                        </a:spcBef>
                      </a:pPr>
                      <a:r>
                        <a:rPr sz="800" u="sng" spc="200" dirty="0">
                          <a:solidFill>
                            <a:srgbClr val="FF0000"/>
                          </a:solidFill>
                          <a:uFill>
                            <a:solidFill>
                              <a:srgbClr val="FF0000"/>
                            </a:solidFill>
                          </a:uFill>
                          <a:latin typeface="MS UI Gothic"/>
                          <a:cs typeface="MS UI Gothic"/>
                        </a:rPr>
                        <a:t>て</a:t>
                      </a:r>
                      <a:r>
                        <a:rPr sz="800" u="sng" spc="415" dirty="0">
                          <a:solidFill>
                            <a:srgbClr val="FF0000"/>
                          </a:solidFill>
                          <a:uFill>
                            <a:solidFill>
                              <a:srgbClr val="FF0000"/>
                            </a:solidFill>
                          </a:uFill>
                          <a:latin typeface="MS UI Gothic"/>
                          <a:cs typeface="MS UI Gothic"/>
                        </a:rPr>
                        <a:t>く</a:t>
                      </a:r>
                      <a:r>
                        <a:rPr sz="800" u="sng" spc="200" dirty="0">
                          <a:solidFill>
                            <a:srgbClr val="FF0000"/>
                          </a:solidFill>
                          <a:uFill>
                            <a:solidFill>
                              <a:srgbClr val="FF0000"/>
                            </a:solidFill>
                          </a:uFill>
                          <a:latin typeface="MS UI Gothic"/>
                          <a:cs typeface="MS UI Gothic"/>
                        </a:rPr>
                        <a:t>だ</a:t>
                      </a:r>
                      <a:r>
                        <a:rPr sz="800" u="sng" spc="265" dirty="0">
                          <a:solidFill>
                            <a:srgbClr val="FF0000"/>
                          </a:solidFill>
                          <a:uFill>
                            <a:solidFill>
                              <a:srgbClr val="FF0000"/>
                            </a:solidFill>
                          </a:uFill>
                          <a:latin typeface="MS UI Gothic"/>
                          <a:cs typeface="MS UI Gothic"/>
                        </a:rPr>
                        <a:t>さ</a:t>
                      </a:r>
                      <a:r>
                        <a:rPr sz="800" u="sng" spc="165" dirty="0">
                          <a:solidFill>
                            <a:srgbClr val="FF0000"/>
                          </a:solidFill>
                          <a:uFill>
                            <a:solidFill>
                              <a:srgbClr val="FF0000"/>
                            </a:solidFill>
                          </a:uFill>
                          <a:latin typeface="MS UI Gothic"/>
                          <a:cs typeface="MS UI Gothic"/>
                        </a:rPr>
                        <a:t>い</a:t>
                      </a:r>
                      <a:r>
                        <a:rPr sz="800" u="sng" spc="280" dirty="0">
                          <a:solidFill>
                            <a:srgbClr val="FF0000"/>
                          </a:solidFill>
                          <a:uFill>
                            <a:solidFill>
                              <a:srgbClr val="FF0000"/>
                            </a:solidFill>
                          </a:uFill>
                          <a:latin typeface="MS UI Gothic"/>
                          <a:cs typeface="MS UI Gothic"/>
                        </a:rPr>
                        <a:t>。</a:t>
                      </a:r>
                      <a:endParaRPr sz="800">
                        <a:latin typeface="MS UI Gothic"/>
                        <a:cs typeface="MS UI Gothic"/>
                      </a:endParaRPr>
                    </a:p>
                  </a:txBody>
                  <a:tcPr marL="0" marR="0" marT="635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03"/>
                  </a:ext>
                </a:extLst>
              </a:tr>
              <a:tr h="131315">
                <a:tc>
                  <a:txBody>
                    <a:bodyPr/>
                    <a:lstStyle/>
                    <a:p>
                      <a:pPr marL="33655">
                        <a:lnSpc>
                          <a:spcPts val="894"/>
                        </a:lnSpc>
                        <a:spcBef>
                          <a:spcPts val="40"/>
                        </a:spcBef>
                      </a:pPr>
                      <a:r>
                        <a:rPr sz="800" b="1" spc="70" dirty="0">
                          <a:latin typeface="Microsoft YaHei UI"/>
                          <a:cs typeface="Microsoft YaHei UI"/>
                        </a:rPr>
                        <a:t>営</a:t>
                      </a:r>
                      <a:r>
                        <a:rPr sz="800" b="1" spc="80" dirty="0">
                          <a:latin typeface="Microsoft YaHei UI"/>
                          <a:cs typeface="Microsoft YaHei UI"/>
                        </a:rPr>
                        <a:t>業</a:t>
                      </a:r>
                      <a:r>
                        <a:rPr sz="800" b="1" spc="85" dirty="0">
                          <a:latin typeface="Microsoft YaHei UI"/>
                          <a:cs typeface="Microsoft YaHei UI"/>
                        </a:rPr>
                        <a:t>所</a:t>
                      </a:r>
                      <a:r>
                        <a:rPr sz="800" b="1" spc="70" dirty="0">
                          <a:latin typeface="Microsoft YaHei UI"/>
                          <a:cs typeface="Microsoft YaHei UI"/>
                        </a:rPr>
                        <a:t>の所</a:t>
                      </a:r>
                      <a:r>
                        <a:rPr sz="800" b="1" spc="80" dirty="0">
                          <a:latin typeface="Microsoft YaHei UI"/>
                          <a:cs typeface="Microsoft YaHei UI"/>
                        </a:rPr>
                        <a:t>在</a:t>
                      </a:r>
                      <a:r>
                        <a:rPr sz="800" b="1" spc="85" dirty="0">
                          <a:latin typeface="Microsoft YaHei UI"/>
                          <a:cs typeface="Microsoft YaHei UI"/>
                        </a:rPr>
                        <a:t>地</a:t>
                      </a:r>
                      <a:r>
                        <a:rPr sz="800" b="1" spc="70" dirty="0">
                          <a:latin typeface="Microsoft YaHei UI"/>
                          <a:cs typeface="Microsoft YaHei UI"/>
                        </a:rPr>
                        <a:t>、郵</a:t>
                      </a:r>
                      <a:r>
                        <a:rPr sz="800" b="1" spc="80" dirty="0">
                          <a:latin typeface="Microsoft YaHei UI"/>
                          <a:cs typeface="Microsoft YaHei UI"/>
                        </a:rPr>
                        <a:t>便</a:t>
                      </a:r>
                      <a:r>
                        <a:rPr sz="800" b="1" spc="85" dirty="0">
                          <a:latin typeface="Microsoft YaHei UI"/>
                          <a:cs typeface="Microsoft YaHei UI"/>
                        </a:rPr>
                        <a:t>番</a:t>
                      </a:r>
                      <a:r>
                        <a:rPr sz="800" b="1" spc="70" dirty="0">
                          <a:latin typeface="Microsoft YaHei UI"/>
                          <a:cs typeface="Microsoft YaHei UI"/>
                        </a:rPr>
                        <a:t>号、電</a:t>
                      </a:r>
                      <a:r>
                        <a:rPr sz="800" b="1" spc="80" dirty="0">
                          <a:latin typeface="Microsoft YaHei UI"/>
                          <a:cs typeface="Microsoft YaHei UI"/>
                        </a:rPr>
                        <a:t>話</a:t>
                      </a:r>
                      <a:r>
                        <a:rPr sz="800" b="1" spc="85" dirty="0">
                          <a:latin typeface="Microsoft YaHei UI"/>
                          <a:cs typeface="Microsoft YaHei UI"/>
                        </a:rPr>
                        <a:t>番</a:t>
                      </a:r>
                      <a:r>
                        <a:rPr sz="800" b="1" spc="15" dirty="0">
                          <a:latin typeface="Microsoft YaHei UI"/>
                          <a:cs typeface="Microsoft YaHei UI"/>
                        </a:rPr>
                        <a:t>号</a:t>
                      </a:r>
                      <a:endParaRPr sz="800">
                        <a:latin typeface="Microsoft YaHei UI"/>
                        <a:cs typeface="Microsoft YaHei UI"/>
                      </a:endParaRPr>
                    </a:p>
                  </a:txBody>
                  <a:tcPr marL="0" marR="0" marT="5080" marB="0">
                    <a:lnL w="19050">
                      <a:solidFill>
                        <a:srgbClr val="000000"/>
                      </a:solidFill>
                      <a:prstDash val="solid"/>
                    </a:lnL>
                    <a:lnR w="9525">
                      <a:solidFill>
                        <a:srgbClr val="000000"/>
                      </a:solidFill>
                      <a:prstDash val="solid"/>
                    </a:lnR>
                    <a:lnT w="9525">
                      <a:solidFill>
                        <a:srgbClr val="000000"/>
                      </a:solidFill>
                      <a:prstDash val="solid"/>
                    </a:lnT>
                  </a:tcPr>
                </a:tc>
                <a:tc rowSpan="2">
                  <a:txBody>
                    <a:bodyPr/>
                    <a:lstStyle/>
                    <a:p>
                      <a:pPr algn="ctr">
                        <a:lnSpc>
                          <a:spcPct val="100000"/>
                        </a:lnSpc>
                        <a:spcBef>
                          <a:spcPts val="505"/>
                        </a:spcBef>
                      </a:pPr>
                      <a:r>
                        <a:rPr sz="800" dirty="0">
                          <a:latin typeface="MS UI Gothic"/>
                          <a:cs typeface="MS UI Gothic"/>
                        </a:rPr>
                        <a:t>×</a:t>
                      </a:r>
                      <a:endParaRPr sz="800">
                        <a:latin typeface="MS UI Gothic"/>
                        <a:cs typeface="MS UI Gothic"/>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algn="ctr">
                        <a:lnSpc>
                          <a:spcPct val="100000"/>
                        </a:lnSpc>
                        <a:spcBef>
                          <a:spcPts val="505"/>
                        </a:spcBef>
                      </a:pPr>
                      <a:r>
                        <a:rPr sz="800" dirty="0">
                          <a:latin typeface="MS UI Gothic"/>
                          <a:cs typeface="MS UI Gothic"/>
                        </a:rPr>
                        <a:t>○</a:t>
                      </a:r>
                      <a:endParaRPr sz="800">
                        <a:latin typeface="MS UI Gothic"/>
                        <a:cs typeface="MS UI Gothic"/>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4765">
                        <a:lnSpc>
                          <a:spcPts val="885"/>
                        </a:lnSpc>
                        <a:spcBef>
                          <a:spcPts val="45"/>
                        </a:spcBef>
                      </a:pPr>
                      <a:r>
                        <a:rPr sz="800" b="1" spc="105" dirty="0">
                          <a:solidFill>
                            <a:srgbClr val="FF0000"/>
                          </a:solidFill>
                          <a:latin typeface="Microsoft YaHei UI"/>
                          <a:cs typeface="Microsoft YaHei UI"/>
                        </a:rPr>
                        <a:t>（※１）</a:t>
                      </a:r>
                      <a:r>
                        <a:rPr sz="800" spc="30" dirty="0">
                          <a:latin typeface="MS UI Gothic"/>
                          <a:cs typeface="MS UI Gothic"/>
                        </a:rPr>
                        <a:t>専</a:t>
                      </a:r>
                      <a:r>
                        <a:rPr sz="800" spc="20" dirty="0">
                          <a:latin typeface="MS UI Gothic"/>
                          <a:cs typeface="MS UI Gothic"/>
                        </a:rPr>
                        <a:t>任</a:t>
                      </a:r>
                      <a:r>
                        <a:rPr sz="800" spc="30" dirty="0">
                          <a:latin typeface="MS UI Gothic"/>
                          <a:cs typeface="MS UI Gothic"/>
                        </a:rPr>
                        <a:t>技</a:t>
                      </a:r>
                      <a:r>
                        <a:rPr sz="800" spc="20" dirty="0">
                          <a:latin typeface="MS UI Gothic"/>
                          <a:cs typeface="MS UI Gothic"/>
                        </a:rPr>
                        <a:t>術者</a:t>
                      </a:r>
                      <a:r>
                        <a:rPr sz="800" spc="175" dirty="0">
                          <a:latin typeface="MS UI Gothic"/>
                          <a:cs typeface="MS UI Gothic"/>
                        </a:rPr>
                        <a:t>の</a:t>
                      </a:r>
                      <a:r>
                        <a:rPr sz="800" spc="15" dirty="0">
                          <a:latin typeface="MS UI Gothic"/>
                          <a:cs typeface="MS UI Gothic"/>
                        </a:rPr>
                        <a:t>資</a:t>
                      </a:r>
                      <a:r>
                        <a:rPr sz="800" spc="30" dirty="0">
                          <a:latin typeface="MS UI Gothic"/>
                          <a:cs typeface="MS UI Gothic"/>
                        </a:rPr>
                        <a:t>格</a:t>
                      </a:r>
                      <a:r>
                        <a:rPr sz="800" spc="190" dirty="0">
                          <a:latin typeface="MS UI Gothic"/>
                          <a:cs typeface="MS UI Gothic"/>
                        </a:rPr>
                        <a:t>に</a:t>
                      </a:r>
                      <a:r>
                        <a:rPr sz="800" spc="20" dirty="0">
                          <a:latin typeface="MS UI Gothic"/>
                          <a:cs typeface="MS UI Gothic"/>
                        </a:rPr>
                        <a:t>変</a:t>
                      </a:r>
                      <a:r>
                        <a:rPr sz="800" spc="30" dirty="0">
                          <a:latin typeface="MS UI Gothic"/>
                          <a:cs typeface="MS UI Gothic"/>
                        </a:rPr>
                        <a:t>更</a:t>
                      </a:r>
                      <a:r>
                        <a:rPr sz="800" spc="155" dirty="0">
                          <a:latin typeface="MS UI Gothic"/>
                          <a:cs typeface="MS UI Gothic"/>
                        </a:rPr>
                        <a:t>が</a:t>
                      </a:r>
                      <a:r>
                        <a:rPr sz="800" spc="145" dirty="0">
                          <a:latin typeface="MS UI Gothic"/>
                          <a:cs typeface="MS UI Gothic"/>
                        </a:rPr>
                        <a:t>な</a:t>
                      </a:r>
                      <a:r>
                        <a:rPr sz="800" spc="165" dirty="0">
                          <a:latin typeface="MS UI Gothic"/>
                          <a:cs typeface="MS UI Gothic"/>
                        </a:rPr>
                        <a:t>い</a:t>
                      </a:r>
                      <a:r>
                        <a:rPr sz="800" spc="30" dirty="0">
                          <a:latin typeface="MS UI Gothic"/>
                          <a:cs typeface="MS UI Gothic"/>
                        </a:rPr>
                        <a:t>場</a:t>
                      </a:r>
                      <a:r>
                        <a:rPr sz="800" spc="20" dirty="0">
                          <a:latin typeface="MS UI Gothic"/>
                          <a:cs typeface="MS UI Gothic"/>
                        </a:rPr>
                        <a:t>合</a:t>
                      </a:r>
                      <a:r>
                        <a:rPr sz="800" spc="145" dirty="0">
                          <a:latin typeface="MS UI Gothic"/>
                          <a:cs typeface="MS UI Gothic"/>
                        </a:rPr>
                        <a:t>は</a:t>
                      </a:r>
                      <a:r>
                        <a:rPr sz="800" spc="20" dirty="0">
                          <a:latin typeface="MS UI Gothic"/>
                          <a:cs typeface="MS UI Gothic"/>
                        </a:rPr>
                        <a:t>郵</a:t>
                      </a:r>
                      <a:r>
                        <a:rPr sz="800" spc="30" dirty="0">
                          <a:latin typeface="MS UI Gothic"/>
                          <a:cs typeface="MS UI Gothic"/>
                        </a:rPr>
                        <a:t>送</a:t>
                      </a:r>
                      <a:r>
                        <a:rPr sz="800" spc="15" dirty="0">
                          <a:latin typeface="MS UI Gothic"/>
                          <a:cs typeface="MS UI Gothic"/>
                        </a:rPr>
                        <a:t>可</a:t>
                      </a:r>
                      <a:endParaRPr sz="800">
                        <a:latin typeface="MS UI Gothic"/>
                        <a:cs typeface="MS UI Gothic"/>
                      </a:endParaRPr>
                    </a:p>
                  </a:txBody>
                  <a:tcPr marL="0" marR="0" marT="5715"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04"/>
                  </a:ext>
                </a:extLst>
              </a:tr>
              <a:tr h="118620">
                <a:tc>
                  <a:txBody>
                    <a:bodyPr/>
                    <a:lstStyle/>
                    <a:p>
                      <a:pPr marL="33655">
                        <a:lnSpc>
                          <a:spcPts val="835"/>
                        </a:lnSpc>
                      </a:pPr>
                      <a:r>
                        <a:rPr sz="800" b="1" spc="70" dirty="0">
                          <a:latin typeface="Microsoft YaHei UI"/>
                          <a:cs typeface="Microsoft YaHei UI"/>
                        </a:rPr>
                        <a:t>の</a:t>
                      </a:r>
                      <a:r>
                        <a:rPr sz="800" b="1" spc="80" dirty="0">
                          <a:latin typeface="Microsoft YaHei UI"/>
                          <a:cs typeface="Microsoft YaHei UI"/>
                        </a:rPr>
                        <a:t>変</a:t>
                      </a:r>
                      <a:r>
                        <a:rPr sz="800" b="1" spc="15" dirty="0">
                          <a:latin typeface="Microsoft YaHei UI"/>
                          <a:cs typeface="Microsoft YaHei UI"/>
                        </a:rPr>
                        <a:t>更</a:t>
                      </a:r>
                      <a:endParaRPr sz="800">
                        <a:latin typeface="Microsoft YaHei UI"/>
                        <a:cs typeface="Microsoft YaHei UI"/>
                      </a:endParaRPr>
                    </a:p>
                  </a:txBody>
                  <a:tcPr marL="0" marR="0" marT="0" marB="0">
                    <a:lnL w="19050">
                      <a:solidFill>
                        <a:srgbClr val="000000"/>
                      </a:solidFill>
                      <a:prstDash val="solid"/>
                    </a:lnL>
                    <a:lnR w="9525">
                      <a:solidFill>
                        <a:srgbClr val="000000"/>
                      </a:solidFill>
                      <a:prstDash val="solid"/>
                    </a:lnR>
                    <a:lnB w="9525">
                      <a:solidFill>
                        <a:srgbClr val="000000"/>
                      </a:solidFill>
                      <a:prstDash val="solid"/>
                    </a:lnB>
                  </a:tcPr>
                </a:tc>
                <a:tc vMerge="1">
                  <a:txBody>
                    <a:bodyPr/>
                    <a:lstStyle/>
                    <a:p>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3495">
                        <a:lnSpc>
                          <a:spcPts val="835"/>
                        </a:lnSpc>
                      </a:pPr>
                      <a:r>
                        <a:rPr sz="800" spc="325" dirty="0">
                          <a:latin typeface="MS UI Gothic"/>
                          <a:cs typeface="MS UI Gothic"/>
                        </a:rPr>
                        <a:t>と</a:t>
                      </a:r>
                      <a:r>
                        <a:rPr sz="800" spc="240" dirty="0">
                          <a:latin typeface="MS UI Gothic"/>
                          <a:cs typeface="MS UI Gothic"/>
                        </a:rPr>
                        <a:t>し</a:t>
                      </a:r>
                      <a:r>
                        <a:rPr sz="800" spc="225" dirty="0">
                          <a:latin typeface="MS UI Gothic"/>
                          <a:cs typeface="MS UI Gothic"/>
                        </a:rPr>
                        <a:t>ま</a:t>
                      </a:r>
                      <a:r>
                        <a:rPr sz="800" spc="140" dirty="0">
                          <a:latin typeface="MS UI Gothic"/>
                          <a:cs typeface="MS UI Gothic"/>
                        </a:rPr>
                        <a:t>す</a:t>
                      </a:r>
                      <a:r>
                        <a:rPr sz="800" spc="280" dirty="0">
                          <a:latin typeface="MS UI Gothic"/>
                          <a:cs typeface="MS UI Gothic"/>
                        </a:rPr>
                        <a:t>。</a:t>
                      </a:r>
                      <a:endParaRPr sz="800">
                        <a:latin typeface="MS UI Gothic"/>
                        <a:cs typeface="MS UI Gothic"/>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05"/>
                  </a:ext>
                </a:extLst>
              </a:tr>
              <a:tr h="248412">
                <a:tc>
                  <a:txBody>
                    <a:bodyPr/>
                    <a:lstStyle/>
                    <a:p>
                      <a:pPr marL="33655">
                        <a:lnSpc>
                          <a:spcPct val="100000"/>
                        </a:lnSpc>
                        <a:spcBef>
                          <a:spcPts val="495"/>
                        </a:spcBef>
                      </a:pPr>
                      <a:r>
                        <a:rPr sz="800" b="1" spc="70" dirty="0">
                          <a:latin typeface="Microsoft YaHei UI"/>
                          <a:cs typeface="Microsoft YaHei UI"/>
                        </a:rPr>
                        <a:t>営</a:t>
                      </a:r>
                      <a:r>
                        <a:rPr sz="800" b="1" spc="80" dirty="0">
                          <a:latin typeface="Microsoft YaHei UI"/>
                          <a:cs typeface="Microsoft YaHei UI"/>
                        </a:rPr>
                        <a:t>業</a:t>
                      </a:r>
                      <a:r>
                        <a:rPr sz="800" b="1" spc="85" dirty="0">
                          <a:latin typeface="Microsoft YaHei UI"/>
                          <a:cs typeface="Microsoft YaHei UI"/>
                        </a:rPr>
                        <a:t>所</a:t>
                      </a:r>
                      <a:r>
                        <a:rPr sz="800" b="1" spc="70" dirty="0">
                          <a:latin typeface="Microsoft YaHei UI"/>
                          <a:cs typeface="Microsoft YaHei UI"/>
                        </a:rPr>
                        <a:t>の新</a:t>
                      </a:r>
                      <a:r>
                        <a:rPr sz="800" b="1" spc="15" dirty="0">
                          <a:latin typeface="Microsoft YaHei UI"/>
                          <a:cs typeface="Microsoft YaHei UI"/>
                        </a:rPr>
                        <a:t>設</a:t>
                      </a:r>
                      <a:endParaRPr sz="800">
                        <a:latin typeface="Microsoft YaHei UI"/>
                        <a:cs typeface="Microsoft YaHei UI"/>
                      </a:endParaRPr>
                    </a:p>
                  </a:txBody>
                  <a:tcPr marL="0" marR="0" marT="6286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05"/>
                        </a:spcBef>
                      </a:pPr>
                      <a:r>
                        <a:rPr sz="800" dirty="0">
                          <a:latin typeface="MS UI Gothic"/>
                          <a:cs typeface="MS UI Gothic"/>
                        </a:rPr>
                        <a:t>○</a:t>
                      </a:r>
                      <a:endParaRPr sz="800">
                        <a:latin typeface="MS UI Gothic"/>
                        <a:cs typeface="MS UI Gothic"/>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05"/>
                        </a:spcBef>
                      </a:pPr>
                      <a:r>
                        <a:rPr sz="800" dirty="0">
                          <a:latin typeface="MS UI Gothic"/>
                          <a:cs typeface="MS UI Gothic"/>
                        </a:rPr>
                        <a:t>×</a:t>
                      </a:r>
                      <a:endParaRPr sz="800">
                        <a:latin typeface="MS UI Gothic"/>
                        <a:cs typeface="MS UI Gothic"/>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0"/>
                        </a:spcBef>
                      </a:pPr>
                      <a:endParaRPr sz="850">
                        <a:latin typeface="Times New Roman"/>
                        <a:cs typeface="Times New Roman"/>
                      </a:endParaRPr>
                    </a:p>
                    <a:p>
                      <a:pPr marL="24765">
                        <a:lnSpc>
                          <a:spcPts val="835"/>
                        </a:lnSpc>
                      </a:pPr>
                      <a:r>
                        <a:rPr sz="800" b="1" spc="105" dirty="0">
                          <a:solidFill>
                            <a:srgbClr val="2F5395"/>
                          </a:solidFill>
                          <a:latin typeface="Microsoft YaHei UI"/>
                          <a:cs typeface="Microsoft YaHei UI"/>
                        </a:rPr>
                        <a:t>（※２）</a:t>
                      </a:r>
                      <a:r>
                        <a:rPr sz="800" spc="30" dirty="0">
                          <a:latin typeface="MS UI Gothic"/>
                          <a:cs typeface="MS UI Gothic"/>
                        </a:rPr>
                        <a:t>専</a:t>
                      </a:r>
                      <a:r>
                        <a:rPr sz="800" spc="20" dirty="0">
                          <a:latin typeface="MS UI Gothic"/>
                          <a:cs typeface="MS UI Gothic"/>
                        </a:rPr>
                        <a:t>任</a:t>
                      </a:r>
                      <a:r>
                        <a:rPr sz="800" spc="30" dirty="0">
                          <a:latin typeface="MS UI Gothic"/>
                          <a:cs typeface="MS UI Gothic"/>
                        </a:rPr>
                        <a:t>技</a:t>
                      </a:r>
                      <a:r>
                        <a:rPr sz="800" spc="20" dirty="0">
                          <a:latin typeface="MS UI Gothic"/>
                          <a:cs typeface="MS UI Gothic"/>
                        </a:rPr>
                        <a:t>術者</a:t>
                      </a:r>
                      <a:r>
                        <a:rPr sz="800" spc="175" dirty="0">
                          <a:latin typeface="MS UI Gothic"/>
                          <a:cs typeface="MS UI Gothic"/>
                        </a:rPr>
                        <a:t>の</a:t>
                      </a:r>
                      <a:r>
                        <a:rPr sz="800" spc="15" dirty="0">
                          <a:latin typeface="MS UI Gothic"/>
                          <a:cs typeface="MS UI Gothic"/>
                        </a:rPr>
                        <a:t>変</a:t>
                      </a:r>
                      <a:r>
                        <a:rPr sz="800" spc="30" dirty="0">
                          <a:latin typeface="MS UI Gothic"/>
                          <a:cs typeface="MS UI Gothic"/>
                        </a:rPr>
                        <a:t>更</a:t>
                      </a:r>
                      <a:r>
                        <a:rPr sz="800" spc="215" dirty="0">
                          <a:latin typeface="MS UI Gothic"/>
                          <a:cs typeface="MS UI Gothic"/>
                        </a:rPr>
                        <a:t>を</a:t>
                      </a:r>
                      <a:r>
                        <a:rPr sz="800" spc="20" dirty="0">
                          <a:latin typeface="MS UI Gothic"/>
                          <a:cs typeface="MS UI Gothic"/>
                        </a:rPr>
                        <a:t>伴</a:t>
                      </a:r>
                      <a:r>
                        <a:rPr sz="800" spc="350" dirty="0">
                          <a:latin typeface="MS UI Gothic"/>
                          <a:cs typeface="MS UI Gothic"/>
                        </a:rPr>
                        <a:t>う</a:t>
                      </a:r>
                      <a:r>
                        <a:rPr sz="800" spc="20" dirty="0">
                          <a:latin typeface="MS UI Gothic"/>
                          <a:cs typeface="MS UI Gothic"/>
                        </a:rPr>
                        <a:t>場</a:t>
                      </a:r>
                      <a:r>
                        <a:rPr sz="800" spc="30" dirty="0">
                          <a:latin typeface="MS UI Gothic"/>
                          <a:cs typeface="MS UI Gothic"/>
                        </a:rPr>
                        <a:t>合</a:t>
                      </a:r>
                      <a:r>
                        <a:rPr sz="800" spc="135" dirty="0">
                          <a:latin typeface="MS UI Gothic"/>
                          <a:cs typeface="MS UI Gothic"/>
                        </a:rPr>
                        <a:t>は</a:t>
                      </a:r>
                      <a:r>
                        <a:rPr sz="800" spc="30" dirty="0">
                          <a:latin typeface="MS UI Gothic"/>
                          <a:cs typeface="MS UI Gothic"/>
                        </a:rPr>
                        <a:t>郵</a:t>
                      </a:r>
                      <a:r>
                        <a:rPr sz="800" spc="20" dirty="0">
                          <a:latin typeface="MS UI Gothic"/>
                          <a:cs typeface="MS UI Gothic"/>
                        </a:rPr>
                        <a:t>送</a:t>
                      </a:r>
                      <a:r>
                        <a:rPr sz="800" spc="30" dirty="0">
                          <a:latin typeface="MS UI Gothic"/>
                          <a:cs typeface="MS UI Gothic"/>
                        </a:rPr>
                        <a:t>不</a:t>
                      </a:r>
                      <a:r>
                        <a:rPr sz="800" spc="20" dirty="0">
                          <a:latin typeface="MS UI Gothic"/>
                          <a:cs typeface="MS UI Gothic"/>
                        </a:rPr>
                        <a:t>可</a:t>
                      </a:r>
                      <a:r>
                        <a:rPr sz="800" spc="325" dirty="0">
                          <a:latin typeface="MS UI Gothic"/>
                          <a:cs typeface="MS UI Gothic"/>
                        </a:rPr>
                        <a:t>と</a:t>
                      </a:r>
                      <a:r>
                        <a:rPr sz="800" spc="235" dirty="0">
                          <a:latin typeface="MS UI Gothic"/>
                          <a:cs typeface="MS UI Gothic"/>
                        </a:rPr>
                        <a:t>し</a:t>
                      </a:r>
                      <a:endParaRPr sz="800">
                        <a:latin typeface="MS UI Gothic"/>
                        <a:cs typeface="MS UI Gothic"/>
                      </a:endParaRPr>
                    </a:p>
                  </a:txBody>
                  <a:tcPr marL="0" marR="0" marT="508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06"/>
                  </a:ext>
                </a:extLst>
              </a:tr>
              <a:tr h="138276">
                <a:tc rowSpan="2">
                  <a:txBody>
                    <a:bodyPr/>
                    <a:lstStyle/>
                    <a:p>
                      <a:pPr marL="33655">
                        <a:lnSpc>
                          <a:spcPct val="100000"/>
                        </a:lnSpc>
                        <a:spcBef>
                          <a:spcPts val="505"/>
                        </a:spcBef>
                      </a:pPr>
                      <a:r>
                        <a:rPr sz="800" b="1" spc="70" dirty="0">
                          <a:latin typeface="Microsoft YaHei UI"/>
                          <a:cs typeface="Microsoft YaHei UI"/>
                        </a:rPr>
                        <a:t>営</a:t>
                      </a:r>
                      <a:r>
                        <a:rPr sz="800" b="1" spc="80" dirty="0">
                          <a:latin typeface="Microsoft YaHei UI"/>
                          <a:cs typeface="Microsoft YaHei UI"/>
                        </a:rPr>
                        <a:t>業</a:t>
                      </a:r>
                      <a:r>
                        <a:rPr sz="800" b="1" spc="85" dirty="0">
                          <a:latin typeface="Microsoft YaHei UI"/>
                          <a:cs typeface="Microsoft YaHei UI"/>
                        </a:rPr>
                        <a:t>所</a:t>
                      </a:r>
                      <a:r>
                        <a:rPr sz="800" b="1" spc="70" dirty="0">
                          <a:latin typeface="Microsoft YaHei UI"/>
                          <a:cs typeface="Microsoft YaHei UI"/>
                        </a:rPr>
                        <a:t>の業</a:t>
                      </a:r>
                      <a:r>
                        <a:rPr sz="800" b="1" spc="80" dirty="0">
                          <a:latin typeface="Microsoft YaHei UI"/>
                          <a:cs typeface="Microsoft YaHei UI"/>
                        </a:rPr>
                        <a:t>種</a:t>
                      </a:r>
                      <a:r>
                        <a:rPr sz="800" b="1" spc="85" dirty="0">
                          <a:latin typeface="Microsoft YaHei UI"/>
                          <a:cs typeface="Microsoft YaHei UI"/>
                        </a:rPr>
                        <a:t>の</a:t>
                      </a:r>
                      <a:r>
                        <a:rPr sz="800" b="1" spc="70" dirty="0">
                          <a:latin typeface="Microsoft YaHei UI"/>
                          <a:cs typeface="Microsoft YaHei UI"/>
                        </a:rPr>
                        <a:t>変更</a:t>
                      </a:r>
                      <a:r>
                        <a:rPr sz="800" b="1" spc="80" dirty="0">
                          <a:latin typeface="Microsoft YaHei UI"/>
                          <a:cs typeface="Microsoft YaHei UI"/>
                        </a:rPr>
                        <a:t>又</a:t>
                      </a:r>
                      <a:r>
                        <a:rPr sz="800" b="1" spc="85" dirty="0">
                          <a:latin typeface="Microsoft YaHei UI"/>
                          <a:cs typeface="Microsoft YaHei UI"/>
                        </a:rPr>
                        <a:t>は</a:t>
                      </a:r>
                      <a:r>
                        <a:rPr sz="800" b="1" spc="70" dirty="0">
                          <a:latin typeface="Microsoft YaHei UI"/>
                          <a:cs typeface="Microsoft YaHei UI"/>
                        </a:rPr>
                        <a:t>廃</a:t>
                      </a:r>
                      <a:r>
                        <a:rPr sz="800" b="1" spc="15" dirty="0">
                          <a:latin typeface="Microsoft YaHei UI"/>
                          <a:cs typeface="Microsoft YaHei UI"/>
                        </a:rPr>
                        <a:t>止</a:t>
                      </a:r>
                      <a:endParaRPr sz="800">
                        <a:latin typeface="Microsoft YaHei UI"/>
                        <a:cs typeface="Microsoft YaHei UI"/>
                      </a:endParaRPr>
                    </a:p>
                  </a:txBody>
                  <a:tcPr marL="0" marR="0" marT="6413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algn="ctr">
                        <a:lnSpc>
                          <a:spcPct val="100000"/>
                        </a:lnSpc>
                        <a:spcBef>
                          <a:spcPts val="515"/>
                        </a:spcBef>
                      </a:pPr>
                      <a:r>
                        <a:rPr sz="800" dirty="0">
                          <a:latin typeface="MS UI Gothic"/>
                          <a:cs typeface="MS UI Gothic"/>
                        </a:rPr>
                        <a:t>○</a:t>
                      </a:r>
                      <a:endParaRPr sz="800">
                        <a:latin typeface="MS UI Gothic"/>
                        <a:cs typeface="MS UI Gothic"/>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ts val="890"/>
                        </a:lnSpc>
                        <a:spcBef>
                          <a:spcPts val="95"/>
                        </a:spcBef>
                      </a:pPr>
                      <a:r>
                        <a:rPr sz="800" dirty="0">
                          <a:latin typeface="MS UI Gothic"/>
                          <a:cs typeface="MS UI Gothic"/>
                        </a:rPr>
                        <a:t>○</a:t>
                      </a:r>
                      <a:endParaRPr sz="800">
                        <a:latin typeface="MS UI Gothic"/>
                        <a:cs typeface="MS UI Gothic"/>
                      </a:endParaRPr>
                    </a:p>
                  </a:txBody>
                  <a:tcPr marL="0" marR="0" marT="12065" marB="0">
                    <a:lnL w="9525">
                      <a:solidFill>
                        <a:srgbClr val="000000"/>
                      </a:solidFill>
                      <a:prstDash val="solid"/>
                    </a:lnL>
                    <a:lnR w="9525">
                      <a:solidFill>
                        <a:srgbClr val="000000"/>
                      </a:solidFill>
                      <a:prstDash val="solid"/>
                    </a:lnR>
                    <a:lnT w="9525">
                      <a:solidFill>
                        <a:srgbClr val="000000"/>
                      </a:solidFill>
                      <a:prstDash val="solid"/>
                    </a:lnT>
                  </a:tcPr>
                </a:tc>
                <a:tc>
                  <a:txBody>
                    <a:bodyPr/>
                    <a:lstStyle/>
                    <a:p>
                      <a:pPr marL="23495">
                        <a:lnSpc>
                          <a:spcPts val="940"/>
                        </a:lnSpc>
                        <a:spcBef>
                          <a:spcPts val="45"/>
                        </a:spcBef>
                      </a:pPr>
                      <a:r>
                        <a:rPr sz="800" spc="225" dirty="0">
                          <a:latin typeface="MS UI Gothic"/>
                          <a:cs typeface="MS UI Gothic"/>
                        </a:rPr>
                        <a:t>ま</a:t>
                      </a:r>
                      <a:r>
                        <a:rPr sz="800" spc="140" dirty="0">
                          <a:latin typeface="MS UI Gothic"/>
                          <a:cs typeface="MS UI Gothic"/>
                        </a:rPr>
                        <a:t>す</a:t>
                      </a:r>
                      <a:r>
                        <a:rPr sz="800" spc="280" dirty="0">
                          <a:latin typeface="MS UI Gothic"/>
                          <a:cs typeface="MS UI Gothic"/>
                        </a:rPr>
                        <a:t>。</a:t>
                      </a:r>
                      <a:endParaRPr sz="800">
                        <a:latin typeface="MS UI Gothic"/>
                        <a:cs typeface="MS UI Gothic"/>
                      </a:endParaRPr>
                    </a:p>
                  </a:txBody>
                  <a:tcPr marL="0" marR="0" marT="5715"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07"/>
                  </a:ext>
                </a:extLst>
              </a:tr>
              <a:tr h="111659">
                <a:tc vMerge="1">
                  <a:txBody>
                    <a:bodyPr/>
                    <a:lstStyle/>
                    <a:p>
                      <a:endParaRPr/>
                    </a:p>
                  </a:txBody>
                  <a:tcPr marL="0" marR="0" marT="6413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635" algn="ctr">
                        <a:lnSpc>
                          <a:spcPts val="775"/>
                        </a:lnSpc>
                      </a:pPr>
                      <a:r>
                        <a:rPr sz="650" b="1" spc="85" dirty="0">
                          <a:solidFill>
                            <a:srgbClr val="FF0000"/>
                          </a:solidFill>
                          <a:latin typeface="Microsoft YaHei UI"/>
                          <a:cs typeface="Microsoft YaHei UI"/>
                        </a:rPr>
                        <a:t>（※１）</a:t>
                      </a:r>
                      <a:endParaRPr sz="650">
                        <a:latin typeface="Microsoft YaHei UI"/>
                        <a:cs typeface="Microsoft YaHei UI"/>
                      </a:endParaRPr>
                    </a:p>
                  </a:txBody>
                  <a:tcPr marL="0" marR="0" marT="0"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pPr>
                      <a:endParaRPr sz="5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08"/>
                  </a:ext>
                </a:extLst>
              </a:tr>
              <a:tr h="131768">
                <a:tc rowSpan="2">
                  <a:txBody>
                    <a:bodyPr/>
                    <a:lstStyle/>
                    <a:p>
                      <a:pPr marL="33655">
                        <a:lnSpc>
                          <a:spcPct val="100000"/>
                        </a:lnSpc>
                        <a:spcBef>
                          <a:spcPts val="495"/>
                        </a:spcBef>
                      </a:pPr>
                      <a:r>
                        <a:rPr sz="800" b="1" spc="70" dirty="0">
                          <a:latin typeface="Microsoft YaHei UI"/>
                          <a:cs typeface="Microsoft YaHei UI"/>
                        </a:rPr>
                        <a:t>資</a:t>
                      </a:r>
                      <a:r>
                        <a:rPr sz="800" b="1" spc="80" dirty="0">
                          <a:latin typeface="Microsoft YaHei UI"/>
                          <a:cs typeface="Microsoft YaHei UI"/>
                        </a:rPr>
                        <a:t>本</a:t>
                      </a:r>
                      <a:r>
                        <a:rPr sz="800" b="1" spc="85" dirty="0">
                          <a:latin typeface="Microsoft YaHei UI"/>
                          <a:cs typeface="Microsoft YaHei UI"/>
                        </a:rPr>
                        <a:t>金</a:t>
                      </a:r>
                      <a:r>
                        <a:rPr sz="800" b="1" spc="70" dirty="0">
                          <a:latin typeface="Microsoft YaHei UI"/>
                          <a:cs typeface="Microsoft YaHei UI"/>
                        </a:rPr>
                        <a:t>額又</a:t>
                      </a:r>
                      <a:r>
                        <a:rPr sz="800" b="1" spc="80" dirty="0">
                          <a:latin typeface="Microsoft YaHei UI"/>
                          <a:cs typeface="Microsoft YaHei UI"/>
                        </a:rPr>
                        <a:t>は</a:t>
                      </a:r>
                      <a:r>
                        <a:rPr sz="800" b="1" spc="85" dirty="0">
                          <a:latin typeface="Microsoft YaHei UI"/>
                          <a:cs typeface="Microsoft YaHei UI"/>
                        </a:rPr>
                        <a:t>出</a:t>
                      </a:r>
                      <a:r>
                        <a:rPr sz="800" b="1" spc="70" dirty="0">
                          <a:latin typeface="Microsoft YaHei UI"/>
                          <a:cs typeface="Microsoft YaHei UI"/>
                        </a:rPr>
                        <a:t>資総</a:t>
                      </a:r>
                      <a:r>
                        <a:rPr sz="800" b="1" spc="80" dirty="0">
                          <a:latin typeface="Microsoft YaHei UI"/>
                          <a:cs typeface="Microsoft YaHei UI"/>
                        </a:rPr>
                        <a:t>額</a:t>
                      </a:r>
                      <a:r>
                        <a:rPr sz="800" b="1" spc="85" dirty="0">
                          <a:latin typeface="Microsoft YaHei UI"/>
                          <a:cs typeface="Microsoft YaHei UI"/>
                        </a:rPr>
                        <a:t>の</a:t>
                      </a:r>
                      <a:r>
                        <a:rPr sz="800" b="1" spc="70" dirty="0">
                          <a:latin typeface="Microsoft YaHei UI"/>
                          <a:cs typeface="Microsoft YaHei UI"/>
                        </a:rPr>
                        <a:t>変</a:t>
                      </a:r>
                      <a:r>
                        <a:rPr sz="800" b="1" spc="15" dirty="0">
                          <a:latin typeface="Microsoft YaHei UI"/>
                          <a:cs typeface="Microsoft YaHei UI"/>
                        </a:rPr>
                        <a:t>更</a:t>
                      </a:r>
                      <a:endParaRPr sz="800">
                        <a:latin typeface="Microsoft YaHei UI"/>
                        <a:cs typeface="Microsoft YaHei UI"/>
                      </a:endParaRPr>
                    </a:p>
                  </a:txBody>
                  <a:tcPr marL="0" marR="0" marT="6286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algn="ctr">
                        <a:lnSpc>
                          <a:spcPct val="100000"/>
                        </a:lnSpc>
                        <a:spcBef>
                          <a:spcPts val="505"/>
                        </a:spcBef>
                      </a:pPr>
                      <a:r>
                        <a:rPr sz="800" dirty="0">
                          <a:latin typeface="MS UI Gothic"/>
                          <a:cs typeface="MS UI Gothic"/>
                        </a:rPr>
                        <a:t>×</a:t>
                      </a:r>
                      <a:endParaRPr sz="800">
                        <a:latin typeface="MS UI Gothic"/>
                        <a:cs typeface="MS UI Gothic"/>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algn="ctr">
                        <a:lnSpc>
                          <a:spcPct val="100000"/>
                        </a:lnSpc>
                        <a:spcBef>
                          <a:spcPts val="505"/>
                        </a:spcBef>
                      </a:pPr>
                      <a:r>
                        <a:rPr sz="800" dirty="0">
                          <a:latin typeface="MS UI Gothic"/>
                          <a:cs typeface="MS UI Gothic"/>
                        </a:rPr>
                        <a:t>○</a:t>
                      </a:r>
                      <a:endParaRPr sz="800">
                        <a:latin typeface="MS UI Gothic"/>
                        <a:cs typeface="MS UI Gothic"/>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4765">
                        <a:lnSpc>
                          <a:spcPts val="890"/>
                        </a:lnSpc>
                        <a:spcBef>
                          <a:spcPts val="50"/>
                        </a:spcBef>
                      </a:pPr>
                      <a:r>
                        <a:rPr sz="800" b="1" spc="105" dirty="0">
                          <a:solidFill>
                            <a:srgbClr val="538235"/>
                          </a:solidFill>
                          <a:latin typeface="Microsoft YaHei UI"/>
                          <a:cs typeface="Microsoft YaHei UI"/>
                        </a:rPr>
                        <a:t>（※３）</a:t>
                      </a:r>
                      <a:r>
                        <a:rPr sz="800" spc="30" dirty="0">
                          <a:latin typeface="MS UI Gothic"/>
                          <a:cs typeface="MS UI Gothic"/>
                        </a:rPr>
                        <a:t>提</a:t>
                      </a:r>
                      <a:r>
                        <a:rPr sz="800" spc="20" dirty="0">
                          <a:latin typeface="MS UI Gothic"/>
                          <a:cs typeface="MS UI Gothic"/>
                        </a:rPr>
                        <a:t>出</a:t>
                      </a:r>
                      <a:r>
                        <a:rPr sz="800" spc="430" dirty="0">
                          <a:latin typeface="MS UI Gothic"/>
                          <a:cs typeface="MS UI Gothic"/>
                        </a:rPr>
                        <a:t>・</a:t>
                      </a:r>
                      <a:r>
                        <a:rPr sz="800" spc="20" dirty="0">
                          <a:latin typeface="MS UI Gothic"/>
                          <a:cs typeface="MS UI Gothic"/>
                        </a:rPr>
                        <a:t>郵送</a:t>
                      </a:r>
                      <a:r>
                        <a:rPr sz="800" spc="30" dirty="0">
                          <a:latin typeface="MS UI Gothic"/>
                          <a:cs typeface="MS UI Gothic"/>
                        </a:rPr>
                        <a:t>先</a:t>
                      </a:r>
                      <a:r>
                        <a:rPr sz="800" spc="229" dirty="0">
                          <a:latin typeface="MS UI Gothic"/>
                          <a:cs typeface="MS UI Gothic"/>
                        </a:rPr>
                        <a:t>は</a:t>
                      </a:r>
                      <a:r>
                        <a:rPr sz="800" spc="195" dirty="0">
                          <a:latin typeface="MS UI Gothic"/>
                          <a:cs typeface="MS UI Gothic"/>
                        </a:rPr>
                        <a:t>、</a:t>
                      </a:r>
                      <a:r>
                        <a:rPr sz="800" spc="20" dirty="0">
                          <a:latin typeface="MS UI Gothic"/>
                          <a:cs typeface="MS UI Gothic"/>
                        </a:rPr>
                        <a:t>管轄</a:t>
                      </a:r>
                      <a:r>
                        <a:rPr sz="800" spc="175" dirty="0">
                          <a:latin typeface="MS UI Gothic"/>
                          <a:cs typeface="MS UI Gothic"/>
                        </a:rPr>
                        <a:t>の</a:t>
                      </a:r>
                      <a:r>
                        <a:rPr sz="800" spc="20" dirty="0">
                          <a:latin typeface="MS UI Gothic"/>
                          <a:cs typeface="MS UI Gothic"/>
                        </a:rPr>
                        <a:t>広</a:t>
                      </a:r>
                      <a:r>
                        <a:rPr sz="800" spc="30" dirty="0">
                          <a:latin typeface="MS UI Gothic"/>
                          <a:cs typeface="MS UI Gothic"/>
                        </a:rPr>
                        <a:t>域</a:t>
                      </a:r>
                      <a:r>
                        <a:rPr sz="800" spc="20" dirty="0">
                          <a:latin typeface="MS UI Gothic"/>
                          <a:cs typeface="MS UI Gothic"/>
                        </a:rPr>
                        <a:t>本</a:t>
                      </a:r>
                      <a:r>
                        <a:rPr sz="800" spc="30" dirty="0">
                          <a:latin typeface="MS UI Gothic"/>
                          <a:cs typeface="MS UI Gothic"/>
                        </a:rPr>
                        <a:t>部</a:t>
                      </a:r>
                      <a:r>
                        <a:rPr sz="800" spc="420" dirty="0">
                          <a:latin typeface="MS UI Gothic"/>
                          <a:cs typeface="MS UI Gothic"/>
                        </a:rPr>
                        <a:t>（</a:t>
                      </a:r>
                      <a:r>
                        <a:rPr sz="800" spc="30" dirty="0">
                          <a:latin typeface="MS UI Gothic"/>
                          <a:cs typeface="MS UI Gothic"/>
                        </a:rPr>
                        <a:t>地</a:t>
                      </a:r>
                      <a:r>
                        <a:rPr sz="800" spc="20" dirty="0">
                          <a:latin typeface="MS UI Gothic"/>
                          <a:cs typeface="MS UI Gothic"/>
                        </a:rPr>
                        <a:t>域</a:t>
                      </a:r>
                      <a:r>
                        <a:rPr sz="800" spc="30" dirty="0">
                          <a:latin typeface="MS UI Gothic"/>
                          <a:cs typeface="MS UI Gothic"/>
                        </a:rPr>
                        <a:t>振</a:t>
                      </a:r>
                      <a:r>
                        <a:rPr sz="800" spc="15" dirty="0">
                          <a:latin typeface="MS UI Gothic"/>
                          <a:cs typeface="MS UI Gothic"/>
                        </a:rPr>
                        <a:t>興</a:t>
                      </a:r>
                      <a:endParaRPr sz="800">
                        <a:latin typeface="MS UI Gothic"/>
                        <a:cs typeface="MS UI Gothic"/>
                      </a:endParaRPr>
                    </a:p>
                  </a:txBody>
                  <a:tcPr marL="0" marR="0" marT="635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09"/>
                  </a:ext>
                </a:extLst>
              </a:tr>
              <a:tr h="118167">
                <a:tc vMerge="1">
                  <a:txBody>
                    <a:bodyPr/>
                    <a:lstStyle/>
                    <a:p>
                      <a:endParaRPr/>
                    </a:p>
                  </a:txBody>
                  <a:tcPr marL="0" marR="0" marT="6286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3495">
                        <a:lnSpc>
                          <a:spcPts val="830"/>
                        </a:lnSpc>
                      </a:pPr>
                      <a:r>
                        <a:rPr sz="800" spc="30" dirty="0">
                          <a:latin typeface="MS UI Gothic"/>
                          <a:cs typeface="MS UI Gothic"/>
                        </a:rPr>
                        <a:t>局</a:t>
                      </a:r>
                      <a:r>
                        <a:rPr sz="800" spc="420" dirty="0">
                          <a:latin typeface="MS UI Gothic"/>
                          <a:cs typeface="MS UI Gothic"/>
                        </a:rPr>
                        <a:t>）</a:t>
                      </a:r>
                      <a:r>
                        <a:rPr sz="800" spc="175" dirty="0">
                          <a:latin typeface="MS UI Gothic"/>
                          <a:cs typeface="MS UI Gothic"/>
                        </a:rPr>
                        <a:t>の</a:t>
                      </a:r>
                      <a:r>
                        <a:rPr sz="800" spc="20" dirty="0">
                          <a:latin typeface="MS UI Gothic"/>
                          <a:cs typeface="MS UI Gothic"/>
                        </a:rPr>
                        <a:t>土木</a:t>
                      </a:r>
                      <a:r>
                        <a:rPr sz="800" spc="30" dirty="0">
                          <a:latin typeface="MS UI Gothic"/>
                          <a:cs typeface="MS UI Gothic"/>
                        </a:rPr>
                        <a:t>部</a:t>
                      </a:r>
                      <a:r>
                        <a:rPr sz="800" spc="200" dirty="0">
                          <a:latin typeface="MS UI Gothic"/>
                          <a:cs typeface="MS UI Gothic"/>
                        </a:rPr>
                        <a:t>に</a:t>
                      </a:r>
                      <a:r>
                        <a:rPr sz="800" spc="254" dirty="0">
                          <a:latin typeface="MS UI Gothic"/>
                          <a:cs typeface="MS UI Gothic"/>
                        </a:rPr>
                        <a:t>な</a:t>
                      </a:r>
                      <a:r>
                        <a:rPr sz="800" spc="190" dirty="0">
                          <a:latin typeface="MS UI Gothic"/>
                          <a:cs typeface="MS UI Gothic"/>
                        </a:rPr>
                        <a:t>り</a:t>
                      </a:r>
                      <a:r>
                        <a:rPr sz="800" spc="215" dirty="0">
                          <a:latin typeface="MS UI Gothic"/>
                          <a:cs typeface="MS UI Gothic"/>
                        </a:rPr>
                        <a:t>ま</a:t>
                      </a:r>
                      <a:r>
                        <a:rPr sz="800" spc="150" dirty="0">
                          <a:latin typeface="MS UI Gothic"/>
                          <a:cs typeface="MS UI Gothic"/>
                        </a:rPr>
                        <a:t>す</a:t>
                      </a:r>
                      <a:r>
                        <a:rPr sz="800" spc="280" dirty="0">
                          <a:latin typeface="MS UI Gothic"/>
                          <a:cs typeface="MS UI Gothic"/>
                        </a:rPr>
                        <a:t>。</a:t>
                      </a:r>
                      <a:endParaRPr sz="800">
                        <a:latin typeface="MS UI Gothic"/>
                        <a:cs typeface="MS UI Gothic"/>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10"/>
                  </a:ext>
                </a:extLst>
              </a:tr>
              <a:tr h="248412">
                <a:tc>
                  <a:txBody>
                    <a:bodyPr/>
                    <a:lstStyle/>
                    <a:p>
                      <a:pPr marL="33655">
                        <a:lnSpc>
                          <a:spcPct val="100000"/>
                        </a:lnSpc>
                        <a:spcBef>
                          <a:spcPts val="495"/>
                        </a:spcBef>
                      </a:pPr>
                      <a:r>
                        <a:rPr sz="800" b="1" spc="70" dirty="0">
                          <a:latin typeface="Microsoft YaHei UI"/>
                          <a:cs typeface="Microsoft YaHei UI"/>
                        </a:rPr>
                        <a:t>経</a:t>
                      </a:r>
                      <a:r>
                        <a:rPr sz="800" b="1" spc="80" dirty="0">
                          <a:latin typeface="Microsoft YaHei UI"/>
                          <a:cs typeface="Microsoft YaHei UI"/>
                        </a:rPr>
                        <a:t>営</a:t>
                      </a:r>
                      <a:r>
                        <a:rPr sz="800" b="1" spc="85" dirty="0">
                          <a:latin typeface="Microsoft YaHei UI"/>
                          <a:cs typeface="Microsoft YaHei UI"/>
                        </a:rPr>
                        <a:t>業</a:t>
                      </a:r>
                      <a:r>
                        <a:rPr sz="800" b="1" spc="70" dirty="0">
                          <a:latin typeface="Microsoft YaHei UI"/>
                          <a:cs typeface="Microsoft YaHei UI"/>
                        </a:rPr>
                        <a:t>務の</a:t>
                      </a:r>
                      <a:r>
                        <a:rPr sz="800" b="1" spc="80" dirty="0">
                          <a:latin typeface="Microsoft YaHei UI"/>
                          <a:cs typeface="Microsoft YaHei UI"/>
                        </a:rPr>
                        <a:t>管</a:t>
                      </a:r>
                      <a:r>
                        <a:rPr sz="800" b="1" spc="85" dirty="0">
                          <a:latin typeface="Microsoft YaHei UI"/>
                          <a:cs typeface="Microsoft YaHei UI"/>
                        </a:rPr>
                        <a:t>理</a:t>
                      </a:r>
                      <a:r>
                        <a:rPr sz="800" b="1" spc="70" dirty="0">
                          <a:latin typeface="Microsoft YaHei UI"/>
                          <a:cs typeface="Microsoft YaHei UI"/>
                        </a:rPr>
                        <a:t>責任</a:t>
                      </a:r>
                      <a:r>
                        <a:rPr sz="800" b="1" spc="80" dirty="0">
                          <a:latin typeface="Microsoft YaHei UI"/>
                          <a:cs typeface="Microsoft YaHei UI"/>
                        </a:rPr>
                        <a:t>者</a:t>
                      </a:r>
                      <a:r>
                        <a:rPr sz="800" b="1" spc="85" dirty="0">
                          <a:latin typeface="Microsoft YaHei UI"/>
                          <a:cs typeface="Microsoft YaHei UI"/>
                        </a:rPr>
                        <a:t>の</a:t>
                      </a:r>
                      <a:r>
                        <a:rPr sz="800" b="1" spc="70" dirty="0">
                          <a:latin typeface="Microsoft YaHei UI"/>
                          <a:cs typeface="Microsoft YaHei UI"/>
                        </a:rPr>
                        <a:t>変</a:t>
                      </a:r>
                      <a:r>
                        <a:rPr sz="800" b="1" spc="15" dirty="0">
                          <a:latin typeface="Microsoft YaHei UI"/>
                          <a:cs typeface="Microsoft YaHei UI"/>
                        </a:rPr>
                        <a:t>更</a:t>
                      </a:r>
                      <a:endParaRPr sz="800">
                        <a:latin typeface="Microsoft YaHei UI"/>
                        <a:cs typeface="Microsoft YaHei UI"/>
                      </a:endParaRPr>
                    </a:p>
                  </a:txBody>
                  <a:tcPr marL="0" marR="0" marT="6286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05"/>
                        </a:spcBef>
                      </a:pPr>
                      <a:r>
                        <a:rPr sz="800" dirty="0">
                          <a:latin typeface="MS UI Gothic"/>
                          <a:cs typeface="MS UI Gothic"/>
                        </a:rPr>
                        <a:t>○</a:t>
                      </a:r>
                      <a:endParaRPr sz="800">
                        <a:latin typeface="MS UI Gothic"/>
                        <a:cs typeface="MS UI Gothic"/>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05"/>
                        </a:spcBef>
                      </a:pPr>
                      <a:r>
                        <a:rPr sz="800" dirty="0">
                          <a:latin typeface="MS UI Gothic"/>
                          <a:cs typeface="MS UI Gothic"/>
                        </a:rPr>
                        <a:t>×</a:t>
                      </a:r>
                      <a:endParaRPr sz="800">
                        <a:latin typeface="MS UI Gothic"/>
                        <a:cs typeface="MS UI Gothic"/>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0"/>
                        </a:spcBef>
                      </a:pPr>
                      <a:endParaRPr sz="850">
                        <a:latin typeface="Times New Roman"/>
                        <a:cs typeface="Times New Roman"/>
                      </a:endParaRPr>
                    </a:p>
                    <a:p>
                      <a:pPr marL="23495">
                        <a:lnSpc>
                          <a:spcPts val="835"/>
                        </a:lnSpc>
                        <a:spcBef>
                          <a:spcPts val="5"/>
                        </a:spcBef>
                      </a:pPr>
                      <a:r>
                        <a:rPr sz="800" spc="430" dirty="0">
                          <a:latin typeface="MS UI Gothic"/>
                          <a:cs typeface="MS UI Gothic"/>
                        </a:rPr>
                        <a:t>・</a:t>
                      </a:r>
                      <a:r>
                        <a:rPr sz="800" spc="20" dirty="0">
                          <a:latin typeface="MS UI Gothic"/>
                          <a:cs typeface="MS UI Gothic"/>
                        </a:rPr>
                        <a:t>必</a:t>
                      </a:r>
                      <a:r>
                        <a:rPr sz="800" spc="30" dirty="0">
                          <a:latin typeface="MS UI Gothic"/>
                          <a:cs typeface="MS UI Gothic"/>
                        </a:rPr>
                        <a:t>要</a:t>
                      </a:r>
                      <a:r>
                        <a:rPr sz="800" spc="135" dirty="0">
                          <a:latin typeface="MS UI Gothic"/>
                          <a:cs typeface="MS UI Gothic"/>
                        </a:rPr>
                        <a:t>な</a:t>
                      </a:r>
                      <a:r>
                        <a:rPr sz="800" spc="20" dirty="0">
                          <a:latin typeface="MS UI Gothic"/>
                          <a:cs typeface="MS UI Gothic"/>
                        </a:rPr>
                        <a:t>書</a:t>
                      </a:r>
                      <a:r>
                        <a:rPr sz="800" spc="30" dirty="0">
                          <a:latin typeface="MS UI Gothic"/>
                          <a:cs typeface="MS UI Gothic"/>
                        </a:rPr>
                        <a:t>類</a:t>
                      </a:r>
                      <a:r>
                        <a:rPr sz="800" spc="145" dirty="0">
                          <a:latin typeface="MS UI Gothic"/>
                          <a:cs typeface="MS UI Gothic"/>
                        </a:rPr>
                        <a:t>は</a:t>
                      </a:r>
                      <a:r>
                        <a:rPr sz="800" spc="395" dirty="0">
                          <a:latin typeface="MS UI Gothic"/>
                          <a:cs typeface="MS UI Gothic"/>
                        </a:rPr>
                        <a:t>、</a:t>
                      </a:r>
                      <a:r>
                        <a:rPr sz="800" spc="305" dirty="0">
                          <a:latin typeface="MS UI Gothic"/>
                          <a:cs typeface="MS UI Gothic"/>
                        </a:rPr>
                        <a:t>「</a:t>
                      </a:r>
                      <a:r>
                        <a:rPr sz="800" spc="20" dirty="0">
                          <a:latin typeface="MS UI Gothic"/>
                          <a:cs typeface="MS UI Gothic"/>
                        </a:rPr>
                        <a:t>建</a:t>
                      </a:r>
                      <a:r>
                        <a:rPr sz="800" spc="30" dirty="0">
                          <a:latin typeface="MS UI Gothic"/>
                          <a:cs typeface="MS UI Gothic"/>
                        </a:rPr>
                        <a:t>設</a:t>
                      </a:r>
                      <a:r>
                        <a:rPr sz="800" spc="20" dirty="0">
                          <a:latin typeface="MS UI Gothic"/>
                          <a:cs typeface="MS UI Gothic"/>
                        </a:rPr>
                        <a:t>業</a:t>
                      </a:r>
                      <a:r>
                        <a:rPr sz="800" spc="30" dirty="0">
                          <a:latin typeface="MS UI Gothic"/>
                          <a:cs typeface="MS UI Gothic"/>
                        </a:rPr>
                        <a:t>許</a:t>
                      </a:r>
                      <a:r>
                        <a:rPr sz="800" spc="20" dirty="0">
                          <a:latin typeface="MS UI Gothic"/>
                          <a:cs typeface="MS UI Gothic"/>
                        </a:rPr>
                        <a:t>可</a:t>
                      </a:r>
                      <a:r>
                        <a:rPr sz="800" spc="30" dirty="0">
                          <a:latin typeface="MS UI Gothic"/>
                          <a:cs typeface="MS UI Gothic"/>
                        </a:rPr>
                        <a:t>変</a:t>
                      </a:r>
                      <a:r>
                        <a:rPr sz="800" spc="20" dirty="0">
                          <a:latin typeface="MS UI Gothic"/>
                          <a:cs typeface="MS UI Gothic"/>
                        </a:rPr>
                        <a:t>更</a:t>
                      </a:r>
                      <a:r>
                        <a:rPr sz="800" spc="30" dirty="0">
                          <a:latin typeface="MS UI Gothic"/>
                          <a:cs typeface="MS UI Gothic"/>
                        </a:rPr>
                        <a:t>届</a:t>
                      </a:r>
                      <a:r>
                        <a:rPr sz="800" spc="20" dirty="0">
                          <a:latin typeface="MS UI Gothic"/>
                          <a:cs typeface="MS UI Gothic"/>
                        </a:rPr>
                        <a:t>出</a:t>
                      </a:r>
                      <a:r>
                        <a:rPr sz="800" spc="30" dirty="0">
                          <a:latin typeface="MS UI Gothic"/>
                          <a:cs typeface="MS UI Gothic"/>
                        </a:rPr>
                        <a:t>一</a:t>
                      </a:r>
                      <a:r>
                        <a:rPr sz="800" spc="20" dirty="0">
                          <a:latin typeface="MS UI Gothic"/>
                          <a:cs typeface="MS UI Gothic"/>
                        </a:rPr>
                        <a:t>覧</a:t>
                      </a:r>
                      <a:r>
                        <a:rPr sz="800" spc="285" dirty="0">
                          <a:latin typeface="MS UI Gothic"/>
                          <a:cs typeface="MS UI Gothic"/>
                        </a:rPr>
                        <a:t>表</a:t>
                      </a:r>
                      <a:r>
                        <a:rPr sz="800" spc="155" dirty="0">
                          <a:latin typeface="MS UI Gothic"/>
                          <a:cs typeface="MS UI Gothic"/>
                        </a:rPr>
                        <a:t>（</a:t>
                      </a:r>
                      <a:r>
                        <a:rPr sz="800" spc="20" dirty="0">
                          <a:latin typeface="MS UI Gothic"/>
                          <a:cs typeface="MS UI Gothic"/>
                        </a:rPr>
                        <a:t>熊</a:t>
                      </a:r>
                      <a:r>
                        <a:rPr sz="800" spc="15" dirty="0">
                          <a:latin typeface="MS UI Gothic"/>
                          <a:cs typeface="MS UI Gothic"/>
                        </a:rPr>
                        <a:t>本</a:t>
                      </a:r>
                      <a:endParaRPr sz="800">
                        <a:latin typeface="MS UI Gothic"/>
                        <a:cs typeface="MS UI Gothic"/>
                      </a:endParaRPr>
                    </a:p>
                  </a:txBody>
                  <a:tcPr marL="0" marR="0" marT="508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11"/>
                  </a:ext>
                </a:extLst>
              </a:tr>
              <a:tr h="249936">
                <a:tc>
                  <a:txBody>
                    <a:bodyPr/>
                    <a:lstStyle/>
                    <a:p>
                      <a:pPr marL="33655">
                        <a:lnSpc>
                          <a:spcPct val="100000"/>
                        </a:lnSpc>
                        <a:spcBef>
                          <a:spcPts val="509"/>
                        </a:spcBef>
                      </a:pPr>
                      <a:r>
                        <a:rPr sz="800" b="1" spc="70" dirty="0">
                          <a:latin typeface="Microsoft YaHei UI"/>
                          <a:cs typeface="Microsoft YaHei UI"/>
                        </a:rPr>
                        <a:t>専</a:t>
                      </a:r>
                      <a:r>
                        <a:rPr sz="800" b="1" spc="80" dirty="0">
                          <a:latin typeface="Microsoft YaHei UI"/>
                          <a:cs typeface="Microsoft YaHei UI"/>
                        </a:rPr>
                        <a:t>任</a:t>
                      </a:r>
                      <a:r>
                        <a:rPr sz="800" b="1" spc="85" dirty="0">
                          <a:latin typeface="Microsoft YaHei UI"/>
                          <a:cs typeface="Microsoft YaHei UI"/>
                        </a:rPr>
                        <a:t>技</a:t>
                      </a:r>
                      <a:r>
                        <a:rPr sz="800" b="1" spc="70" dirty="0">
                          <a:latin typeface="Microsoft YaHei UI"/>
                          <a:cs typeface="Microsoft YaHei UI"/>
                        </a:rPr>
                        <a:t>術者</a:t>
                      </a:r>
                      <a:r>
                        <a:rPr sz="800" b="1" spc="80" dirty="0">
                          <a:latin typeface="Microsoft YaHei UI"/>
                          <a:cs typeface="Microsoft YaHei UI"/>
                        </a:rPr>
                        <a:t>の</a:t>
                      </a:r>
                      <a:r>
                        <a:rPr sz="800" b="1" spc="85" dirty="0">
                          <a:latin typeface="Microsoft YaHei UI"/>
                          <a:cs typeface="Microsoft YaHei UI"/>
                        </a:rPr>
                        <a:t>変</a:t>
                      </a:r>
                      <a:r>
                        <a:rPr sz="800" b="1" spc="15" dirty="0">
                          <a:latin typeface="Microsoft YaHei UI"/>
                          <a:cs typeface="Microsoft YaHei UI"/>
                        </a:rPr>
                        <a:t>更</a:t>
                      </a:r>
                      <a:endParaRPr sz="800">
                        <a:latin typeface="Microsoft YaHei UI"/>
                        <a:cs typeface="Microsoft YaHei UI"/>
                      </a:endParaRPr>
                    </a:p>
                  </a:txBody>
                  <a:tcPr marL="0" marR="0" marT="64769"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15"/>
                        </a:spcBef>
                      </a:pPr>
                      <a:r>
                        <a:rPr sz="800" dirty="0">
                          <a:latin typeface="MS UI Gothic"/>
                          <a:cs typeface="MS UI Gothic"/>
                        </a:rPr>
                        <a:t>○</a:t>
                      </a:r>
                      <a:endParaRPr sz="800">
                        <a:latin typeface="MS UI Gothic"/>
                        <a:cs typeface="MS UI Gothic"/>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15"/>
                        </a:spcBef>
                      </a:pPr>
                      <a:r>
                        <a:rPr sz="800" dirty="0">
                          <a:latin typeface="MS UI Gothic"/>
                          <a:cs typeface="MS UI Gothic"/>
                        </a:rPr>
                        <a:t>×</a:t>
                      </a:r>
                      <a:endParaRPr sz="800">
                        <a:latin typeface="MS UI Gothic"/>
                        <a:cs typeface="MS UI Gothic"/>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3495">
                        <a:lnSpc>
                          <a:spcPct val="100000"/>
                        </a:lnSpc>
                        <a:spcBef>
                          <a:spcPts val="50"/>
                        </a:spcBef>
                      </a:pPr>
                      <a:r>
                        <a:rPr sz="800" spc="30" dirty="0">
                          <a:latin typeface="MS UI Gothic"/>
                          <a:cs typeface="MS UI Gothic"/>
                        </a:rPr>
                        <a:t>県</a:t>
                      </a:r>
                      <a:r>
                        <a:rPr sz="800" spc="20" dirty="0">
                          <a:latin typeface="MS UI Gothic"/>
                          <a:cs typeface="MS UI Gothic"/>
                        </a:rPr>
                        <a:t>知</a:t>
                      </a:r>
                      <a:r>
                        <a:rPr sz="800" spc="30" dirty="0">
                          <a:latin typeface="MS UI Gothic"/>
                          <a:cs typeface="MS UI Gothic"/>
                        </a:rPr>
                        <a:t>事</a:t>
                      </a:r>
                      <a:r>
                        <a:rPr sz="800" spc="20" dirty="0">
                          <a:latin typeface="MS UI Gothic"/>
                          <a:cs typeface="MS UI Gothic"/>
                        </a:rPr>
                        <a:t>許可</a:t>
                      </a:r>
                      <a:r>
                        <a:rPr sz="800" spc="430" dirty="0">
                          <a:latin typeface="MS UI Gothic"/>
                          <a:cs typeface="MS UI Gothic"/>
                        </a:rPr>
                        <a:t>）」</a:t>
                      </a:r>
                      <a:r>
                        <a:rPr sz="800" spc="200" dirty="0">
                          <a:latin typeface="MS UI Gothic"/>
                          <a:cs typeface="MS UI Gothic"/>
                        </a:rPr>
                        <a:t>を</a:t>
                      </a:r>
                      <a:r>
                        <a:rPr sz="800" spc="210" dirty="0">
                          <a:latin typeface="MS UI Gothic"/>
                          <a:cs typeface="MS UI Gothic"/>
                        </a:rPr>
                        <a:t>ご</a:t>
                      </a:r>
                      <a:r>
                        <a:rPr sz="800" spc="20" dirty="0">
                          <a:latin typeface="MS UI Gothic"/>
                          <a:cs typeface="MS UI Gothic"/>
                        </a:rPr>
                        <a:t>覧</a:t>
                      </a:r>
                      <a:r>
                        <a:rPr sz="800" spc="425" dirty="0">
                          <a:latin typeface="MS UI Gothic"/>
                          <a:cs typeface="MS UI Gothic"/>
                        </a:rPr>
                        <a:t>く</a:t>
                      </a:r>
                      <a:r>
                        <a:rPr sz="800" spc="190" dirty="0">
                          <a:latin typeface="MS UI Gothic"/>
                          <a:cs typeface="MS UI Gothic"/>
                        </a:rPr>
                        <a:t>だ</a:t>
                      </a:r>
                      <a:r>
                        <a:rPr sz="800" spc="275" dirty="0">
                          <a:latin typeface="MS UI Gothic"/>
                          <a:cs typeface="MS UI Gothic"/>
                        </a:rPr>
                        <a:t>さ</a:t>
                      </a:r>
                      <a:r>
                        <a:rPr sz="800" spc="165" dirty="0">
                          <a:latin typeface="MS UI Gothic"/>
                          <a:cs typeface="MS UI Gothic"/>
                        </a:rPr>
                        <a:t>い</a:t>
                      </a:r>
                      <a:r>
                        <a:rPr sz="800" spc="280" dirty="0">
                          <a:latin typeface="MS UI Gothic"/>
                          <a:cs typeface="MS UI Gothic"/>
                        </a:rPr>
                        <a:t>。</a:t>
                      </a:r>
                      <a:endParaRPr sz="800">
                        <a:latin typeface="MS UI Gothic"/>
                        <a:cs typeface="MS UI Gothic"/>
                      </a:endParaRPr>
                    </a:p>
                  </a:txBody>
                  <a:tcPr marL="0" marR="0" marT="635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12"/>
                  </a:ext>
                </a:extLst>
              </a:tr>
              <a:tr h="131467">
                <a:tc>
                  <a:txBody>
                    <a:bodyPr/>
                    <a:lstStyle/>
                    <a:p>
                      <a:pPr marL="33655">
                        <a:lnSpc>
                          <a:spcPts val="894"/>
                        </a:lnSpc>
                        <a:spcBef>
                          <a:spcPts val="40"/>
                        </a:spcBef>
                      </a:pPr>
                      <a:r>
                        <a:rPr sz="800" b="1" spc="70" dirty="0">
                          <a:latin typeface="Microsoft YaHei UI"/>
                          <a:cs typeface="Microsoft YaHei UI"/>
                        </a:rPr>
                        <a:t>建</a:t>
                      </a:r>
                      <a:r>
                        <a:rPr sz="800" b="1" spc="80" dirty="0">
                          <a:latin typeface="Microsoft YaHei UI"/>
                          <a:cs typeface="Microsoft YaHei UI"/>
                        </a:rPr>
                        <a:t>設</a:t>
                      </a:r>
                      <a:r>
                        <a:rPr sz="800" b="1" spc="85" dirty="0">
                          <a:latin typeface="Microsoft YaHei UI"/>
                          <a:cs typeface="Microsoft YaHei UI"/>
                        </a:rPr>
                        <a:t>業</a:t>
                      </a:r>
                      <a:r>
                        <a:rPr sz="800" b="1" spc="70" dirty="0">
                          <a:latin typeface="Microsoft YaHei UI"/>
                          <a:cs typeface="Microsoft YaHei UI"/>
                        </a:rPr>
                        <a:t>法施</a:t>
                      </a:r>
                      <a:r>
                        <a:rPr sz="800" b="1" spc="80" dirty="0">
                          <a:latin typeface="Microsoft YaHei UI"/>
                          <a:cs typeface="Microsoft YaHei UI"/>
                        </a:rPr>
                        <a:t>行</a:t>
                      </a:r>
                      <a:r>
                        <a:rPr sz="800" b="1" spc="85" dirty="0">
                          <a:latin typeface="Microsoft YaHei UI"/>
                          <a:cs typeface="Microsoft YaHei UI"/>
                        </a:rPr>
                        <a:t>令</a:t>
                      </a:r>
                      <a:r>
                        <a:rPr sz="800" b="1" spc="70" dirty="0">
                          <a:latin typeface="Microsoft YaHei UI"/>
                          <a:cs typeface="Microsoft YaHei UI"/>
                        </a:rPr>
                        <a:t>第３</a:t>
                      </a:r>
                      <a:r>
                        <a:rPr sz="800" b="1" spc="80" dirty="0">
                          <a:latin typeface="Microsoft YaHei UI"/>
                          <a:cs typeface="Microsoft YaHei UI"/>
                        </a:rPr>
                        <a:t>条</a:t>
                      </a:r>
                      <a:r>
                        <a:rPr sz="800" b="1" spc="85" dirty="0">
                          <a:latin typeface="Microsoft YaHei UI"/>
                          <a:cs typeface="Microsoft YaHei UI"/>
                        </a:rPr>
                        <a:t>に</a:t>
                      </a:r>
                      <a:r>
                        <a:rPr sz="800" b="1" spc="70" dirty="0">
                          <a:latin typeface="Microsoft YaHei UI"/>
                          <a:cs typeface="Microsoft YaHei UI"/>
                        </a:rPr>
                        <a:t>規定す</a:t>
                      </a:r>
                      <a:r>
                        <a:rPr sz="800" b="1" spc="80" dirty="0">
                          <a:latin typeface="Microsoft YaHei UI"/>
                          <a:cs typeface="Microsoft YaHei UI"/>
                        </a:rPr>
                        <a:t>る</a:t>
                      </a:r>
                      <a:r>
                        <a:rPr sz="800" b="1" spc="85" dirty="0">
                          <a:latin typeface="Microsoft YaHei UI"/>
                          <a:cs typeface="Microsoft YaHei UI"/>
                        </a:rPr>
                        <a:t>使</a:t>
                      </a:r>
                      <a:r>
                        <a:rPr sz="800" b="1" spc="15" dirty="0">
                          <a:latin typeface="Microsoft YaHei UI"/>
                          <a:cs typeface="Microsoft YaHei UI"/>
                        </a:rPr>
                        <a:t>用</a:t>
                      </a:r>
                      <a:endParaRPr sz="800">
                        <a:latin typeface="Microsoft YaHei UI"/>
                        <a:cs typeface="Microsoft YaHei UI"/>
                      </a:endParaRPr>
                    </a:p>
                  </a:txBody>
                  <a:tcPr marL="0" marR="0" marT="5080" marB="0">
                    <a:lnL w="19050">
                      <a:solidFill>
                        <a:srgbClr val="000000"/>
                      </a:solidFill>
                      <a:prstDash val="solid"/>
                    </a:lnL>
                    <a:lnR w="9525">
                      <a:solidFill>
                        <a:srgbClr val="000000"/>
                      </a:solidFill>
                      <a:prstDash val="solid"/>
                    </a:lnR>
                    <a:lnT w="9525">
                      <a:solidFill>
                        <a:srgbClr val="000000"/>
                      </a:solidFill>
                      <a:prstDash val="solid"/>
                    </a:lnT>
                  </a:tcPr>
                </a:tc>
                <a:tc rowSpan="2">
                  <a:txBody>
                    <a:bodyPr/>
                    <a:lstStyle/>
                    <a:p>
                      <a:pPr algn="ctr">
                        <a:lnSpc>
                          <a:spcPct val="100000"/>
                        </a:lnSpc>
                        <a:spcBef>
                          <a:spcPts val="500"/>
                        </a:spcBef>
                      </a:pPr>
                      <a:r>
                        <a:rPr sz="800" dirty="0">
                          <a:latin typeface="MS UI Gothic"/>
                          <a:cs typeface="MS UI Gothic"/>
                        </a:rPr>
                        <a:t>×</a:t>
                      </a:r>
                      <a:endParaRPr sz="800">
                        <a:latin typeface="MS UI Gothic"/>
                        <a:cs typeface="MS UI Gothic"/>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algn="ctr">
                        <a:lnSpc>
                          <a:spcPct val="100000"/>
                        </a:lnSpc>
                        <a:spcBef>
                          <a:spcPts val="500"/>
                        </a:spcBef>
                      </a:pPr>
                      <a:r>
                        <a:rPr sz="800" dirty="0">
                          <a:latin typeface="MS UI Gothic"/>
                          <a:cs typeface="MS UI Gothic"/>
                        </a:rPr>
                        <a:t>○</a:t>
                      </a:r>
                      <a:endParaRPr sz="800">
                        <a:latin typeface="MS UI Gothic"/>
                        <a:cs typeface="MS UI Gothic"/>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13"/>
                  </a:ext>
                </a:extLst>
              </a:tr>
              <a:tr h="118468">
                <a:tc>
                  <a:txBody>
                    <a:bodyPr/>
                    <a:lstStyle/>
                    <a:p>
                      <a:pPr marL="33655">
                        <a:lnSpc>
                          <a:spcPts val="835"/>
                        </a:lnSpc>
                      </a:pPr>
                      <a:r>
                        <a:rPr sz="800" b="1" spc="70" dirty="0">
                          <a:latin typeface="Microsoft YaHei UI"/>
                          <a:cs typeface="Microsoft YaHei UI"/>
                        </a:rPr>
                        <a:t>人</a:t>
                      </a:r>
                      <a:r>
                        <a:rPr sz="800" b="1" spc="80" dirty="0">
                          <a:latin typeface="Microsoft YaHei UI"/>
                          <a:cs typeface="Microsoft YaHei UI"/>
                        </a:rPr>
                        <a:t>の</a:t>
                      </a:r>
                      <a:r>
                        <a:rPr sz="800" b="1" spc="85" dirty="0">
                          <a:latin typeface="Microsoft YaHei UI"/>
                          <a:cs typeface="Microsoft YaHei UI"/>
                        </a:rPr>
                        <a:t>変</a:t>
                      </a:r>
                      <a:r>
                        <a:rPr sz="800" b="1" spc="15" dirty="0">
                          <a:latin typeface="Microsoft YaHei UI"/>
                          <a:cs typeface="Microsoft YaHei UI"/>
                        </a:rPr>
                        <a:t>更</a:t>
                      </a:r>
                      <a:endParaRPr sz="800">
                        <a:latin typeface="Microsoft YaHei UI"/>
                        <a:cs typeface="Microsoft YaHei UI"/>
                      </a:endParaRPr>
                    </a:p>
                  </a:txBody>
                  <a:tcPr marL="0" marR="0" marT="0" marB="0">
                    <a:lnL w="19050">
                      <a:solidFill>
                        <a:srgbClr val="000000"/>
                      </a:solidFill>
                      <a:prstDash val="solid"/>
                    </a:lnL>
                    <a:lnR w="9525">
                      <a:solidFill>
                        <a:srgbClr val="000000"/>
                      </a:solidFill>
                      <a:prstDash val="solid"/>
                    </a:lnR>
                    <a:lnB w="9525">
                      <a:solidFill>
                        <a:srgbClr val="000000"/>
                      </a:solidFill>
                      <a:prstDash val="solid"/>
                    </a:lnB>
                  </a:tcPr>
                </a:tc>
                <a:tc vMerge="1">
                  <a:txBody>
                    <a:bodyPr/>
                    <a:lstStyle/>
                    <a:p>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6350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14"/>
                  </a:ext>
                </a:extLst>
              </a:tr>
              <a:tr h="249174">
                <a:tc>
                  <a:txBody>
                    <a:bodyPr/>
                    <a:lstStyle/>
                    <a:p>
                      <a:pPr marL="33655">
                        <a:lnSpc>
                          <a:spcPct val="100000"/>
                        </a:lnSpc>
                        <a:spcBef>
                          <a:spcPts val="495"/>
                        </a:spcBef>
                      </a:pPr>
                      <a:r>
                        <a:rPr sz="800" b="1" spc="70" dirty="0">
                          <a:latin typeface="Microsoft YaHei UI"/>
                          <a:cs typeface="Microsoft YaHei UI"/>
                        </a:rPr>
                        <a:t>健</a:t>
                      </a:r>
                      <a:r>
                        <a:rPr sz="800" b="1" spc="80" dirty="0">
                          <a:latin typeface="Microsoft YaHei UI"/>
                          <a:cs typeface="Microsoft YaHei UI"/>
                        </a:rPr>
                        <a:t>康</a:t>
                      </a:r>
                      <a:r>
                        <a:rPr sz="800" b="1" spc="85" dirty="0">
                          <a:latin typeface="Microsoft YaHei UI"/>
                          <a:cs typeface="Microsoft YaHei UI"/>
                        </a:rPr>
                        <a:t>保</a:t>
                      </a:r>
                      <a:r>
                        <a:rPr sz="800" b="1" spc="70" dirty="0">
                          <a:latin typeface="Microsoft YaHei UI"/>
                          <a:cs typeface="Microsoft YaHei UI"/>
                        </a:rPr>
                        <a:t>険等</a:t>
                      </a:r>
                      <a:r>
                        <a:rPr sz="800" b="1" spc="80" dirty="0">
                          <a:latin typeface="Microsoft YaHei UI"/>
                          <a:cs typeface="Microsoft YaHei UI"/>
                        </a:rPr>
                        <a:t>の</a:t>
                      </a:r>
                      <a:r>
                        <a:rPr sz="800" b="1" spc="85" dirty="0">
                          <a:latin typeface="Microsoft YaHei UI"/>
                          <a:cs typeface="Microsoft YaHei UI"/>
                        </a:rPr>
                        <a:t>加</a:t>
                      </a:r>
                      <a:r>
                        <a:rPr sz="800" b="1" spc="70" dirty="0">
                          <a:latin typeface="Microsoft YaHei UI"/>
                          <a:cs typeface="Microsoft YaHei UI"/>
                        </a:rPr>
                        <a:t>入状</a:t>
                      </a:r>
                      <a:r>
                        <a:rPr sz="800" b="1" spc="80" dirty="0">
                          <a:latin typeface="Microsoft YaHei UI"/>
                          <a:cs typeface="Microsoft YaHei UI"/>
                        </a:rPr>
                        <a:t>況</a:t>
                      </a:r>
                      <a:r>
                        <a:rPr sz="800" b="1" spc="85" dirty="0">
                          <a:latin typeface="Microsoft YaHei UI"/>
                          <a:cs typeface="Microsoft YaHei UI"/>
                        </a:rPr>
                        <a:t>の</a:t>
                      </a:r>
                      <a:r>
                        <a:rPr sz="800" b="1" spc="70" dirty="0">
                          <a:latin typeface="Microsoft YaHei UI"/>
                          <a:cs typeface="Microsoft YaHei UI"/>
                        </a:rPr>
                        <a:t>変</a:t>
                      </a:r>
                      <a:r>
                        <a:rPr sz="800" b="1" spc="15" dirty="0">
                          <a:latin typeface="Microsoft YaHei UI"/>
                          <a:cs typeface="Microsoft YaHei UI"/>
                        </a:rPr>
                        <a:t>更</a:t>
                      </a:r>
                      <a:endParaRPr sz="800">
                        <a:latin typeface="Microsoft YaHei UI"/>
                        <a:cs typeface="Microsoft YaHei UI"/>
                      </a:endParaRPr>
                    </a:p>
                  </a:txBody>
                  <a:tcPr marL="0" marR="0" marT="6286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05"/>
                        </a:spcBef>
                      </a:pPr>
                      <a:r>
                        <a:rPr sz="800" dirty="0">
                          <a:latin typeface="MS UI Gothic"/>
                          <a:cs typeface="MS UI Gothic"/>
                        </a:rPr>
                        <a:t>×</a:t>
                      </a:r>
                      <a:endParaRPr sz="800">
                        <a:latin typeface="MS UI Gothic"/>
                        <a:cs typeface="MS UI Gothic"/>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05"/>
                        </a:spcBef>
                      </a:pPr>
                      <a:r>
                        <a:rPr sz="800" dirty="0">
                          <a:latin typeface="MS UI Gothic"/>
                          <a:cs typeface="MS UI Gothic"/>
                        </a:rPr>
                        <a:t>○</a:t>
                      </a:r>
                      <a:endParaRPr sz="800">
                        <a:latin typeface="MS UI Gothic"/>
                        <a:cs typeface="MS UI Gothic"/>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15"/>
                  </a:ext>
                </a:extLst>
              </a:tr>
              <a:tr h="249174">
                <a:tc>
                  <a:txBody>
                    <a:bodyPr/>
                    <a:lstStyle/>
                    <a:p>
                      <a:pPr marL="33655">
                        <a:lnSpc>
                          <a:spcPct val="100000"/>
                        </a:lnSpc>
                        <a:spcBef>
                          <a:spcPts val="500"/>
                        </a:spcBef>
                      </a:pPr>
                      <a:r>
                        <a:rPr sz="800" b="1" spc="55" dirty="0">
                          <a:latin typeface="Microsoft YaHei UI"/>
                          <a:cs typeface="Microsoft YaHei UI"/>
                        </a:rPr>
                        <a:t>建</a:t>
                      </a:r>
                      <a:r>
                        <a:rPr sz="800" b="1" spc="65" dirty="0">
                          <a:latin typeface="Microsoft YaHei UI"/>
                          <a:cs typeface="Microsoft YaHei UI"/>
                        </a:rPr>
                        <a:t>設</a:t>
                      </a:r>
                      <a:r>
                        <a:rPr sz="800" b="1" spc="70" dirty="0">
                          <a:latin typeface="Microsoft YaHei UI"/>
                          <a:cs typeface="Microsoft YaHei UI"/>
                        </a:rPr>
                        <a:t>業</a:t>
                      </a:r>
                      <a:r>
                        <a:rPr sz="800" b="1" spc="55" dirty="0">
                          <a:latin typeface="Microsoft YaHei UI"/>
                          <a:cs typeface="Microsoft YaHei UI"/>
                        </a:rPr>
                        <a:t>の廃</a:t>
                      </a:r>
                      <a:r>
                        <a:rPr sz="800" b="1" spc="65" dirty="0">
                          <a:latin typeface="Microsoft YaHei UI"/>
                          <a:cs typeface="Microsoft YaHei UI"/>
                        </a:rPr>
                        <a:t>業</a:t>
                      </a:r>
                      <a:r>
                        <a:rPr sz="800" b="1" dirty="0">
                          <a:latin typeface="Microsoft YaHei UI"/>
                          <a:cs typeface="Microsoft YaHei UI"/>
                        </a:rPr>
                        <a:t>（</a:t>
                      </a:r>
                      <a:r>
                        <a:rPr sz="800" b="1" spc="-165" dirty="0">
                          <a:latin typeface="Microsoft YaHei UI"/>
                          <a:cs typeface="Microsoft YaHei UI"/>
                        </a:rPr>
                        <a:t> </a:t>
                      </a:r>
                      <a:r>
                        <a:rPr sz="800" b="1" spc="55" dirty="0">
                          <a:latin typeface="Microsoft YaHei UI"/>
                          <a:cs typeface="Microsoft YaHei UI"/>
                        </a:rPr>
                        <a:t>全業</a:t>
                      </a:r>
                      <a:r>
                        <a:rPr sz="800" b="1" spc="65" dirty="0">
                          <a:latin typeface="Microsoft YaHei UI"/>
                          <a:cs typeface="Microsoft YaHei UI"/>
                        </a:rPr>
                        <a:t>種</a:t>
                      </a:r>
                      <a:r>
                        <a:rPr sz="800" b="1" spc="70" dirty="0">
                          <a:latin typeface="Microsoft YaHei UI"/>
                          <a:cs typeface="Microsoft YaHei UI"/>
                        </a:rPr>
                        <a:t>の</a:t>
                      </a:r>
                      <a:r>
                        <a:rPr sz="800" b="1" spc="55" dirty="0">
                          <a:latin typeface="Microsoft YaHei UI"/>
                          <a:cs typeface="Microsoft YaHei UI"/>
                        </a:rPr>
                        <a:t>廃業の</a:t>
                      </a:r>
                      <a:r>
                        <a:rPr sz="800" b="1" spc="65" dirty="0">
                          <a:latin typeface="Microsoft YaHei UI"/>
                          <a:cs typeface="Microsoft YaHei UI"/>
                        </a:rPr>
                        <a:t>場</a:t>
                      </a:r>
                      <a:r>
                        <a:rPr sz="800" b="1" spc="70" dirty="0">
                          <a:latin typeface="Microsoft YaHei UI"/>
                          <a:cs typeface="Microsoft YaHei UI"/>
                        </a:rPr>
                        <a:t>合</a:t>
                      </a:r>
                      <a:r>
                        <a:rPr sz="800" b="1" dirty="0">
                          <a:latin typeface="Microsoft YaHei UI"/>
                          <a:cs typeface="Microsoft YaHei UI"/>
                        </a:rPr>
                        <a:t>）</a:t>
                      </a:r>
                      <a:endParaRPr sz="800">
                        <a:latin typeface="Microsoft YaHei UI"/>
                        <a:cs typeface="Microsoft YaHei UI"/>
                      </a:endParaRPr>
                    </a:p>
                  </a:txBody>
                  <a:tcPr marL="0" marR="0" marT="6350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09"/>
                        </a:spcBef>
                      </a:pPr>
                      <a:r>
                        <a:rPr sz="800" dirty="0">
                          <a:latin typeface="MS UI Gothic"/>
                          <a:cs typeface="MS UI Gothic"/>
                        </a:rPr>
                        <a:t>○</a:t>
                      </a:r>
                      <a:endParaRPr sz="800">
                        <a:latin typeface="MS UI Gothic"/>
                        <a:cs typeface="MS UI Gothic"/>
                      </a:endParaRPr>
                    </a:p>
                  </a:txBody>
                  <a:tcPr marL="0" marR="0" marT="647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ct val="100000"/>
                        </a:lnSpc>
                        <a:spcBef>
                          <a:spcPts val="509"/>
                        </a:spcBef>
                      </a:pPr>
                      <a:r>
                        <a:rPr sz="800" dirty="0">
                          <a:latin typeface="MS UI Gothic"/>
                          <a:cs typeface="MS UI Gothic"/>
                        </a:rPr>
                        <a:t>○</a:t>
                      </a:r>
                      <a:endParaRPr sz="800">
                        <a:latin typeface="MS UI Gothic"/>
                        <a:cs typeface="MS UI Gothic"/>
                      </a:endParaRPr>
                    </a:p>
                  </a:txBody>
                  <a:tcPr marL="0" marR="0" marT="647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8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16"/>
                  </a:ext>
                </a:extLst>
              </a:tr>
              <a:tr h="135001">
                <a:tc>
                  <a:txBody>
                    <a:bodyPr/>
                    <a:lstStyle/>
                    <a:p>
                      <a:pPr marL="33655">
                        <a:lnSpc>
                          <a:spcPts val="919"/>
                        </a:lnSpc>
                        <a:spcBef>
                          <a:spcPts val="40"/>
                        </a:spcBef>
                      </a:pPr>
                      <a:r>
                        <a:rPr sz="800" b="1" spc="55" dirty="0">
                          <a:latin typeface="Microsoft YaHei UI"/>
                          <a:cs typeface="Microsoft YaHei UI"/>
                        </a:rPr>
                        <a:t>建</a:t>
                      </a:r>
                      <a:r>
                        <a:rPr sz="800" b="1" spc="65" dirty="0">
                          <a:latin typeface="Microsoft YaHei UI"/>
                          <a:cs typeface="Microsoft YaHei UI"/>
                        </a:rPr>
                        <a:t>設</a:t>
                      </a:r>
                      <a:r>
                        <a:rPr sz="800" b="1" spc="70" dirty="0">
                          <a:latin typeface="Microsoft YaHei UI"/>
                          <a:cs typeface="Microsoft YaHei UI"/>
                        </a:rPr>
                        <a:t>業</a:t>
                      </a:r>
                      <a:r>
                        <a:rPr sz="800" b="1" spc="55" dirty="0">
                          <a:latin typeface="Microsoft YaHei UI"/>
                          <a:cs typeface="Microsoft YaHei UI"/>
                        </a:rPr>
                        <a:t>の廃</a:t>
                      </a:r>
                      <a:r>
                        <a:rPr sz="800" b="1" spc="65" dirty="0">
                          <a:latin typeface="Microsoft YaHei UI"/>
                          <a:cs typeface="Microsoft YaHei UI"/>
                        </a:rPr>
                        <a:t>業</a:t>
                      </a:r>
                      <a:r>
                        <a:rPr sz="800" b="1" dirty="0">
                          <a:latin typeface="Microsoft YaHei UI"/>
                          <a:cs typeface="Microsoft YaHei UI"/>
                        </a:rPr>
                        <a:t>（</a:t>
                      </a:r>
                      <a:r>
                        <a:rPr sz="800" b="1" spc="-165" dirty="0">
                          <a:latin typeface="Microsoft YaHei UI"/>
                          <a:cs typeface="Microsoft YaHei UI"/>
                        </a:rPr>
                        <a:t> </a:t>
                      </a:r>
                      <a:r>
                        <a:rPr sz="800" b="1" spc="55" dirty="0">
                          <a:latin typeface="Microsoft YaHei UI"/>
                          <a:cs typeface="Microsoft YaHei UI"/>
                        </a:rPr>
                        <a:t>一部</a:t>
                      </a:r>
                      <a:r>
                        <a:rPr sz="800" b="1" spc="65" dirty="0">
                          <a:latin typeface="Microsoft YaHei UI"/>
                          <a:cs typeface="Microsoft YaHei UI"/>
                        </a:rPr>
                        <a:t>業</a:t>
                      </a:r>
                      <a:r>
                        <a:rPr sz="800" b="1" spc="70" dirty="0">
                          <a:latin typeface="Microsoft YaHei UI"/>
                          <a:cs typeface="Microsoft YaHei UI"/>
                        </a:rPr>
                        <a:t>種</a:t>
                      </a:r>
                      <a:r>
                        <a:rPr sz="800" b="1" spc="55" dirty="0">
                          <a:latin typeface="Microsoft YaHei UI"/>
                          <a:cs typeface="Microsoft YaHei UI"/>
                        </a:rPr>
                        <a:t>の廃業</a:t>
                      </a:r>
                      <a:r>
                        <a:rPr sz="800" b="1" spc="65" dirty="0">
                          <a:latin typeface="Microsoft YaHei UI"/>
                          <a:cs typeface="Microsoft YaHei UI"/>
                        </a:rPr>
                        <a:t>の</a:t>
                      </a:r>
                      <a:r>
                        <a:rPr sz="800" b="1" dirty="0">
                          <a:latin typeface="Microsoft YaHei UI"/>
                          <a:cs typeface="Microsoft YaHei UI"/>
                        </a:rPr>
                        <a:t>場</a:t>
                      </a:r>
                      <a:endParaRPr sz="800">
                        <a:latin typeface="Microsoft YaHei UI"/>
                        <a:cs typeface="Microsoft YaHei UI"/>
                      </a:endParaRPr>
                    </a:p>
                  </a:txBody>
                  <a:tcPr marL="0" marR="0" marT="5080" marB="0">
                    <a:lnL w="19050">
                      <a:solidFill>
                        <a:srgbClr val="000000"/>
                      </a:solidFill>
                      <a:prstDash val="solid"/>
                    </a:lnL>
                    <a:lnR w="9525">
                      <a:solidFill>
                        <a:srgbClr val="000000"/>
                      </a:solidFill>
                      <a:prstDash val="solid"/>
                    </a:lnR>
                    <a:lnT w="9525">
                      <a:solidFill>
                        <a:srgbClr val="000000"/>
                      </a:solidFill>
                      <a:prstDash val="solid"/>
                    </a:lnT>
                  </a:tcPr>
                </a:tc>
                <a:tc>
                  <a:txBody>
                    <a:bodyPr/>
                    <a:lstStyle/>
                    <a:p>
                      <a:pPr algn="ctr">
                        <a:lnSpc>
                          <a:spcPts val="865"/>
                        </a:lnSpc>
                        <a:spcBef>
                          <a:spcPts val="95"/>
                        </a:spcBef>
                      </a:pPr>
                      <a:r>
                        <a:rPr sz="800" dirty="0">
                          <a:latin typeface="MS UI Gothic"/>
                          <a:cs typeface="MS UI Gothic"/>
                        </a:rPr>
                        <a:t>○</a:t>
                      </a:r>
                      <a:endParaRPr sz="800">
                        <a:latin typeface="MS UI Gothic"/>
                        <a:cs typeface="MS UI Gothic"/>
                      </a:endParaRPr>
                    </a:p>
                  </a:txBody>
                  <a:tcPr marL="0" marR="0" marT="12065" marB="0">
                    <a:lnL w="9525">
                      <a:solidFill>
                        <a:srgbClr val="000000"/>
                      </a:solidFill>
                      <a:prstDash val="solid"/>
                    </a:lnL>
                    <a:lnR w="9525">
                      <a:solidFill>
                        <a:srgbClr val="000000"/>
                      </a:solidFill>
                      <a:prstDash val="solid"/>
                    </a:lnR>
                    <a:lnT w="9525">
                      <a:solidFill>
                        <a:srgbClr val="000000"/>
                      </a:solidFill>
                      <a:prstDash val="solid"/>
                    </a:lnT>
                  </a:tcPr>
                </a:tc>
                <a:tc rowSpan="2">
                  <a:txBody>
                    <a:bodyPr/>
                    <a:lstStyle/>
                    <a:p>
                      <a:pPr algn="ctr">
                        <a:lnSpc>
                          <a:spcPct val="100000"/>
                        </a:lnSpc>
                        <a:spcBef>
                          <a:spcPts val="515"/>
                        </a:spcBef>
                      </a:pPr>
                      <a:r>
                        <a:rPr sz="800" dirty="0">
                          <a:latin typeface="MS UI Gothic"/>
                          <a:cs typeface="MS UI Gothic"/>
                        </a:rPr>
                        <a:t>○</a:t>
                      </a:r>
                      <a:endParaRPr sz="800">
                        <a:latin typeface="MS UI Gothic"/>
                        <a:cs typeface="MS UI Gothic"/>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17"/>
                  </a:ext>
                </a:extLst>
              </a:tr>
              <a:tr h="114934">
                <a:tc>
                  <a:txBody>
                    <a:bodyPr/>
                    <a:lstStyle/>
                    <a:p>
                      <a:pPr marL="33655">
                        <a:lnSpc>
                          <a:spcPts val="805"/>
                        </a:lnSpc>
                      </a:pPr>
                      <a:r>
                        <a:rPr sz="800" b="1" spc="70" dirty="0">
                          <a:latin typeface="Microsoft YaHei UI"/>
                          <a:cs typeface="Microsoft YaHei UI"/>
                        </a:rPr>
                        <a:t>合</a:t>
                      </a:r>
                      <a:r>
                        <a:rPr sz="800" b="1" spc="15" dirty="0">
                          <a:latin typeface="Microsoft YaHei UI"/>
                          <a:cs typeface="Microsoft YaHei UI"/>
                        </a:rPr>
                        <a:t>）</a:t>
                      </a:r>
                      <a:endParaRPr sz="800">
                        <a:latin typeface="Microsoft YaHei UI"/>
                        <a:cs typeface="Microsoft YaHei UI"/>
                      </a:endParaRPr>
                    </a:p>
                  </a:txBody>
                  <a:tcPr marL="0" marR="0" marT="0" marB="0">
                    <a:lnL w="19050">
                      <a:solidFill>
                        <a:srgbClr val="000000"/>
                      </a:solidFill>
                      <a:prstDash val="solid"/>
                    </a:lnL>
                    <a:lnR w="9525">
                      <a:solidFill>
                        <a:srgbClr val="000000"/>
                      </a:solidFill>
                      <a:prstDash val="solid"/>
                    </a:lnR>
                    <a:lnB w="9525">
                      <a:solidFill>
                        <a:srgbClr val="000000"/>
                      </a:solidFill>
                      <a:prstDash val="solid"/>
                    </a:lnB>
                  </a:tcPr>
                </a:tc>
                <a:tc>
                  <a:txBody>
                    <a:bodyPr/>
                    <a:lstStyle/>
                    <a:p>
                      <a:pPr marR="1905" algn="ctr">
                        <a:lnSpc>
                          <a:spcPts val="775"/>
                        </a:lnSpc>
                        <a:spcBef>
                          <a:spcPts val="30"/>
                        </a:spcBef>
                      </a:pPr>
                      <a:r>
                        <a:rPr sz="650" b="1" spc="85" dirty="0">
                          <a:solidFill>
                            <a:srgbClr val="2F5395"/>
                          </a:solidFill>
                          <a:latin typeface="Microsoft YaHei UI"/>
                          <a:cs typeface="Microsoft YaHei UI"/>
                        </a:rPr>
                        <a:t>（※２）</a:t>
                      </a:r>
                      <a:endParaRPr sz="650">
                        <a:latin typeface="Microsoft YaHei UI"/>
                        <a:cs typeface="Microsoft YaHei UI"/>
                      </a:endParaRPr>
                    </a:p>
                  </a:txBody>
                  <a:tcPr marL="0" marR="0" marT="3810" marB="0">
                    <a:lnL w="9525">
                      <a:solidFill>
                        <a:srgbClr val="000000"/>
                      </a:solidFill>
                      <a:prstDash val="solid"/>
                    </a:lnL>
                    <a:lnR w="9525">
                      <a:solidFill>
                        <a:srgbClr val="000000"/>
                      </a:solidFill>
                      <a:prstDash val="solid"/>
                    </a:lnR>
                    <a:lnB w="9525">
                      <a:solidFill>
                        <a:srgbClr val="000000"/>
                      </a:solidFill>
                      <a:prstDash val="solid"/>
                    </a:lnB>
                  </a:tcPr>
                </a:tc>
                <a:tc vMerge="1">
                  <a:txBody>
                    <a:bodyPr/>
                    <a:lstStyle/>
                    <a:p>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18"/>
                  </a:ext>
                </a:extLst>
              </a:tr>
              <a:tr h="138294">
                <a:tc rowSpan="2">
                  <a:txBody>
                    <a:bodyPr/>
                    <a:lstStyle/>
                    <a:p>
                      <a:pPr marL="33655">
                        <a:lnSpc>
                          <a:spcPct val="100000"/>
                        </a:lnSpc>
                        <a:spcBef>
                          <a:spcPts val="495"/>
                        </a:spcBef>
                      </a:pPr>
                      <a:r>
                        <a:rPr sz="800" b="1" spc="70" dirty="0">
                          <a:latin typeface="Microsoft YaHei UI"/>
                          <a:cs typeface="Microsoft YaHei UI"/>
                        </a:rPr>
                        <a:t>事</a:t>
                      </a:r>
                      <a:r>
                        <a:rPr sz="800" b="1" spc="80" dirty="0">
                          <a:latin typeface="Microsoft YaHei UI"/>
                          <a:cs typeface="Microsoft YaHei UI"/>
                        </a:rPr>
                        <a:t>業</a:t>
                      </a:r>
                      <a:r>
                        <a:rPr sz="800" b="1" spc="85" dirty="0">
                          <a:latin typeface="Microsoft YaHei UI"/>
                          <a:cs typeface="Microsoft YaHei UI"/>
                        </a:rPr>
                        <a:t>年</a:t>
                      </a:r>
                      <a:r>
                        <a:rPr sz="800" b="1" spc="70" dirty="0">
                          <a:latin typeface="Microsoft YaHei UI"/>
                          <a:cs typeface="Microsoft YaHei UI"/>
                        </a:rPr>
                        <a:t>度終</a:t>
                      </a:r>
                      <a:r>
                        <a:rPr sz="800" b="1" spc="80" dirty="0">
                          <a:latin typeface="Microsoft YaHei UI"/>
                          <a:cs typeface="Microsoft YaHei UI"/>
                        </a:rPr>
                        <a:t>了</a:t>
                      </a:r>
                      <a:r>
                        <a:rPr sz="800" b="1" spc="85" dirty="0">
                          <a:latin typeface="Microsoft YaHei UI"/>
                          <a:cs typeface="Microsoft YaHei UI"/>
                        </a:rPr>
                        <a:t>変</a:t>
                      </a:r>
                      <a:r>
                        <a:rPr sz="800" b="1" spc="70" dirty="0">
                          <a:latin typeface="Microsoft YaHei UI"/>
                          <a:cs typeface="Microsoft YaHei UI"/>
                        </a:rPr>
                        <a:t>更</a:t>
                      </a:r>
                      <a:r>
                        <a:rPr sz="800" b="1" spc="15" dirty="0">
                          <a:latin typeface="Microsoft YaHei UI"/>
                          <a:cs typeface="Microsoft YaHei UI"/>
                        </a:rPr>
                        <a:t>届</a:t>
                      </a:r>
                      <a:endParaRPr sz="800">
                        <a:latin typeface="Microsoft YaHei UI"/>
                        <a:cs typeface="Microsoft YaHei UI"/>
                      </a:endParaRPr>
                    </a:p>
                  </a:txBody>
                  <a:tcPr marL="0" marR="0" marT="6286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gn="ctr">
                        <a:lnSpc>
                          <a:spcPts val="894"/>
                        </a:lnSpc>
                        <a:spcBef>
                          <a:spcPts val="95"/>
                        </a:spcBef>
                      </a:pPr>
                      <a:r>
                        <a:rPr sz="800" dirty="0">
                          <a:latin typeface="MS UI Gothic"/>
                          <a:cs typeface="MS UI Gothic"/>
                        </a:rPr>
                        <a:t>○</a:t>
                      </a:r>
                      <a:endParaRPr sz="800">
                        <a:latin typeface="MS UI Gothic"/>
                        <a:cs typeface="MS UI Gothic"/>
                      </a:endParaRPr>
                    </a:p>
                  </a:txBody>
                  <a:tcPr marL="0" marR="0" marT="12065" marB="0">
                    <a:lnL w="9525">
                      <a:solidFill>
                        <a:srgbClr val="000000"/>
                      </a:solidFill>
                      <a:prstDash val="solid"/>
                    </a:lnL>
                    <a:lnR w="9525">
                      <a:solidFill>
                        <a:srgbClr val="000000"/>
                      </a:solidFill>
                      <a:prstDash val="solid"/>
                    </a:lnR>
                    <a:lnT w="9525">
                      <a:solidFill>
                        <a:srgbClr val="000000"/>
                      </a:solidFill>
                      <a:prstDash val="solid"/>
                    </a:lnT>
                  </a:tcPr>
                </a:tc>
                <a:tc>
                  <a:txBody>
                    <a:bodyPr/>
                    <a:lstStyle/>
                    <a:p>
                      <a:pPr algn="ctr">
                        <a:lnSpc>
                          <a:spcPts val="894"/>
                        </a:lnSpc>
                        <a:spcBef>
                          <a:spcPts val="95"/>
                        </a:spcBef>
                      </a:pPr>
                      <a:r>
                        <a:rPr sz="800" dirty="0">
                          <a:latin typeface="MS UI Gothic"/>
                          <a:cs typeface="MS UI Gothic"/>
                        </a:rPr>
                        <a:t>○</a:t>
                      </a:r>
                      <a:endParaRPr sz="800">
                        <a:latin typeface="MS UI Gothic"/>
                        <a:cs typeface="MS UI Gothic"/>
                      </a:endParaRPr>
                    </a:p>
                  </a:txBody>
                  <a:tcPr marL="0" marR="0" marT="12065" marB="0">
                    <a:lnL w="9525">
                      <a:solidFill>
                        <a:srgbClr val="000000"/>
                      </a:solidFill>
                      <a:prstDash val="solid"/>
                    </a:lnL>
                    <a:lnR w="9525">
                      <a:solidFill>
                        <a:srgbClr val="000000"/>
                      </a:solidFill>
                      <a:prstDash val="solid"/>
                    </a:lnR>
                    <a:lnT w="9525">
                      <a:solidFill>
                        <a:srgbClr val="000000"/>
                      </a:solidFill>
                      <a:prstDash val="solid"/>
                    </a:lnT>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19"/>
                  </a:ext>
                </a:extLst>
              </a:tr>
              <a:tr h="111641">
                <a:tc vMerge="1">
                  <a:txBody>
                    <a:bodyPr/>
                    <a:lstStyle/>
                    <a:p>
                      <a:endParaRPr/>
                    </a:p>
                  </a:txBody>
                  <a:tcPr marL="0" marR="0" marT="6286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1905" algn="ctr">
                        <a:lnSpc>
                          <a:spcPts val="775"/>
                        </a:lnSpc>
                        <a:spcBef>
                          <a:spcPts val="5"/>
                        </a:spcBef>
                      </a:pPr>
                      <a:r>
                        <a:rPr sz="650" b="1" spc="85" dirty="0">
                          <a:solidFill>
                            <a:srgbClr val="538235"/>
                          </a:solidFill>
                          <a:latin typeface="Microsoft YaHei UI"/>
                          <a:cs typeface="Microsoft YaHei UI"/>
                        </a:rPr>
                        <a:t>（※３）</a:t>
                      </a:r>
                      <a:endParaRPr sz="650">
                        <a:latin typeface="Microsoft YaHei UI"/>
                        <a:cs typeface="Microsoft YaHei UI"/>
                      </a:endParaRPr>
                    </a:p>
                  </a:txBody>
                  <a:tcPr marL="0" marR="0" marT="635"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marR="635" algn="ctr">
                        <a:lnSpc>
                          <a:spcPts val="775"/>
                        </a:lnSpc>
                        <a:spcBef>
                          <a:spcPts val="5"/>
                        </a:spcBef>
                      </a:pPr>
                      <a:r>
                        <a:rPr sz="650" b="1" spc="85" dirty="0">
                          <a:solidFill>
                            <a:srgbClr val="538235"/>
                          </a:solidFill>
                          <a:latin typeface="Microsoft YaHei UI"/>
                          <a:cs typeface="Microsoft YaHei UI"/>
                        </a:rPr>
                        <a:t>（※３）</a:t>
                      </a:r>
                      <a:endParaRPr sz="650">
                        <a:latin typeface="Microsoft YaHei UI"/>
                        <a:cs typeface="Microsoft YaHei UI"/>
                      </a:endParaRPr>
                    </a:p>
                  </a:txBody>
                  <a:tcPr marL="0" marR="0" marT="635" marB="0">
                    <a:lnL w="9525">
                      <a:solidFill>
                        <a:srgbClr val="000000"/>
                      </a:solidFill>
                      <a:prstDash val="solid"/>
                    </a:lnL>
                    <a:lnR w="9525">
                      <a:solidFill>
                        <a:srgbClr val="000000"/>
                      </a:solidFill>
                      <a:prstDash val="solid"/>
                    </a:lnR>
                    <a:lnB w="9525">
                      <a:solidFill>
                        <a:srgbClr val="000000"/>
                      </a:solidFill>
                      <a:prstDash val="solid"/>
                    </a:lnB>
                  </a:tcPr>
                </a:tc>
                <a:tc>
                  <a:txBody>
                    <a:bodyPr/>
                    <a:lstStyle/>
                    <a:p>
                      <a:pPr>
                        <a:lnSpc>
                          <a:spcPct val="100000"/>
                        </a:lnSpc>
                      </a:pPr>
                      <a:endParaRPr sz="5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20"/>
                  </a:ext>
                </a:extLst>
              </a:tr>
              <a:tr h="129989">
                <a:tc>
                  <a:txBody>
                    <a:bodyPr/>
                    <a:lstStyle/>
                    <a:p>
                      <a:pPr marL="33655">
                        <a:lnSpc>
                          <a:spcPts val="894"/>
                        </a:lnSpc>
                        <a:spcBef>
                          <a:spcPts val="25"/>
                        </a:spcBef>
                      </a:pPr>
                      <a:r>
                        <a:rPr sz="800" b="1" spc="70" dirty="0">
                          <a:latin typeface="Microsoft YaHei UI"/>
                          <a:cs typeface="Microsoft YaHei UI"/>
                        </a:rPr>
                        <a:t>変</a:t>
                      </a:r>
                      <a:r>
                        <a:rPr sz="800" b="1" spc="80" dirty="0">
                          <a:latin typeface="Microsoft YaHei UI"/>
                          <a:cs typeface="Microsoft YaHei UI"/>
                        </a:rPr>
                        <a:t>更</a:t>
                      </a:r>
                      <a:r>
                        <a:rPr sz="800" b="1" spc="85" dirty="0">
                          <a:latin typeface="Microsoft YaHei UI"/>
                          <a:cs typeface="Microsoft YaHei UI"/>
                        </a:rPr>
                        <a:t>等</a:t>
                      </a:r>
                      <a:r>
                        <a:rPr sz="800" b="1" spc="70" dirty="0">
                          <a:latin typeface="Microsoft YaHei UI"/>
                          <a:cs typeface="Microsoft YaHei UI"/>
                        </a:rPr>
                        <a:t>の事</a:t>
                      </a:r>
                      <a:r>
                        <a:rPr sz="800" b="1" spc="80" dirty="0">
                          <a:latin typeface="Microsoft YaHei UI"/>
                          <a:cs typeface="Microsoft YaHei UI"/>
                        </a:rPr>
                        <a:t>項</a:t>
                      </a:r>
                      <a:r>
                        <a:rPr sz="800" b="1" spc="85" dirty="0">
                          <a:latin typeface="Microsoft YaHei UI"/>
                          <a:cs typeface="Microsoft YaHei UI"/>
                        </a:rPr>
                        <a:t>が</a:t>
                      </a:r>
                      <a:r>
                        <a:rPr sz="800" b="1" spc="70" dirty="0">
                          <a:latin typeface="Microsoft YaHei UI"/>
                          <a:cs typeface="Microsoft YaHei UI"/>
                        </a:rPr>
                        <a:t>複数</a:t>
                      </a:r>
                      <a:r>
                        <a:rPr sz="800" b="1" spc="80" dirty="0">
                          <a:latin typeface="Microsoft YaHei UI"/>
                          <a:cs typeface="Microsoft YaHei UI"/>
                        </a:rPr>
                        <a:t>あ</a:t>
                      </a:r>
                      <a:r>
                        <a:rPr sz="800" b="1" spc="85" dirty="0">
                          <a:latin typeface="Microsoft YaHei UI"/>
                          <a:cs typeface="Microsoft YaHei UI"/>
                        </a:rPr>
                        <a:t>り</a:t>
                      </a:r>
                      <a:r>
                        <a:rPr sz="800" b="1" spc="70" dirty="0">
                          <a:latin typeface="Microsoft YaHei UI"/>
                          <a:cs typeface="Microsoft YaHei UI"/>
                        </a:rPr>
                        <a:t>、持参</a:t>
                      </a:r>
                      <a:r>
                        <a:rPr sz="800" b="1" spc="80" dirty="0">
                          <a:latin typeface="Microsoft YaHei UI"/>
                          <a:cs typeface="Microsoft YaHei UI"/>
                        </a:rPr>
                        <a:t>を</a:t>
                      </a:r>
                      <a:r>
                        <a:rPr sz="800" b="1" spc="85" dirty="0">
                          <a:latin typeface="Microsoft YaHei UI"/>
                          <a:cs typeface="Microsoft YaHei UI"/>
                        </a:rPr>
                        <a:t>含</a:t>
                      </a:r>
                      <a:r>
                        <a:rPr sz="800" b="1" spc="15" dirty="0">
                          <a:latin typeface="Microsoft YaHei UI"/>
                          <a:cs typeface="Microsoft YaHei UI"/>
                        </a:rPr>
                        <a:t>む</a:t>
                      </a:r>
                      <a:endParaRPr sz="800">
                        <a:latin typeface="Microsoft YaHei UI"/>
                        <a:cs typeface="Microsoft YaHei UI"/>
                      </a:endParaRPr>
                    </a:p>
                  </a:txBody>
                  <a:tcPr marL="0" marR="0" marT="3175" marB="0">
                    <a:lnL w="19050">
                      <a:solidFill>
                        <a:srgbClr val="000000"/>
                      </a:solidFill>
                      <a:prstDash val="solid"/>
                    </a:lnL>
                    <a:lnR w="9525">
                      <a:solidFill>
                        <a:srgbClr val="000000"/>
                      </a:solidFill>
                      <a:prstDash val="solid"/>
                    </a:lnR>
                    <a:lnT w="9525">
                      <a:solidFill>
                        <a:srgbClr val="000000"/>
                      </a:solidFill>
                      <a:prstDash val="solid"/>
                    </a:lnT>
                  </a:tcPr>
                </a:tc>
                <a:tc rowSpan="2">
                  <a:txBody>
                    <a:bodyPr/>
                    <a:lstStyle/>
                    <a:p>
                      <a:pPr algn="ctr">
                        <a:lnSpc>
                          <a:spcPct val="100000"/>
                        </a:lnSpc>
                        <a:spcBef>
                          <a:spcPts val="505"/>
                        </a:spcBef>
                      </a:pPr>
                      <a:r>
                        <a:rPr sz="800" dirty="0">
                          <a:latin typeface="MS UI Gothic"/>
                          <a:cs typeface="MS UI Gothic"/>
                        </a:rPr>
                        <a:t>○</a:t>
                      </a:r>
                      <a:endParaRPr sz="800">
                        <a:latin typeface="MS UI Gothic"/>
                        <a:cs typeface="MS UI Gothic"/>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algn="ctr">
                        <a:lnSpc>
                          <a:spcPct val="100000"/>
                        </a:lnSpc>
                        <a:spcBef>
                          <a:spcPts val="505"/>
                        </a:spcBef>
                      </a:pPr>
                      <a:r>
                        <a:rPr sz="800" dirty="0">
                          <a:latin typeface="MS UI Gothic"/>
                          <a:cs typeface="MS UI Gothic"/>
                        </a:rPr>
                        <a:t>×</a:t>
                      </a:r>
                      <a:endParaRPr sz="800">
                        <a:latin typeface="MS UI Gothic"/>
                        <a:cs typeface="MS UI Gothic"/>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21"/>
                  </a:ext>
                </a:extLst>
              </a:tr>
              <a:tr h="118422">
                <a:tc>
                  <a:txBody>
                    <a:bodyPr/>
                    <a:lstStyle/>
                    <a:p>
                      <a:pPr marL="33655">
                        <a:lnSpc>
                          <a:spcPts val="830"/>
                        </a:lnSpc>
                      </a:pPr>
                      <a:r>
                        <a:rPr sz="800" b="1" spc="70" dirty="0">
                          <a:latin typeface="Microsoft YaHei UI"/>
                          <a:cs typeface="Microsoft YaHei UI"/>
                        </a:rPr>
                        <a:t>場</a:t>
                      </a:r>
                      <a:r>
                        <a:rPr sz="800" b="1" spc="15" dirty="0">
                          <a:latin typeface="Microsoft YaHei UI"/>
                          <a:cs typeface="Microsoft YaHei UI"/>
                        </a:rPr>
                        <a:t>合</a:t>
                      </a:r>
                      <a:endParaRPr sz="800">
                        <a:latin typeface="Microsoft YaHei UI"/>
                        <a:cs typeface="Microsoft YaHei UI"/>
                      </a:endParaRPr>
                    </a:p>
                  </a:txBody>
                  <a:tcPr marL="0" marR="0" marT="0" marB="0">
                    <a:lnL w="19050">
                      <a:solidFill>
                        <a:srgbClr val="000000"/>
                      </a:solidFill>
                      <a:prstDash val="solid"/>
                    </a:lnL>
                    <a:lnR w="9525">
                      <a:solidFill>
                        <a:srgbClr val="000000"/>
                      </a:solidFill>
                      <a:prstDash val="solid"/>
                    </a:lnR>
                    <a:lnB w="9525">
                      <a:solidFill>
                        <a:srgbClr val="000000"/>
                      </a:solidFill>
                      <a:prstDash val="solid"/>
                    </a:lnB>
                  </a:tcPr>
                </a:tc>
                <a:tc vMerge="1">
                  <a:txBody>
                    <a:bodyPr/>
                    <a:lstStyle/>
                    <a:p>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641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22"/>
                  </a:ext>
                </a:extLst>
              </a:tr>
              <a:tr h="131528">
                <a:tc>
                  <a:txBody>
                    <a:bodyPr/>
                    <a:lstStyle/>
                    <a:p>
                      <a:pPr marL="33655">
                        <a:lnSpc>
                          <a:spcPts val="894"/>
                        </a:lnSpc>
                        <a:spcBef>
                          <a:spcPts val="40"/>
                        </a:spcBef>
                      </a:pPr>
                      <a:r>
                        <a:rPr sz="800" b="1" spc="70" dirty="0">
                          <a:latin typeface="Microsoft YaHei UI"/>
                          <a:cs typeface="Microsoft YaHei UI"/>
                        </a:rPr>
                        <a:t>変</a:t>
                      </a:r>
                      <a:r>
                        <a:rPr sz="800" b="1" spc="80" dirty="0">
                          <a:latin typeface="Microsoft YaHei UI"/>
                          <a:cs typeface="Microsoft YaHei UI"/>
                        </a:rPr>
                        <a:t>更</a:t>
                      </a:r>
                      <a:r>
                        <a:rPr sz="800" b="1" spc="85" dirty="0">
                          <a:latin typeface="Microsoft YaHei UI"/>
                          <a:cs typeface="Microsoft YaHei UI"/>
                        </a:rPr>
                        <a:t>等</a:t>
                      </a:r>
                      <a:r>
                        <a:rPr sz="800" b="1" spc="70" dirty="0">
                          <a:latin typeface="Microsoft YaHei UI"/>
                          <a:cs typeface="Microsoft YaHei UI"/>
                        </a:rPr>
                        <a:t>の事</a:t>
                      </a:r>
                      <a:r>
                        <a:rPr sz="800" b="1" spc="80" dirty="0">
                          <a:latin typeface="Microsoft YaHei UI"/>
                          <a:cs typeface="Microsoft YaHei UI"/>
                        </a:rPr>
                        <a:t>項</a:t>
                      </a:r>
                      <a:r>
                        <a:rPr sz="800" b="1" spc="85" dirty="0">
                          <a:latin typeface="Microsoft YaHei UI"/>
                          <a:cs typeface="Microsoft YaHei UI"/>
                        </a:rPr>
                        <a:t>が</a:t>
                      </a:r>
                      <a:r>
                        <a:rPr sz="800" b="1" spc="70" dirty="0">
                          <a:latin typeface="Microsoft YaHei UI"/>
                          <a:cs typeface="Microsoft YaHei UI"/>
                        </a:rPr>
                        <a:t>複数</a:t>
                      </a:r>
                      <a:r>
                        <a:rPr sz="800" b="1" spc="80" dirty="0">
                          <a:latin typeface="Microsoft YaHei UI"/>
                          <a:cs typeface="Microsoft YaHei UI"/>
                        </a:rPr>
                        <a:t>あ</a:t>
                      </a:r>
                      <a:r>
                        <a:rPr sz="800" b="1" spc="85" dirty="0">
                          <a:latin typeface="Microsoft YaHei UI"/>
                          <a:cs typeface="Microsoft YaHei UI"/>
                        </a:rPr>
                        <a:t>り</a:t>
                      </a:r>
                      <a:r>
                        <a:rPr sz="800" b="1" spc="70" dirty="0">
                          <a:latin typeface="Microsoft YaHei UI"/>
                          <a:cs typeface="Microsoft YaHei UI"/>
                        </a:rPr>
                        <a:t>、持参</a:t>
                      </a:r>
                      <a:r>
                        <a:rPr sz="800" b="1" spc="80" dirty="0">
                          <a:latin typeface="Microsoft YaHei UI"/>
                          <a:cs typeface="Microsoft YaHei UI"/>
                        </a:rPr>
                        <a:t>を</a:t>
                      </a:r>
                      <a:r>
                        <a:rPr sz="800" b="1" spc="85" dirty="0">
                          <a:latin typeface="Microsoft YaHei UI"/>
                          <a:cs typeface="Microsoft YaHei UI"/>
                        </a:rPr>
                        <a:t>含</a:t>
                      </a:r>
                      <a:r>
                        <a:rPr sz="800" b="1" spc="15" dirty="0">
                          <a:latin typeface="Microsoft YaHei UI"/>
                          <a:cs typeface="Microsoft YaHei UI"/>
                        </a:rPr>
                        <a:t>ま</a:t>
                      </a:r>
                      <a:endParaRPr sz="800">
                        <a:latin typeface="Microsoft YaHei UI"/>
                        <a:cs typeface="Microsoft YaHei UI"/>
                      </a:endParaRPr>
                    </a:p>
                  </a:txBody>
                  <a:tcPr marL="0" marR="0" marT="5080" marB="0">
                    <a:lnL w="19050">
                      <a:solidFill>
                        <a:srgbClr val="000000"/>
                      </a:solidFill>
                      <a:prstDash val="solid"/>
                    </a:lnL>
                    <a:lnR w="9525">
                      <a:solidFill>
                        <a:srgbClr val="000000"/>
                      </a:solidFill>
                      <a:prstDash val="solid"/>
                    </a:lnR>
                    <a:lnT w="9525">
                      <a:solidFill>
                        <a:srgbClr val="000000"/>
                      </a:solidFill>
                      <a:prstDash val="solid"/>
                    </a:lnT>
                  </a:tcPr>
                </a:tc>
                <a:tc rowSpan="2">
                  <a:txBody>
                    <a:bodyPr/>
                    <a:lstStyle/>
                    <a:p>
                      <a:pPr algn="ctr">
                        <a:lnSpc>
                          <a:spcPct val="100000"/>
                        </a:lnSpc>
                        <a:spcBef>
                          <a:spcPts val="515"/>
                        </a:spcBef>
                      </a:pPr>
                      <a:r>
                        <a:rPr sz="800" dirty="0">
                          <a:latin typeface="MS UI Gothic"/>
                          <a:cs typeface="MS UI Gothic"/>
                        </a:rPr>
                        <a:t>×</a:t>
                      </a:r>
                      <a:endParaRPr sz="800">
                        <a:latin typeface="MS UI Gothic"/>
                        <a:cs typeface="MS UI Gothic"/>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rowSpan="2">
                  <a:txBody>
                    <a:bodyPr/>
                    <a:lstStyle/>
                    <a:p>
                      <a:pPr algn="ctr">
                        <a:lnSpc>
                          <a:spcPct val="100000"/>
                        </a:lnSpc>
                        <a:spcBef>
                          <a:spcPts val="515"/>
                        </a:spcBef>
                      </a:pPr>
                      <a:r>
                        <a:rPr sz="800" dirty="0">
                          <a:latin typeface="MS UI Gothic"/>
                          <a:cs typeface="MS UI Gothic"/>
                        </a:rPr>
                        <a:t>○</a:t>
                      </a:r>
                      <a:endParaRPr sz="800">
                        <a:latin typeface="MS UI Gothic"/>
                        <a:cs typeface="MS UI Gothic"/>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19050">
                      <a:solidFill>
                        <a:srgbClr val="000000"/>
                      </a:solidFill>
                      <a:prstDash val="solid"/>
                    </a:lnR>
                  </a:tcPr>
                </a:tc>
                <a:extLst>
                  <a:ext uri="{0D108BD9-81ED-4DB2-BD59-A6C34878D82A}">
                    <a16:rowId xmlns:a16="http://schemas.microsoft.com/office/drawing/2014/main" val="10023"/>
                  </a:ext>
                </a:extLst>
              </a:tr>
              <a:tr h="115788">
                <a:tc>
                  <a:txBody>
                    <a:bodyPr/>
                    <a:lstStyle/>
                    <a:p>
                      <a:pPr marL="33655">
                        <a:lnSpc>
                          <a:spcPts val="810"/>
                        </a:lnSpc>
                      </a:pPr>
                      <a:r>
                        <a:rPr sz="800" b="1" spc="70" dirty="0">
                          <a:latin typeface="Microsoft YaHei UI"/>
                          <a:cs typeface="Microsoft YaHei UI"/>
                        </a:rPr>
                        <a:t>な</a:t>
                      </a:r>
                      <a:r>
                        <a:rPr sz="800" b="1" spc="80" dirty="0">
                          <a:latin typeface="Microsoft YaHei UI"/>
                          <a:cs typeface="Microsoft YaHei UI"/>
                        </a:rPr>
                        <a:t>い</a:t>
                      </a:r>
                      <a:r>
                        <a:rPr sz="800" b="1" spc="85" dirty="0">
                          <a:latin typeface="Microsoft YaHei UI"/>
                          <a:cs typeface="Microsoft YaHei UI"/>
                        </a:rPr>
                        <a:t>場</a:t>
                      </a:r>
                      <a:r>
                        <a:rPr sz="800" b="1" spc="15" dirty="0">
                          <a:latin typeface="Microsoft YaHei UI"/>
                          <a:cs typeface="Microsoft YaHei UI"/>
                        </a:rPr>
                        <a:t>合</a:t>
                      </a:r>
                      <a:endParaRPr sz="800">
                        <a:latin typeface="Microsoft YaHei UI"/>
                        <a:cs typeface="Microsoft YaHei UI"/>
                      </a:endParaRPr>
                    </a:p>
                  </a:txBody>
                  <a:tcPr marL="0" marR="0" marT="0" marB="0">
                    <a:lnL w="19050">
                      <a:solidFill>
                        <a:srgbClr val="000000"/>
                      </a:solidFill>
                      <a:prstDash val="solid"/>
                    </a:lnL>
                    <a:lnR w="9525">
                      <a:solidFill>
                        <a:srgbClr val="000000"/>
                      </a:solidFill>
                      <a:prstDash val="solid"/>
                    </a:lnR>
                    <a:lnB w="19050">
                      <a:solidFill>
                        <a:srgbClr val="000000"/>
                      </a:solidFill>
                      <a:prstDash val="solid"/>
                    </a:lnB>
                  </a:tcPr>
                </a:tc>
                <a:tc vMerge="1">
                  <a:txBody>
                    <a:bodyPr/>
                    <a:lstStyle/>
                    <a:p>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vMerge="1">
                  <a:txBody>
                    <a:bodyPr/>
                    <a:lstStyle/>
                    <a:p>
                      <a:endParaRPr/>
                    </a:p>
                  </a:txBody>
                  <a:tcPr marL="0" marR="0" marT="6540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pPr>
                      <a:endParaRPr sz="600">
                        <a:latin typeface="Times New Roman"/>
                        <a:cs typeface="Times New Roman"/>
                      </a:endParaRPr>
                    </a:p>
                  </a:txBody>
                  <a:tcPr marL="0" marR="0" marT="0" marB="0">
                    <a:lnL w="9525">
                      <a:solidFill>
                        <a:srgbClr val="000000"/>
                      </a:solidFill>
                      <a:prstDash val="solid"/>
                    </a:lnL>
                    <a:lnR w="19050">
                      <a:solidFill>
                        <a:srgbClr val="000000"/>
                      </a:solidFill>
                      <a:prstDash val="solid"/>
                    </a:lnR>
                    <a:lnB w="19050">
                      <a:solidFill>
                        <a:srgbClr val="000000"/>
                      </a:solidFill>
                      <a:prstDash val="solid"/>
                    </a:lnB>
                  </a:tcPr>
                </a:tc>
                <a:extLst>
                  <a:ext uri="{0D108BD9-81ED-4DB2-BD59-A6C34878D82A}">
                    <a16:rowId xmlns:a16="http://schemas.microsoft.com/office/drawing/2014/main" val="10024"/>
                  </a:ext>
                </a:extLst>
              </a:tr>
            </a:tbl>
          </a:graphicData>
        </a:graphic>
      </p:graphicFrame>
      <p:sp>
        <p:nvSpPr>
          <p:cNvPr id="5" name="object 5"/>
          <p:cNvSpPr txBox="1"/>
          <p:nvPr/>
        </p:nvSpPr>
        <p:spPr>
          <a:xfrm>
            <a:off x="742751" y="9739427"/>
            <a:ext cx="6059170" cy="327025"/>
          </a:xfrm>
          <a:prstGeom prst="rect">
            <a:avLst/>
          </a:prstGeom>
        </p:spPr>
        <p:txBody>
          <a:bodyPr vert="horz" wrap="square" lIns="0" tIns="10160" rIns="0" bIns="0" rtlCol="0">
            <a:spAutoFit/>
          </a:bodyPr>
          <a:lstStyle/>
          <a:p>
            <a:pPr marL="12700" marR="5080">
              <a:lnSpc>
                <a:spcPct val="104500"/>
              </a:lnSpc>
              <a:spcBef>
                <a:spcPts val="80"/>
              </a:spcBef>
            </a:pPr>
            <a:r>
              <a:rPr sz="950" b="1" spc="225" dirty="0">
                <a:solidFill>
                  <a:srgbClr val="FF0000"/>
                </a:solidFill>
                <a:latin typeface="Microsoft YaHei UI"/>
                <a:cs typeface="Microsoft YaHei UI"/>
              </a:rPr>
              <a:t>※</a:t>
            </a:r>
            <a:r>
              <a:rPr sz="950" b="1" spc="75" dirty="0">
                <a:solidFill>
                  <a:srgbClr val="FF0000"/>
                </a:solidFill>
                <a:latin typeface="Microsoft YaHei UI"/>
                <a:cs typeface="Microsoft YaHei UI"/>
              </a:rPr>
              <a:t>状況により</a:t>
            </a:r>
            <a:r>
              <a:rPr sz="950" b="1" spc="85" dirty="0">
                <a:solidFill>
                  <a:srgbClr val="FF0000"/>
                </a:solidFill>
                <a:latin typeface="Microsoft YaHei UI"/>
                <a:cs typeface="Microsoft YaHei UI"/>
              </a:rPr>
              <a:t>、</a:t>
            </a:r>
            <a:r>
              <a:rPr sz="950" b="1" spc="65" dirty="0">
                <a:solidFill>
                  <a:srgbClr val="FF0000"/>
                </a:solidFill>
                <a:latin typeface="Microsoft YaHei UI"/>
                <a:cs typeface="Microsoft YaHei UI"/>
              </a:rPr>
              <a:t>本</a:t>
            </a:r>
            <a:r>
              <a:rPr sz="950" b="1" spc="75" dirty="0">
                <a:solidFill>
                  <a:srgbClr val="FF0000"/>
                </a:solidFill>
                <a:latin typeface="Microsoft YaHei UI"/>
                <a:cs typeface="Microsoft YaHei UI"/>
              </a:rPr>
              <a:t>取り扱い</a:t>
            </a:r>
            <a:r>
              <a:rPr sz="950" b="1" spc="85" dirty="0">
                <a:solidFill>
                  <a:srgbClr val="FF0000"/>
                </a:solidFill>
                <a:latin typeface="Microsoft YaHei UI"/>
                <a:cs typeface="Microsoft YaHei UI"/>
              </a:rPr>
              <a:t>を</a:t>
            </a:r>
            <a:r>
              <a:rPr sz="950" b="1" spc="75" dirty="0">
                <a:solidFill>
                  <a:srgbClr val="FF0000"/>
                </a:solidFill>
                <a:latin typeface="Microsoft YaHei UI"/>
                <a:cs typeface="Microsoft YaHei UI"/>
              </a:rPr>
              <a:t>変更</a:t>
            </a:r>
            <a:r>
              <a:rPr sz="950" b="1" spc="65" dirty="0">
                <a:solidFill>
                  <a:srgbClr val="FF0000"/>
                </a:solidFill>
                <a:latin typeface="Microsoft YaHei UI"/>
                <a:cs typeface="Microsoft YaHei UI"/>
              </a:rPr>
              <a:t>す</a:t>
            </a:r>
            <a:r>
              <a:rPr sz="950" b="1" spc="85" dirty="0">
                <a:solidFill>
                  <a:srgbClr val="FF0000"/>
                </a:solidFill>
                <a:latin typeface="Microsoft YaHei UI"/>
                <a:cs typeface="Microsoft YaHei UI"/>
              </a:rPr>
              <a:t>る</a:t>
            </a:r>
            <a:r>
              <a:rPr sz="950" b="1" spc="65" dirty="0">
                <a:solidFill>
                  <a:srgbClr val="FF0000"/>
                </a:solidFill>
                <a:latin typeface="Microsoft YaHei UI"/>
                <a:cs typeface="Microsoft YaHei UI"/>
              </a:rPr>
              <a:t>場</a:t>
            </a:r>
            <a:r>
              <a:rPr sz="950" b="1" spc="85" dirty="0">
                <a:solidFill>
                  <a:srgbClr val="FF0000"/>
                </a:solidFill>
                <a:latin typeface="Microsoft YaHei UI"/>
                <a:cs typeface="Microsoft YaHei UI"/>
              </a:rPr>
              <a:t>合</a:t>
            </a:r>
            <a:r>
              <a:rPr sz="950" b="1" spc="75" dirty="0">
                <a:solidFill>
                  <a:srgbClr val="FF0000"/>
                </a:solidFill>
                <a:latin typeface="Microsoft YaHei UI"/>
                <a:cs typeface="Microsoft YaHei UI"/>
              </a:rPr>
              <a:t>があります</a:t>
            </a:r>
            <a:r>
              <a:rPr sz="950" b="1" spc="85" dirty="0">
                <a:solidFill>
                  <a:srgbClr val="FF0000"/>
                </a:solidFill>
                <a:latin typeface="Microsoft YaHei UI"/>
                <a:cs typeface="Microsoft YaHei UI"/>
              </a:rPr>
              <a:t>。</a:t>
            </a:r>
            <a:r>
              <a:rPr sz="950" b="1" spc="75" dirty="0">
                <a:solidFill>
                  <a:srgbClr val="FF0000"/>
                </a:solidFill>
                <a:latin typeface="Microsoft YaHei UI"/>
                <a:cs typeface="Microsoft YaHei UI"/>
              </a:rPr>
              <a:t>その場</a:t>
            </a:r>
            <a:r>
              <a:rPr sz="950" b="1" spc="65" dirty="0">
                <a:solidFill>
                  <a:srgbClr val="FF0000"/>
                </a:solidFill>
                <a:latin typeface="Microsoft YaHei UI"/>
                <a:cs typeface="Microsoft YaHei UI"/>
              </a:rPr>
              <a:t>合</a:t>
            </a:r>
            <a:r>
              <a:rPr sz="950" b="1" spc="75" dirty="0">
                <a:solidFill>
                  <a:srgbClr val="FF0000"/>
                </a:solidFill>
                <a:latin typeface="Microsoft YaHei UI"/>
                <a:cs typeface="Microsoft YaHei UI"/>
              </a:rPr>
              <a:t>は、</a:t>
            </a:r>
            <a:r>
              <a:rPr sz="950" b="1" spc="95" dirty="0">
                <a:solidFill>
                  <a:srgbClr val="FF0000"/>
                </a:solidFill>
                <a:latin typeface="Microsoft YaHei UI"/>
                <a:cs typeface="Microsoft YaHei UI"/>
              </a:rPr>
              <a:t>熊</a:t>
            </a:r>
            <a:r>
              <a:rPr sz="950" b="1" spc="65" dirty="0">
                <a:solidFill>
                  <a:srgbClr val="FF0000"/>
                </a:solidFill>
                <a:latin typeface="Microsoft YaHei UI"/>
                <a:cs typeface="Microsoft YaHei UI"/>
              </a:rPr>
              <a:t>本</a:t>
            </a:r>
            <a:r>
              <a:rPr sz="950" b="1" spc="75" dirty="0">
                <a:solidFill>
                  <a:srgbClr val="FF0000"/>
                </a:solidFill>
                <a:latin typeface="Microsoft YaHei UI"/>
                <a:cs typeface="Microsoft YaHei UI"/>
              </a:rPr>
              <a:t>県ホーム</a:t>
            </a:r>
            <a:r>
              <a:rPr sz="950" b="1" spc="85" dirty="0">
                <a:solidFill>
                  <a:srgbClr val="FF0000"/>
                </a:solidFill>
                <a:latin typeface="Microsoft YaHei UI"/>
                <a:cs typeface="Microsoft YaHei UI"/>
              </a:rPr>
              <a:t>ペ</a:t>
            </a:r>
            <a:r>
              <a:rPr sz="950" b="1" spc="75" dirty="0">
                <a:solidFill>
                  <a:srgbClr val="FF0000"/>
                </a:solidFill>
                <a:latin typeface="Microsoft YaHei UI"/>
                <a:cs typeface="Microsoft YaHei UI"/>
              </a:rPr>
              <a:t>ージ</a:t>
            </a:r>
            <a:r>
              <a:rPr sz="950" b="1" spc="65" dirty="0">
                <a:solidFill>
                  <a:srgbClr val="FF0000"/>
                </a:solidFill>
                <a:latin typeface="Microsoft YaHei UI"/>
                <a:cs typeface="Microsoft YaHei UI"/>
              </a:rPr>
              <a:t>で</a:t>
            </a:r>
            <a:r>
              <a:rPr sz="950" b="1" spc="85" dirty="0">
                <a:solidFill>
                  <a:srgbClr val="FF0000"/>
                </a:solidFill>
                <a:latin typeface="Microsoft YaHei UI"/>
                <a:cs typeface="Microsoft YaHei UI"/>
              </a:rPr>
              <a:t>お</a:t>
            </a:r>
            <a:r>
              <a:rPr sz="950" b="1" spc="65" dirty="0">
                <a:solidFill>
                  <a:srgbClr val="FF0000"/>
                </a:solidFill>
                <a:latin typeface="Microsoft YaHei UI"/>
                <a:cs typeface="Microsoft YaHei UI"/>
              </a:rPr>
              <a:t>知</a:t>
            </a:r>
            <a:r>
              <a:rPr sz="950" b="1" spc="85" dirty="0">
                <a:solidFill>
                  <a:srgbClr val="FF0000"/>
                </a:solidFill>
                <a:latin typeface="Microsoft YaHei UI"/>
                <a:cs typeface="Microsoft YaHei UI"/>
              </a:rPr>
              <a:t>ら</a:t>
            </a:r>
            <a:r>
              <a:rPr sz="950" b="1" spc="75" dirty="0">
                <a:solidFill>
                  <a:srgbClr val="FF0000"/>
                </a:solidFill>
                <a:latin typeface="Microsoft YaHei UI"/>
                <a:cs typeface="Microsoft YaHei UI"/>
              </a:rPr>
              <a:t>せ</a:t>
            </a:r>
            <a:r>
              <a:rPr sz="950" b="1" spc="30" dirty="0">
                <a:solidFill>
                  <a:srgbClr val="FF0000"/>
                </a:solidFill>
                <a:latin typeface="Microsoft YaHei UI"/>
                <a:cs typeface="Microsoft YaHei UI"/>
              </a:rPr>
              <a:t>し </a:t>
            </a:r>
            <a:r>
              <a:rPr sz="950" b="1" spc="75" dirty="0">
                <a:solidFill>
                  <a:srgbClr val="FF0000"/>
                </a:solidFill>
                <a:latin typeface="Microsoft YaHei UI"/>
                <a:cs typeface="Microsoft YaHei UI"/>
              </a:rPr>
              <a:t>ます</a:t>
            </a:r>
            <a:r>
              <a:rPr sz="950" b="1" spc="30" dirty="0">
                <a:solidFill>
                  <a:srgbClr val="FF0000"/>
                </a:solidFill>
                <a:latin typeface="Microsoft YaHei UI"/>
                <a:cs typeface="Microsoft YaHei UI"/>
              </a:rPr>
              <a:t>。</a:t>
            </a:r>
            <a:endParaRPr sz="950">
              <a:latin typeface="Microsoft YaHei UI"/>
              <a:cs typeface="Microsoft YaHei UI"/>
            </a:endParaRPr>
          </a:p>
        </p:txBody>
      </p:sp>
      <p:sp>
        <p:nvSpPr>
          <p:cNvPr id="6" name="object 6"/>
          <p:cNvSpPr txBox="1"/>
          <p:nvPr/>
        </p:nvSpPr>
        <p:spPr>
          <a:xfrm>
            <a:off x="748945" y="1113473"/>
            <a:ext cx="5492750" cy="518159"/>
          </a:xfrm>
          <a:prstGeom prst="rect">
            <a:avLst/>
          </a:prstGeom>
        </p:spPr>
        <p:txBody>
          <a:bodyPr vert="horz" wrap="square" lIns="0" tIns="16510" rIns="0" bIns="0" rtlCol="0">
            <a:spAutoFit/>
          </a:bodyPr>
          <a:lstStyle/>
          <a:p>
            <a:pPr marL="90170">
              <a:lnSpc>
                <a:spcPct val="100000"/>
              </a:lnSpc>
              <a:spcBef>
                <a:spcPts val="130"/>
              </a:spcBef>
            </a:pPr>
            <a:r>
              <a:rPr sz="1050" spc="25" dirty="0">
                <a:latin typeface="MS PGothic"/>
                <a:cs typeface="MS PGothic"/>
              </a:rPr>
              <a:t>建</a:t>
            </a:r>
            <a:r>
              <a:rPr sz="1050" spc="40" dirty="0">
                <a:latin typeface="MS PGothic"/>
                <a:cs typeface="MS PGothic"/>
              </a:rPr>
              <a:t>設</a:t>
            </a:r>
            <a:r>
              <a:rPr sz="1050" spc="25" dirty="0">
                <a:latin typeface="MS PGothic"/>
                <a:cs typeface="MS PGothic"/>
              </a:rPr>
              <a:t>業許</a:t>
            </a:r>
            <a:r>
              <a:rPr sz="1050" spc="40" dirty="0">
                <a:latin typeface="MS PGothic"/>
                <a:cs typeface="MS PGothic"/>
              </a:rPr>
              <a:t>可</a:t>
            </a:r>
            <a:r>
              <a:rPr sz="1050" spc="25" dirty="0">
                <a:latin typeface="MS PGothic"/>
                <a:cs typeface="MS PGothic"/>
              </a:rPr>
              <a:t>関</a:t>
            </a:r>
            <a:r>
              <a:rPr sz="1050" spc="40" dirty="0">
                <a:latin typeface="MS PGothic"/>
                <a:cs typeface="MS PGothic"/>
              </a:rPr>
              <a:t>係</a:t>
            </a:r>
            <a:r>
              <a:rPr sz="1050" spc="25" dirty="0">
                <a:latin typeface="MS PGothic"/>
                <a:cs typeface="MS PGothic"/>
              </a:rPr>
              <a:t>手</a:t>
            </a:r>
            <a:r>
              <a:rPr sz="1050" spc="50" dirty="0">
                <a:latin typeface="MS PGothic"/>
                <a:cs typeface="MS PGothic"/>
              </a:rPr>
              <a:t>続</a:t>
            </a:r>
            <a:r>
              <a:rPr sz="1050" spc="25" dirty="0">
                <a:latin typeface="MS PGothic"/>
                <a:cs typeface="MS PGothic"/>
              </a:rPr>
              <a:t>き</a:t>
            </a:r>
            <a:r>
              <a:rPr sz="1050" spc="40" dirty="0">
                <a:latin typeface="MS PGothic"/>
                <a:cs typeface="MS PGothic"/>
              </a:rPr>
              <a:t>に係</a:t>
            </a:r>
            <a:r>
              <a:rPr sz="1050" spc="20" dirty="0">
                <a:latin typeface="MS PGothic"/>
                <a:cs typeface="MS PGothic"/>
              </a:rPr>
              <a:t>る</a:t>
            </a:r>
            <a:r>
              <a:rPr sz="1050" spc="40" dirty="0">
                <a:latin typeface="MS PGothic"/>
                <a:cs typeface="MS PGothic"/>
              </a:rPr>
              <a:t>申</a:t>
            </a:r>
            <a:r>
              <a:rPr sz="1050" spc="15" dirty="0">
                <a:latin typeface="MS PGothic"/>
                <a:cs typeface="MS PGothic"/>
              </a:rPr>
              <a:t>請</a:t>
            </a:r>
            <a:r>
              <a:rPr sz="1050" spc="40" dirty="0">
                <a:latin typeface="MS PGothic"/>
                <a:cs typeface="MS PGothic"/>
              </a:rPr>
              <a:t>書</a:t>
            </a:r>
            <a:r>
              <a:rPr sz="1050" spc="20" dirty="0">
                <a:latin typeface="MS PGothic"/>
                <a:cs typeface="MS PGothic"/>
              </a:rPr>
              <a:t>、</a:t>
            </a:r>
            <a:r>
              <a:rPr sz="1050" spc="50" dirty="0">
                <a:latin typeface="MS PGothic"/>
                <a:cs typeface="MS PGothic"/>
              </a:rPr>
              <a:t>変</a:t>
            </a:r>
            <a:r>
              <a:rPr sz="1050" spc="25" dirty="0">
                <a:latin typeface="MS PGothic"/>
                <a:cs typeface="MS PGothic"/>
              </a:rPr>
              <a:t>更</a:t>
            </a:r>
            <a:r>
              <a:rPr sz="1050" spc="40" dirty="0">
                <a:latin typeface="MS PGothic"/>
                <a:cs typeface="MS PGothic"/>
              </a:rPr>
              <a:t>届</a:t>
            </a:r>
            <a:r>
              <a:rPr sz="1050" spc="25" dirty="0">
                <a:latin typeface="MS PGothic"/>
                <a:cs typeface="MS PGothic"/>
              </a:rPr>
              <a:t>出</a:t>
            </a:r>
            <a:r>
              <a:rPr sz="1050" spc="40" dirty="0">
                <a:latin typeface="MS PGothic"/>
                <a:cs typeface="MS PGothic"/>
              </a:rPr>
              <a:t>書</a:t>
            </a:r>
            <a:r>
              <a:rPr sz="1050" spc="25" dirty="0">
                <a:latin typeface="MS PGothic"/>
                <a:cs typeface="MS PGothic"/>
              </a:rPr>
              <a:t>の提</a:t>
            </a:r>
            <a:r>
              <a:rPr sz="1050" spc="40" dirty="0">
                <a:latin typeface="MS PGothic"/>
                <a:cs typeface="MS PGothic"/>
              </a:rPr>
              <a:t>出</a:t>
            </a:r>
            <a:r>
              <a:rPr sz="1050" spc="25" dirty="0">
                <a:latin typeface="MS PGothic"/>
                <a:cs typeface="MS PGothic"/>
              </a:rPr>
              <a:t>方</a:t>
            </a:r>
            <a:r>
              <a:rPr sz="1050" spc="40" dirty="0">
                <a:latin typeface="MS PGothic"/>
                <a:cs typeface="MS PGothic"/>
              </a:rPr>
              <a:t>法に</a:t>
            </a:r>
            <a:r>
              <a:rPr sz="1050" spc="20" dirty="0">
                <a:latin typeface="MS PGothic"/>
                <a:cs typeface="MS PGothic"/>
              </a:rPr>
              <a:t>つ</a:t>
            </a:r>
            <a:r>
              <a:rPr sz="1050" spc="40" dirty="0">
                <a:latin typeface="MS PGothic"/>
                <a:cs typeface="MS PGothic"/>
              </a:rPr>
              <a:t>い</a:t>
            </a:r>
            <a:r>
              <a:rPr sz="1050" spc="30" dirty="0">
                <a:latin typeface="MS PGothic"/>
                <a:cs typeface="MS PGothic"/>
              </a:rPr>
              <a:t>て</a:t>
            </a:r>
            <a:r>
              <a:rPr sz="1050" spc="40" dirty="0">
                <a:latin typeface="MS PGothic"/>
                <a:cs typeface="MS PGothic"/>
              </a:rPr>
              <a:t>は</a:t>
            </a:r>
            <a:r>
              <a:rPr sz="1050" spc="25" dirty="0">
                <a:latin typeface="MS PGothic"/>
                <a:cs typeface="MS PGothic"/>
              </a:rPr>
              <a:t>下</a:t>
            </a:r>
            <a:r>
              <a:rPr sz="1050" spc="40" dirty="0">
                <a:latin typeface="MS PGothic"/>
                <a:cs typeface="MS PGothic"/>
              </a:rPr>
              <a:t>記</a:t>
            </a:r>
            <a:r>
              <a:rPr sz="1050" spc="25" dirty="0">
                <a:latin typeface="MS PGothic"/>
                <a:cs typeface="MS PGothic"/>
              </a:rPr>
              <a:t>の</a:t>
            </a:r>
            <a:r>
              <a:rPr sz="1050" spc="20" dirty="0">
                <a:latin typeface="MS PGothic"/>
                <a:cs typeface="MS PGothic"/>
              </a:rPr>
              <a:t>と</a:t>
            </a:r>
            <a:r>
              <a:rPr sz="1050" spc="40" dirty="0">
                <a:latin typeface="MS PGothic"/>
                <a:cs typeface="MS PGothic"/>
              </a:rPr>
              <a:t>お</a:t>
            </a:r>
            <a:r>
              <a:rPr sz="1050" spc="30" dirty="0">
                <a:latin typeface="MS PGothic"/>
                <a:cs typeface="MS PGothic"/>
              </a:rPr>
              <a:t>り</a:t>
            </a:r>
            <a:r>
              <a:rPr sz="1050" spc="40" dirty="0">
                <a:latin typeface="MS PGothic"/>
                <a:cs typeface="MS PGothic"/>
              </a:rPr>
              <a:t>で</a:t>
            </a:r>
            <a:r>
              <a:rPr sz="1050" spc="10" dirty="0">
                <a:latin typeface="MS PGothic"/>
                <a:cs typeface="MS PGothic"/>
              </a:rPr>
              <a:t>す</a:t>
            </a:r>
            <a:r>
              <a:rPr sz="1050" spc="25" dirty="0">
                <a:latin typeface="MS PGothic"/>
                <a:cs typeface="MS PGothic"/>
              </a:rPr>
              <a:t>。</a:t>
            </a:r>
            <a:endParaRPr sz="1050">
              <a:latin typeface="MS PGothic"/>
              <a:cs typeface="MS PGothic"/>
            </a:endParaRPr>
          </a:p>
          <a:p>
            <a:pPr>
              <a:lnSpc>
                <a:spcPct val="100000"/>
              </a:lnSpc>
              <a:spcBef>
                <a:spcPts val="35"/>
              </a:spcBef>
            </a:pPr>
            <a:endParaRPr sz="1000">
              <a:latin typeface="MS PGothic"/>
              <a:cs typeface="MS PGothic"/>
            </a:endParaRPr>
          </a:p>
          <a:p>
            <a:pPr marL="12700">
              <a:lnSpc>
                <a:spcPct val="100000"/>
              </a:lnSpc>
            </a:pPr>
            <a:r>
              <a:rPr sz="1050" b="1" spc="80" dirty="0">
                <a:latin typeface="Microsoft YaHei UI"/>
                <a:cs typeface="Microsoft YaHei UI"/>
              </a:rPr>
              <a:t>（１）建</a:t>
            </a:r>
            <a:r>
              <a:rPr sz="1050" b="1" spc="90" dirty="0">
                <a:latin typeface="Microsoft YaHei UI"/>
                <a:cs typeface="Microsoft YaHei UI"/>
              </a:rPr>
              <a:t>設</a:t>
            </a:r>
            <a:r>
              <a:rPr sz="1050" b="1" spc="80" dirty="0">
                <a:latin typeface="Microsoft YaHei UI"/>
                <a:cs typeface="Microsoft YaHei UI"/>
              </a:rPr>
              <a:t>業許可</a:t>
            </a:r>
            <a:r>
              <a:rPr sz="1050" b="1" spc="90" dirty="0">
                <a:latin typeface="Microsoft YaHei UI"/>
                <a:cs typeface="Microsoft YaHei UI"/>
              </a:rPr>
              <a:t>申</a:t>
            </a:r>
            <a:r>
              <a:rPr sz="1050" b="1" spc="30" dirty="0">
                <a:latin typeface="Microsoft YaHei UI"/>
                <a:cs typeface="Microsoft YaHei UI"/>
              </a:rPr>
              <a:t>請</a:t>
            </a:r>
            <a:endParaRPr sz="1050">
              <a:latin typeface="Microsoft YaHei UI"/>
              <a:cs typeface="Microsoft YaHei UI"/>
            </a:endParaRPr>
          </a:p>
        </p:txBody>
      </p:sp>
      <p:sp>
        <p:nvSpPr>
          <p:cNvPr id="7" name="object 7"/>
          <p:cNvSpPr txBox="1"/>
          <p:nvPr/>
        </p:nvSpPr>
        <p:spPr>
          <a:xfrm>
            <a:off x="748945" y="5327676"/>
            <a:ext cx="1608455" cy="190500"/>
          </a:xfrm>
          <a:prstGeom prst="rect">
            <a:avLst/>
          </a:prstGeom>
        </p:spPr>
        <p:txBody>
          <a:bodyPr vert="horz" wrap="square" lIns="0" tIns="16510" rIns="0" bIns="0" rtlCol="0">
            <a:spAutoFit/>
          </a:bodyPr>
          <a:lstStyle/>
          <a:p>
            <a:pPr marL="12700">
              <a:lnSpc>
                <a:spcPct val="100000"/>
              </a:lnSpc>
              <a:spcBef>
                <a:spcPts val="130"/>
              </a:spcBef>
            </a:pPr>
            <a:r>
              <a:rPr sz="1050" b="1" spc="80" dirty="0">
                <a:latin typeface="Microsoft YaHei UI"/>
                <a:cs typeface="Microsoft YaHei UI"/>
              </a:rPr>
              <a:t>（２）建</a:t>
            </a:r>
            <a:r>
              <a:rPr sz="1050" b="1" spc="90" dirty="0">
                <a:latin typeface="Microsoft YaHei UI"/>
                <a:cs typeface="Microsoft YaHei UI"/>
              </a:rPr>
              <a:t>設</a:t>
            </a:r>
            <a:r>
              <a:rPr sz="1050" b="1" spc="80" dirty="0">
                <a:latin typeface="Microsoft YaHei UI"/>
                <a:cs typeface="Microsoft YaHei UI"/>
              </a:rPr>
              <a:t>業許可</a:t>
            </a:r>
            <a:r>
              <a:rPr sz="1050" b="1" spc="90" dirty="0">
                <a:latin typeface="Microsoft YaHei UI"/>
                <a:cs typeface="Microsoft YaHei UI"/>
              </a:rPr>
              <a:t>変更</a:t>
            </a:r>
            <a:r>
              <a:rPr sz="1050" b="1" spc="30" dirty="0">
                <a:latin typeface="Microsoft YaHei UI"/>
                <a:cs typeface="Microsoft YaHei UI"/>
              </a:rPr>
              <a:t>届</a:t>
            </a:r>
            <a:endParaRPr sz="1050">
              <a:latin typeface="Microsoft YaHei UI"/>
              <a:cs typeface="Microsoft YaHei UI"/>
            </a:endParaRPr>
          </a:p>
        </p:txBody>
      </p:sp>
      <p:sp>
        <p:nvSpPr>
          <p:cNvPr id="8" name="object 8"/>
          <p:cNvSpPr/>
          <p:nvPr/>
        </p:nvSpPr>
        <p:spPr>
          <a:xfrm>
            <a:off x="6839711" y="967739"/>
            <a:ext cx="1905" cy="1905"/>
          </a:xfrm>
          <a:custGeom>
            <a:avLst/>
            <a:gdLst/>
            <a:ahLst/>
            <a:cxnLst/>
            <a:rect l="l" t="t" r="r" b="b"/>
            <a:pathLst>
              <a:path w="1904" h="1905">
                <a:moveTo>
                  <a:pt x="1524" y="0"/>
                </a:moveTo>
                <a:lnTo>
                  <a:pt x="0" y="0"/>
                </a:lnTo>
                <a:lnTo>
                  <a:pt x="0" y="1524"/>
                </a:lnTo>
                <a:lnTo>
                  <a:pt x="1524" y="1524"/>
                </a:lnTo>
                <a:lnTo>
                  <a:pt x="1524" y="0"/>
                </a:lnTo>
                <a:close/>
              </a:path>
            </a:pathLst>
          </a:custGeom>
          <a:solidFill>
            <a:srgbClr val="D3D3D3"/>
          </a:solidFill>
        </p:spPr>
        <p:txBody>
          <a:bodyPr wrap="square" lIns="0" tIns="0" rIns="0" bIns="0" rtlCol="0"/>
          <a:lstStyle/>
          <a:p>
            <a:endParaRPr/>
          </a:p>
        </p:txBody>
      </p:sp>
      <p:sp>
        <p:nvSpPr>
          <p:cNvPr id="9" name="object 9"/>
          <p:cNvSpPr/>
          <p:nvPr/>
        </p:nvSpPr>
        <p:spPr>
          <a:xfrm>
            <a:off x="6839711" y="1447800"/>
            <a:ext cx="1905" cy="1905"/>
          </a:xfrm>
          <a:custGeom>
            <a:avLst/>
            <a:gdLst/>
            <a:ahLst/>
            <a:cxnLst/>
            <a:rect l="l" t="t" r="r" b="b"/>
            <a:pathLst>
              <a:path w="1904" h="1905">
                <a:moveTo>
                  <a:pt x="1524" y="0"/>
                </a:moveTo>
                <a:lnTo>
                  <a:pt x="0" y="0"/>
                </a:lnTo>
                <a:lnTo>
                  <a:pt x="0" y="1524"/>
                </a:lnTo>
                <a:lnTo>
                  <a:pt x="1524" y="1524"/>
                </a:lnTo>
                <a:lnTo>
                  <a:pt x="1524" y="0"/>
                </a:lnTo>
                <a:close/>
              </a:path>
            </a:pathLst>
          </a:custGeom>
          <a:solidFill>
            <a:srgbClr val="D3D3D3"/>
          </a:solidFill>
        </p:spPr>
        <p:txBody>
          <a:bodyPr wrap="square" lIns="0" tIns="0" rIns="0" bIns="0" rtlCol="0"/>
          <a:lstStyle/>
          <a:p>
            <a:endParaRPr/>
          </a:p>
        </p:txBody>
      </p:sp>
      <p:sp>
        <p:nvSpPr>
          <p:cNvPr id="10" name="object 10"/>
          <p:cNvSpPr/>
          <p:nvPr/>
        </p:nvSpPr>
        <p:spPr>
          <a:xfrm>
            <a:off x="6839711" y="5314188"/>
            <a:ext cx="1905" cy="1905"/>
          </a:xfrm>
          <a:custGeom>
            <a:avLst/>
            <a:gdLst/>
            <a:ahLst/>
            <a:cxnLst/>
            <a:rect l="l" t="t" r="r" b="b"/>
            <a:pathLst>
              <a:path w="1904" h="1904">
                <a:moveTo>
                  <a:pt x="1524" y="0"/>
                </a:moveTo>
                <a:lnTo>
                  <a:pt x="0" y="0"/>
                </a:lnTo>
                <a:lnTo>
                  <a:pt x="0" y="1524"/>
                </a:lnTo>
                <a:lnTo>
                  <a:pt x="1524" y="1524"/>
                </a:lnTo>
                <a:lnTo>
                  <a:pt x="1524" y="0"/>
                </a:lnTo>
                <a:close/>
              </a:path>
            </a:pathLst>
          </a:custGeom>
          <a:solidFill>
            <a:srgbClr val="D3D3D3"/>
          </a:solidFill>
        </p:spPr>
        <p:txBody>
          <a:bodyPr wrap="square" lIns="0" tIns="0" rIns="0" bIns="0" rtlCol="0"/>
          <a:lstStyle/>
          <a:p>
            <a:endParaRPr/>
          </a:p>
        </p:txBody>
      </p:sp>
      <p:sp>
        <p:nvSpPr>
          <p:cNvPr id="11" name="object 11"/>
          <p:cNvSpPr txBox="1"/>
          <p:nvPr/>
        </p:nvSpPr>
        <p:spPr>
          <a:xfrm>
            <a:off x="3623749" y="10336045"/>
            <a:ext cx="344170" cy="196850"/>
          </a:xfrm>
          <a:prstGeom prst="rect">
            <a:avLst/>
          </a:prstGeom>
        </p:spPr>
        <p:txBody>
          <a:bodyPr vert="horz" wrap="square" lIns="0" tIns="0" rIns="0" bIns="0" rtlCol="0">
            <a:spAutoFit/>
          </a:bodyPr>
          <a:lstStyle/>
          <a:p>
            <a:pPr marL="12700">
              <a:lnSpc>
                <a:spcPts val="1525"/>
              </a:lnSpc>
            </a:pPr>
            <a:r>
              <a:rPr sz="1350" b="1" spc="160" dirty="0">
                <a:latin typeface="Yu Gothic UI"/>
                <a:cs typeface="Yu Gothic UI"/>
              </a:rPr>
              <a:t>-</a:t>
            </a:r>
            <a:fld id="{81D60167-4931-47E6-BA6A-407CBD079E47}" type="slidenum">
              <a:rPr sz="1350" b="1" spc="160" dirty="0">
                <a:latin typeface="Yu Gothic UI"/>
                <a:cs typeface="Yu Gothic UI"/>
              </a:rPr>
              <a:t>2</a:t>
            </a:fld>
            <a:r>
              <a:rPr sz="1350" b="1" spc="160" dirty="0">
                <a:latin typeface="Yu Gothic UI"/>
                <a:cs typeface="Yu Gothic UI"/>
              </a:rPr>
              <a:t>-</a:t>
            </a:r>
            <a:endParaRPr sz="1350">
              <a:latin typeface="Yu Gothic UI"/>
              <a:cs typeface="Yu Gothic UI"/>
            </a:endParaRPr>
          </a:p>
        </p:txBody>
      </p:sp>
      <p:pic>
        <p:nvPicPr>
          <p:cNvPr id="13" name="オーディオ 12">
            <a:hlinkClick r:id="" action="ppaction://media"/>
          </p:cNvPr>
          <p:cNvPicPr>
            <a:picLocks noChangeAspect="1"/>
          </p:cNvPicPr>
          <p:nvPr>
            <a:audioFile r:link="rId1"/>
            <p:extLst>
              <p:ext uri="{DAA4B4D4-6D71-4841-9C94-3DE7FCFB9230}">
                <p14:media xmlns:p14="http://schemas.microsoft.com/office/powerpoint/2010/main" r:embed="rId2">
                  <p14:trim st="16444" end="12206.8662"/>
                </p14:media>
              </p:ext>
            </p:extLst>
          </p:nvPr>
        </p:nvPicPr>
        <p:blipFill>
          <a:blip r:embed="rId4"/>
          <a:stretch>
            <a:fillRect/>
          </a:stretch>
        </p:blipFill>
        <p:spPr>
          <a:xfrm>
            <a:off x="6997700" y="10134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7392"/>
    </mc:Choice>
    <mc:Fallback xmlns="">
      <p:transition spd="slow" advTm="77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1762" x="7475538" y="8505825"/>
          <p14:tracePt t="1770" x="7415213" y="8574088"/>
          <p14:tracePt t="1779" x="7345363" y="8634413"/>
          <p14:tracePt t="1796" x="7237413" y="8732838"/>
          <p14:tracePt t="1813" x="7148513" y="8791575"/>
          <p14:tracePt t="1829" x="7069138" y="8891588"/>
          <p14:tracePt t="1863" x="6791325" y="9218613"/>
          <p14:tracePt t="1896" x="6335713" y="9564688"/>
          <p14:tracePt t="1930" x="5999163" y="9791700"/>
          <p14:tracePt t="1946" x="5802313" y="9950450"/>
          <p14:tracePt t="1963" x="5583238" y="10118725"/>
          <p14:tracePt t="1980" x="5395913" y="10307638"/>
          <p14:tracePt t="1996" x="5307013" y="10396538"/>
          <p14:tracePt t="2030" x="5197475" y="10515600"/>
          <p14:tracePt t="2046" x="5029200" y="10683875"/>
          <p14:tracePt t="2063" x="4891088" y="10683875"/>
          <p14:tracePt t="2080" x="4741863" y="10683875"/>
          <p14:tracePt t="2096" x="4622800" y="10683875"/>
          <p14:tracePt t="2114" x="4514850" y="10683875"/>
          <p14:tracePt t="2130" x="4386263" y="10683875"/>
          <p14:tracePt t="2146" x="4325938" y="10683875"/>
          <p14:tracePt t="2163" x="4286250" y="10683875"/>
          <p14:tracePt t="2180" x="4276725" y="10683875"/>
          <p14:tracePt t="2196" x="4237038" y="10683875"/>
          <p14:tracePt t="2213" x="4197350" y="10683875"/>
          <p14:tracePt t="2229" x="4129088" y="10683875"/>
          <p14:tracePt t="2246" x="4108450" y="10683875"/>
          <p14:tracePt t="2263" x="4089400" y="10683875"/>
          <p14:tracePt t="2279" x="4078288" y="10683875"/>
          <p14:tracePt t="2296" x="4059238" y="10683875"/>
          <p14:tracePt t="2314" x="4029075" y="10683875"/>
          <p14:tracePt t="2329" x="4000500" y="10683875"/>
          <p14:tracePt t="2346" x="3960813" y="10683875"/>
          <p14:tracePt t="2363" x="3949700" y="10683875"/>
          <p14:tracePt t="2396" x="3940175" y="10674350"/>
          <p14:tracePt t="2413" x="3930650" y="10623550"/>
          <p14:tracePt t="2429" x="3921125" y="10564813"/>
          <p14:tracePt t="2446" x="3910013" y="10466388"/>
          <p14:tracePt t="2463" x="3890963" y="10287000"/>
          <p14:tracePt t="2480" x="3890963" y="9931400"/>
          <p14:tracePt t="2497" x="3890963" y="9515475"/>
          <p14:tracePt t="2513" x="3989388" y="9129713"/>
          <p14:tracePt t="2530" x="4000500" y="8990013"/>
          <p14:tracePt t="2546" x="4049713" y="8662988"/>
          <p14:tracePt t="2563" x="4049713" y="8505825"/>
          <p14:tracePt t="2580" x="4049713" y="8228013"/>
          <p14:tracePt t="2596" x="4038600" y="7812088"/>
          <p14:tracePt t="2613" x="4038600" y="7435850"/>
          <p14:tracePt t="2629" x="4038600" y="7078663"/>
          <p14:tracePt t="2646" x="4038600" y="6762750"/>
          <p14:tracePt t="2663" x="4038600" y="6664325"/>
          <p14:tracePt t="2679" x="4038600" y="6346825"/>
          <p14:tracePt t="2696" x="4038600" y="5989638"/>
          <p14:tracePt t="2713" x="4038600" y="5772150"/>
          <p14:tracePt t="2730" x="4059238" y="5603875"/>
          <p14:tracePt t="2746" x="4068763" y="5505450"/>
          <p14:tracePt t="2763" x="4138613" y="5287963"/>
          <p14:tracePt t="2779" x="4237038" y="4940300"/>
          <p14:tracePt t="2796" x="4346575" y="4603750"/>
          <p14:tracePt t="2813" x="4425950" y="4297363"/>
          <p14:tracePt t="2829" x="4475163" y="4108450"/>
          <p14:tracePt t="2846" x="4475163" y="4098925"/>
          <p14:tracePt t="2863" x="4514850" y="4000500"/>
          <p14:tracePt t="2879" x="4573588" y="3792538"/>
          <p14:tracePt t="2896" x="4652963" y="3544888"/>
          <p14:tracePt t="2913" x="4722813" y="3297238"/>
          <p14:tracePt t="2929" x="4772025" y="3089275"/>
          <p14:tracePt t="2946" x="4851400" y="2822575"/>
          <p14:tracePt t="2962" x="4930775" y="2514600"/>
          <p14:tracePt t="2979" x="5010150" y="2227263"/>
          <p14:tracePt t="2996" x="5029200" y="2198688"/>
          <p14:tracePt t="3013" x="5068888" y="2089150"/>
          <p14:tracePt t="3030" x="5129213" y="2000250"/>
          <p14:tracePt t="3046" x="5167313" y="1930400"/>
          <p14:tracePt t="3063" x="5187950" y="1911350"/>
          <p14:tracePt t="3079" x="5227638" y="1881188"/>
          <p14:tracePt t="3095" x="5276850" y="1822450"/>
          <p14:tracePt t="3113" x="5346700" y="1722438"/>
          <p14:tracePt t="3130" x="5414963" y="1614488"/>
          <p14:tracePt t="3163" x="5426075" y="1593850"/>
          <p14:tracePt t="3179" x="5435600" y="1574800"/>
          <p14:tracePt t="3196" x="5435600" y="1525588"/>
          <p14:tracePt t="3213" x="5445125" y="1495425"/>
          <p14:tracePt t="3229" x="5445125" y="1455738"/>
          <p14:tracePt t="3246" x="5445125" y="1416050"/>
          <p14:tracePt t="3263" x="5454650" y="1355725"/>
          <p14:tracePt t="3279" x="5454650" y="1336675"/>
          <p14:tracePt t="3296" x="5465763" y="1296988"/>
          <p14:tracePt t="3313" x="5465763" y="1287463"/>
          <p14:tracePt t="3330" x="5465763" y="1257300"/>
          <p14:tracePt t="3346" x="5465763" y="1217613"/>
          <p14:tracePt t="3362" x="5465763" y="1198563"/>
          <p14:tracePt t="3379" x="5465763" y="1187450"/>
          <p14:tracePt t="3396" x="5465763" y="1177925"/>
          <p14:tracePt t="3413" x="5465763" y="1138238"/>
          <p14:tracePt t="3429" x="5465763" y="1119188"/>
          <p14:tracePt t="3446" x="5465763" y="1079500"/>
          <p14:tracePt t="3463" x="5465763" y="1030288"/>
          <p14:tracePt t="3480" x="5465763" y="990600"/>
          <p14:tracePt t="3496" x="5465763" y="960438"/>
          <p14:tracePt t="3512" x="5465763" y="941388"/>
          <p14:tracePt t="3529" x="5475288" y="930275"/>
          <p14:tracePt t="3587" x="5475288" y="911225"/>
          <p14:tracePt t="3618" x="5475288" y="901700"/>
          <p14:tracePt t="4203" x="5484813" y="871538"/>
          <p14:tracePt t="4218" x="5484813" y="862013"/>
          <p14:tracePt t="4258" x="5484813" y="850900"/>
          <p14:tracePt t="4755" x="5484813" y="841375"/>
          <p14:tracePt t="4765" x="5435600" y="862013"/>
          <p14:tracePt t="4779" x="5246688" y="901700"/>
          <p14:tracePt t="4796" x="5118100" y="941388"/>
          <p14:tracePt t="6923" x="5099050" y="941388"/>
          <p14:tracePt t="6935" x="5089525" y="950913"/>
          <p14:tracePt t="7307" x="5108575" y="941388"/>
          <p14:tracePt t="7323" x="5118100" y="941388"/>
          <p14:tracePt t="7346" x="5129213" y="941388"/>
          <p14:tracePt t="7365" x="5148263" y="930275"/>
          <p14:tracePt t="7378" x="5167313" y="920750"/>
          <p14:tracePt t="7386" x="5178425" y="911225"/>
          <p14:tracePt t="7395" x="5178425" y="901700"/>
          <p14:tracePt t="7429" x="5207000" y="881063"/>
          <p14:tracePt t="7462" x="5237163" y="871538"/>
          <p14:tracePt t="7495" x="5286375" y="841375"/>
          <p14:tracePt t="7618" x="5316538" y="841375"/>
          <p14:tracePt t="7627" x="5335588" y="831850"/>
          <p14:tracePt t="7634" x="5365750" y="811213"/>
          <p14:tracePt t="7646" x="5414963" y="811213"/>
          <p14:tracePt t="7662" x="5465763" y="782638"/>
          <p14:tracePt t="7679" x="5543550" y="771525"/>
          <p14:tracePt t="7696" x="5583238" y="762000"/>
          <p14:tracePt t="7712" x="5594350" y="742950"/>
          <p14:tracePt t="7763" x="5603875" y="742950"/>
          <p14:tracePt t="7771" x="5613400" y="742950"/>
          <p14:tracePt t="7795" x="5622925" y="742950"/>
          <p14:tracePt t="7811" x="5634038" y="742950"/>
          <p14:tracePt t="7818" x="5653088" y="742950"/>
          <p14:tracePt t="7875" x="5653088" y="752475"/>
          <p14:tracePt t="7890" x="5662613" y="762000"/>
          <p14:tracePt t="7939" x="5673725" y="771525"/>
          <p14:tracePt t="7947" x="5673725" y="782638"/>
          <p14:tracePt t="7963" x="5683250" y="792163"/>
          <p14:tracePt t="8643" x="5683250" y="801688"/>
          <p14:tracePt t="8659" x="5662613" y="822325"/>
          <p14:tracePt t="8674" x="5643563" y="831850"/>
          <p14:tracePt t="8682" x="5622925" y="841375"/>
          <p14:tracePt t="8695" x="5603875" y="850900"/>
          <p14:tracePt t="8712" x="5583238" y="881063"/>
          <p14:tracePt t="8729" x="5573713" y="881063"/>
          <p14:tracePt t="65716" x="5514975" y="881063"/>
          <p14:tracePt t="65726" x="5465763" y="881063"/>
          <p14:tracePt t="65740" x="5316538" y="782638"/>
          <p14:tracePt t="65756" x="5157788" y="663575"/>
          <p14:tracePt t="65773" x="4979988" y="525463"/>
          <p14:tracePt t="65806" x="4594225" y="49213"/>
          <p14:tracePt t="65839" x="4316413" y="0"/>
          <p14:tracePt t="65873" x="3405188" y="0"/>
          <p14:tracePt t="65890" x="2474913" y="0"/>
          <p14:tracePt t="65906" x="1782763" y="0"/>
          <p14:tracePt t="65923" x="1287463" y="0"/>
          <p14:tracePt t="65940" x="881063" y="0"/>
          <p14:tracePt t="65956" x="544513" y="0"/>
          <p14:tracePt t="65973" x="149225" y="0"/>
          <p14:tracePt t="68394" x="149225" y="6237288"/>
          <p14:tracePt t="68402" x="1484313" y="6881813"/>
          <p14:tracePt t="68410" x="3019425" y="7524750"/>
          <p14:tracePt t="68423" x="4514850" y="8099425"/>
          <p14:tracePt t="68690" x="7356475" y="9010650"/>
          <p14:tracePt t="68698" x="6950075" y="8891588"/>
          <p14:tracePt t="68707" x="6048375" y="8515350"/>
          <p14:tracePt t="68722" x="4078288" y="7524750"/>
          <p14:tracePt t="68739" x="1831975" y="6484938"/>
          <p14:tracePt t="69244" x="642938" y="2554288"/>
          <p14:tracePt t="69250" x="1593850" y="2762250"/>
          <p14:tracePt t="69258" x="3187700" y="3068638"/>
          <p14:tracePt t="69272" x="4622800" y="3435350"/>
          <p14:tracePt t="69482" x="7088188" y="3138488"/>
          <p14:tracePt t="69490" x="6010275" y="2890838"/>
          <p14:tracePt t="69505" x="3841750" y="2544763"/>
          <p14:tracePt t="69522" x="2673350" y="2355850"/>
          <p14:tracePt t="69539" x="1446213" y="2070100"/>
          <p14:tracePt t="70210" x="138113" y="3584575"/>
          <p14:tracePt t="70218" x="1108075" y="3614738"/>
          <p14:tracePt t="70226" x="1614488" y="3673475"/>
          <p14:tracePt t="70239" x="1692275" y="3673475"/>
          <p14:tracePt t="70256" x="2297113" y="3603625"/>
          <p14:tracePt t="70272" x="2851150" y="3257550"/>
          <p14:tracePt t="70289" x="3465513" y="2287588"/>
          <p14:tracePt t="70322" x="4019550" y="1019175"/>
          <p14:tracePt t="70355" x="4059238" y="306388"/>
          <p14:tracePt t="70389" x="4059238" y="0"/>
          <p14:tracePt t="70422" x="4000500" y="0"/>
          <p14:tracePt t="70439" x="3821113" y="0"/>
          <p14:tracePt t="70456" x="3533775" y="0"/>
          <p14:tracePt t="70472" x="3089275" y="0"/>
          <p14:tracePt t="70490" x="2781300" y="0"/>
          <p14:tracePt t="70506" x="2208213" y="0"/>
          <p14:tracePt t="70522" x="1822450" y="0"/>
          <p14:tracePt t="70539" x="1425575" y="0"/>
          <p14:tracePt t="70556" x="1069975" y="0"/>
          <p14:tracePt t="70572" x="782638" y="109538"/>
          <p14:tracePt t="70589" x="563563" y="247650"/>
          <p14:tracePt t="70606" x="455613" y="385763"/>
          <p14:tracePt t="70622" x="327025" y="554038"/>
          <p14:tracePt t="70639" x="168275" y="801688"/>
          <p14:tracePt t="72418" x="98425" y="2832100"/>
          <p14:tracePt t="72426" x="306388" y="2752725"/>
          <p14:tracePt t="72439" x="465138" y="2682875"/>
          <p14:tracePt t="72456" x="712788" y="2624138"/>
          <p14:tracePt t="72472" x="771525" y="2614613"/>
          <p14:tracePt t="72489" x="950913" y="2554288"/>
          <p14:tracePt t="72506" x="1574800" y="2287588"/>
          <p14:tracePt t="72522" x="1939925" y="2070100"/>
          <p14:tracePt t="72555" x="2098675" y="1851025"/>
          <p14:tracePt t="72588" x="2089150" y="1782763"/>
          <p14:tracePt t="72622" x="1395413" y="1731963"/>
          <p14:tracePt t="72638" x="1385888" y="1731963"/>
          <p14:tracePt t="72656" x="1158875" y="1731963"/>
          <p14:tracePt t="72672" x="939800" y="1762125"/>
          <p14:tracePt t="72688" x="762000" y="1762125"/>
          <p14:tracePt t="72706" x="623888" y="1762125"/>
          <p14:tracePt t="72722" x="584200" y="1762125"/>
          <p14:tracePt t="72739" x="514350" y="1731963"/>
          <p14:tracePt t="72756" x="434975" y="1682750"/>
          <p14:tracePt t="72772" x="168275" y="1614488"/>
          <p14:tracePt t="73299" x="187325" y="5040313"/>
          <p14:tracePt t="73306" x="1079500" y="5040313"/>
          <p14:tracePt t="73314" x="1920875" y="5040313"/>
          <p14:tracePt t="73322" x="2762250" y="5040313"/>
          <p14:tracePt t="73339" x="4010025" y="5040313"/>
          <p14:tracePt t="73355" x="5573713" y="5040313"/>
          <p14:tracePt t="73922" x="7069138" y="0"/>
          <p14:tracePt t="73930" x="6048375" y="0"/>
          <p14:tracePt t="73938" x="4692650" y="0"/>
          <p14:tracePt t="73955" x="1277938" y="0"/>
          <p14:tracePt t="76166" x="4049713" y="6069013"/>
          <p14:tracePt t="76526" x="4059238" y="6069013"/>
        </p14:tracePtLst>
      </p14:laserTraceLst>
    </p:ext>
  </p:extLs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22379" y="5766830"/>
            <a:ext cx="4571365" cy="239395"/>
          </a:xfrm>
          <a:prstGeom prst="rect">
            <a:avLst/>
          </a:prstGeom>
          <a:ln w="6095">
            <a:solidFill>
              <a:srgbClr val="000000"/>
            </a:solidFill>
          </a:ln>
        </p:spPr>
        <p:txBody>
          <a:bodyPr vert="horz" wrap="square" lIns="0" tIns="4445" rIns="0" bIns="0" rtlCol="0">
            <a:spAutoFit/>
          </a:bodyPr>
          <a:lstStyle/>
          <a:p>
            <a:pPr marL="4445">
              <a:lnSpc>
                <a:spcPct val="100000"/>
              </a:lnSpc>
              <a:spcBef>
                <a:spcPts val="35"/>
              </a:spcBef>
            </a:pPr>
            <a:r>
              <a:rPr sz="1400" b="1" spc="15" dirty="0">
                <a:latin typeface="Microsoft YaHei UI"/>
                <a:cs typeface="Microsoft YaHei UI"/>
              </a:rPr>
              <a:t>４</a:t>
            </a:r>
            <a:r>
              <a:rPr sz="1400" b="1" spc="204" dirty="0">
                <a:latin typeface="Microsoft YaHei UI"/>
                <a:cs typeface="Microsoft YaHei UI"/>
              </a:rPr>
              <a:t> </a:t>
            </a:r>
            <a:r>
              <a:rPr sz="1400" b="1" dirty="0">
                <a:latin typeface="Microsoft YaHei UI"/>
                <a:cs typeface="Microsoft YaHei UI"/>
              </a:rPr>
              <a:t>「許可</a:t>
            </a:r>
            <a:r>
              <a:rPr sz="1400" b="1" spc="15" dirty="0">
                <a:latin typeface="Microsoft YaHei UI"/>
                <a:cs typeface="Microsoft YaHei UI"/>
              </a:rPr>
              <a:t>通</a:t>
            </a:r>
            <a:r>
              <a:rPr sz="1400" b="1" dirty="0">
                <a:latin typeface="Microsoft YaHei UI"/>
                <a:cs typeface="Microsoft YaHei UI"/>
              </a:rPr>
              <a:t>知</a:t>
            </a:r>
            <a:r>
              <a:rPr sz="1400" b="1" spc="15" dirty="0">
                <a:latin typeface="Microsoft YaHei UI"/>
                <a:cs typeface="Microsoft YaHei UI"/>
              </a:rPr>
              <a:t>書</a:t>
            </a:r>
            <a:r>
              <a:rPr sz="1400" b="1" dirty="0">
                <a:latin typeface="Microsoft YaHei UI"/>
                <a:cs typeface="Microsoft YaHei UI"/>
              </a:rPr>
              <a:t>」及び</a:t>
            </a:r>
            <a:r>
              <a:rPr sz="1400" b="1" spc="15" dirty="0">
                <a:latin typeface="Microsoft YaHei UI"/>
                <a:cs typeface="Microsoft YaHei UI"/>
              </a:rPr>
              <a:t>「</a:t>
            </a:r>
            <a:r>
              <a:rPr sz="1400" b="1" dirty="0">
                <a:latin typeface="Microsoft YaHei UI"/>
                <a:cs typeface="Microsoft YaHei UI"/>
              </a:rPr>
              <a:t>許</a:t>
            </a:r>
            <a:r>
              <a:rPr sz="1400" b="1" spc="15" dirty="0">
                <a:latin typeface="Microsoft YaHei UI"/>
                <a:cs typeface="Microsoft YaHei UI"/>
              </a:rPr>
              <a:t>可</a:t>
            </a:r>
            <a:r>
              <a:rPr sz="1400" b="1" dirty="0">
                <a:latin typeface="Microsoft YaHei UI"/>
                <a:cs typeface="Microsoft YaHei UI"/>
              </a:rPr>
              <a:t>証明（確認</a:t>
            </a:r>
            <a:r>
              <a:rPr sz="1400" b="1" spc="15" dirty="0">
                <a:latin typeface="Microsoft YaHei UI"/>
                <a:cs typeface="Microsoft YaHei UI"/>
              </a:rPr>
              <a:t>）書</a:t>
            </a:r>
            <a:r>
              <a:rPr sz="1400" b="1" dirty="0">
                <a:latin typeface="Microsoft YaHei UI"/>
                <a:cs typeface="Microsoft YaHei UI"/>
              </a:rPr>
              <a:t>」につい</a:t>
            </a:r>
            <a:r>
              <a:rPr sz="1400" b="1" spc="15" dirty="0">
                <a:latin typeface="Microsoft YaHei UI"/>
                <a:cs typeface="Microsoft YaHei UI"/>
              </a:rPr>
              <a:t>て</a:t>
            </a:r>
            <a:endParaRPr sz="1400">
              <a:latin typeface="Microsoft YaHei UI"/>
              <a:cs typeface="Microsoft YaHei UI"/>
            </a:endParaRPr>
          </a:p>
        </p:txBody>
      </p:sp>
      <p:sp>
        <p:nvSpPr>
          <p:cNvPr id="3" name="object 3"/>
          <p:cNvSpPr txBox="1"/>
          <p:nvPr/>
        </p:nvSpPr>
        <p:spPr>
          <a:xfrm>
            <a:off x="858837" y="6072716"/>
            <a:ext cx="5990590" cy="2082800"/>
          </a:xfrm>
          <a:prstGeom prst="rect">
            <a:avLst/>
          </a:prstGeom>
        </p:spPr>
        <p:txBody>
          <a:bodyPr vert="horz" wrap="square" lIns="0" tIns="12700" rIns="0" bIns="0" rtlCol="0">
            <a:spAutoFit/>
          </a:bodyPr>
          <a:lstStyle/>
          <a:p>
            <a:pPr marL="12700" marR="5080" indent="152400">
              <a:lnSpc>
                <a:spcPct val="125000"/>
              </a:lnSpc>
              <a:spcBef>
                <a:spcPts val="100"/>
              </a:spcBef>
            </a:pPr>
            <a:r>
              <a:rPr sz="1200" u="sng" dirty="0">
                <a:uFill>
                  <a:solidFill>
                    <a:srgbClr val="000000"/>
                  </a:solidFill>
                </a:uFill>
                <a:latin typeface="MS UI Gothic"/>
                <a:cs typeface="MS UI Gothic"/>
              </a:rPr>
              <a:t>建設</a:t>
            </a:r>
            <a:r>
              <a:rPr sz="1200" u="sng" spc="10" dirty="0">
                <a:uFill>
                  <a:solidFill>
                    <a:srgbClr val="000000"/>
                  </a:solidFill>
                </a:uFill>
                <a:latin typeface="MS UI Gothic"/>
                <a:cs typeface="MS UI Gothic"/>
              </a:rPr>
              <a:t>業</a:t>
            </a:r>
            <a:r>
              <a:rPr sz="1200" u="sng" dirty="0">
                <a:uFill>
                  <a:solidFill>
                    <a:srgbClr val="000000"/>
                  </a:solidFill>
                </a:uFill>
                <a:latin typeface="MS UI Gothic"/>
                <a:cs typeface="MS UI Gothic"/>
              </a:rPr>
              <a:t>許</a:t>
            </a:r>
            <a:r>
              <a:rPr sz="1200" u="sng" spc="10" dirty="0">
                <a:uFill>
                  <a:solidFill>
                    <a:srgbClr val="000000"/>
                  </a:solidFill>
                </a:uFill>
                <a:latin typeface="MS UI Gothic"/>
                <a:cs typeface="MS UI Gothic"/>
              </a:rPr>
              <a:t>可</a:t>
            </a:r>
            <a:r>
              <a:rPr sz="1200" u="sng" dirty="0">
                <a:uFill>
                  <a:solidFill>
                    <a:srgbClr val="000000"/>
                  </a:solidFill>
                </a:uFill>
                <a:latin typeface="MS UI Gothic"/>
                <a:cs typeface="MS UI Gothic"/>
              </a:rPr>
              <a:t>通知</a:t>
            </a:r>
            <a:r>
              <a:rPr sz="1200" u="sng" spc="10" dirty="0">
                <a:uFill>
                  <a:solidFill>
                    <a:srgbClr val="000000"/>
                  </a:solidFill>
                </a:uFill>
                <a:latin typeface="MS UI Gothic"/>
                <a:cs typeface="MS UI Gothic"/>
              </a:rPr>
              <a:t>書</a:t>
            </a:r>
            <a:r>
              <a:rPr sz="1200" u="sng" spc="320" dirty="0">
                <a:uFill>
                  <a:solidFill>
                    <a:srgbClr val="000000"/>
                  </a:solidFill>
                </a:uFill>
                <a:latin typeface="MS UI Gothic"/>
                <a:cs typeface="MS UI Gothic"/>
              </a:rPr>
              <a:t>は</a:t>
            </a:r>
            <a:r>
              <a:rPr sz="1200" u="sng" spc="260" dirty="0">
                <a:uFill>
                  <a:solidFill>
                    <a:srgbClr val="000000"/>
                  </a:solidFill>
                </a:uFill>
                <a:latin typeface="MS UI Gothic"/>
                <a:cs typeface="MS UI Gothic"/>
              </a:rPr>
              <a:t>、</a:t>
            </a:r>
            <a:r>
              <a:rPr sz="1200" u="sng" dirty="0">
                <a:uFill>
                  <a:solidFill>
                    <a:srgbClr val="000000"/>
                  </a:solidFill>
                </a:uFill>
                <a:latin typeface="MS UI Gothic"/>
                <a:cs typeface="MS UI Gothic"/>
              </a:rPr>
              <a:t>再発</a:t>
            </a:r>
            <a:r>
              <a:rPr sz="1200" u="sng" spc="10" dirty="0">
                <a:uFill>
                  <a:solidFill>
                    <a:srgbClr val="000000"/>
                  </a:solidFill>
                </a:uFill>
                <a:latin typeface="MS UI Gothic"/>
                <a:cs typeface="MS UI Gothic"/>
              </a:rPr>
              <a:t>行</a:t>
            </a:r>
            <a:r>
              <a:rPr sz="1200" u="sng" spc="280" dirty="0">
                <a:uFill>
                  <a:solidFill>
                    <a:srgbClr val="000000"/>
                  </a:solidFill>
                </a:uFill>
                <a:latin typeface="MS UI Gothic"/>
                <a:cs typeface="MS UI Gothic"/>
              </a:rPr>
              <a:t>し</a:t>
            </a:r>
            <a:r>
              <a:rPr sz="1200" u="sng" spc="315" dirty="0">
                <a:uFill>
                  <a:solidFill>
                    <a:srgbClr val="000000"/>
                  </a:solidFill>
                </a:uFill>
                <a:latin typeface="MS UI Gothic"/>
                <a:cs typeface="MS UI Gothic"/>
              </a:rPr>
              <a:t>て</a:t>
            </a:r>
            <a:r>
              <a:rPr sz="1200" u="sng" spc="225" dirty="0">
                <a:uFill>
                  <a:solidFill>
                    <a:srgbClr val="000000"/>
                  </a:solidFill>
                </a:uFill>
                <a:latin typeface="MS UI Gothic"/>
                <a:cs typeface="MS UI Gothic"/>
              </a:rPr>
              <a:t>いま</a:t>
            </a:r>
            <a:r>
              <a:rPr sz="1200" u="sng" spc="250" dirty="0">
                <a:uFill>
                  <a:solidFill>
                    <a:srgbClr val="000000"/>
                  </a:solidFill>
                </a:uFill>
                <a:latin typeface="MS UI Gothic"/>
                <a:cs typeface="MS UI Gothic"/>
              </a:rPr>
              <a:t>せ</a:t>
            </a:r>
            <a:r>
              <a:rPr sz="1200" u="sng" spc="220" dirty="0">
                <a:uFill>
                  <a:solidFill>
                    <a:srgbClr val="000000"/>
                  </a:solidFill>
                </a:uFill>
                <a:latin typeface="MS UI Gothic"/>
                <a:cs typeface="MS UI Gothic"/>
              </a:rPr>
              <a:t>ん</a:t>
            </a:r>
            <a:r>
              <a:rPr sz="1200" spc="409" dirty="0">
                <a:latin typeface="MS UI Gothic"/>
                <a:cs typeface="MS UI Gothic"/>
              </a:rPr>
              <a:t>。</a:t>
            </a:r>
            <a:r>
              <a:rPr sz="1200" spc="330" dirty="0">
                <a:latin typeface="MS UI Gothic"/>
                <a:cs typeface="MS UI Gothic"/>
              </a:rPr>
              <a:t>また</a:t>
            </a:r>
            <a:r>
              <a:rPr sz="1200" spc="295" dirty="0">
                <a:latin typeface="MS UI Gothic"/>
                <a:cs typeface="MS UI Gothic"/>
              </a:rPr>
              <a:t>、</a:t>
            </a:r>
            <a:r>
              <a:rPr sz="1200" dirty="0">
                <a:latin typeface="MS UI Gothic"/>
                <a:cs typeface="MS UI Gothic"/>
              </a:rPr>
              <a:t>商</a:t>
            </a:r>
            <a:r>
              <a:rPr sz="1200" spc="10" dirty="0">
                <a:latin typeface="MS UI Gothic"/>
                <a:cs typeface="MS UI Gothic"/>
              </a:rPr>
              <a:t>号</a:t>
            </a:r>
            <a:r>
              <a:rPr sz="1200" spc="60" dirty="0">
                <a:latin typeface="MS UI Gothic"/>
                <a:cs typeface="MS UI Gothic"/>
              </a:rPr>
              <a:t>変更や</a:t>
            </a:r>
            <a:r>
              <a:rPr sz="1200" dirty="0">
                <a:latin typeface="MS UI Gothic"/>
                <a:cs typeface="MS UI Gothic"/>
              </a:rPr>
              <a:t>代</a:t>
            </a:r>
            <a:r>
              <a:rPr sz="1200" spc="10" dirty="0">
                <a:latin typeface="MS UI Gothic"/>
                <a:cs typeface="MS UI Gothic"/>
              </a:rPr>
              <a:t>表</a:t>
            </a:r>
            <a:r>
              <a:rPr sz="1200" dirty="0">
                <a:latin typeface="MS UI Gothic"/>
                <a:cs typeface="MS UI Gothic"/>
              </a:rPr>
              <a:t>者変</a:t>
            </a:r>
            <a:r>
              <a:rPr sz="1200" spc="10" dirty="0">
                <a:latin typeface="MS UI Gothic"/>
                <a:cs typeface="MS UI Gothic"/>
              </a:rPr>
              <a:t>更</a:t>
            </a:r>
            <a:r>
              <a:rPr sz="1200" spc="110" dirty="0">
                <a:latin typeface="MS UI Gothic"/>
                <a:cs typeface="MS UI Gothic"/>
              </a:rPr>
              <a:t>等</a:t>
            </a:r>
            <a:r>
              <a:rPr sz="1200" spc="100" dirty="0">
                <a:latin typeface="MS UI Gothic"/>
                <a:cs typeface="MS UI Gothic"/>
              </a:rPr>
              <a:t>が</a:t>
            </a:r>
            <a:r>
              <a:rPr sz="1200" spc="260" dirty="0">
                <a:latin typeface="MS UI Gothic"/>
                <a:cs typeface="MS UI Gothic"/>
              </a:rPr>
              <a:t>あった </a:t>
            </a:r>
            <a:r>
              <a:rPr sz="1200" spc="185" dirty="0">
                <a:latin typeface="MS UI Gothic"/>
                <a:cs typeface="MS UI Gothic"/>
              </a:rPr>
              <a:t>場合</a:t>
            </a:r>
            <a:r>
              <a:rPr sz="1200" spc="150" dirty="0">
                <a:latin typeface="MS UI Gothic"/>
                <a:cs typeface="MS UI Gothic"/>
              </a:rPr>
              <a:t>で</a:t>
            </a:r>
            <a:r>
              <a:rPr sz="1200" spc="140" dirty="0">
                <a:latin typeface="MS UI Gothic"/>
                <a:cs typeface="MS UI Gothic"/>
              </a:rPr>
              <a:t>も</a:t>
            </a:r>
            <a:r>
              <a:rPr sz="1200" spc="125" dirty="0">
                <a:latin typeface="MS UI Gothic"/>
                <a:cs typeface="MS UI Gothic"/>
              </a:rPr>
              <a:t>、</a:t>
            </a:r>
            <a:r>
              <a:rPr sz="1200" spc="185" dirty="0">
                <a:latin typeface="MS UI Gothic"/>
                <a:cs typeface="MS UI Gothic"/>
              </a:rPr>
              <a:t>建設業許可通知書</a:t>
            </a:r>
            <a:r>
              <a:rPr sz="1200" spc="140" dirty="0">
                <a:latin typeface="MS UI Gothic"/>
                <a:cs typeface="MS UI Gothic"/>
              </a:rPr>
              <a:t>を</a:t>
            </a:r>
            <a:r>
              <a:rPr sz="1200" spc="185" dirty="0">
                <a:latin typeface="MS UI Gothic"/>
                <a:cs typeface="MS UI Gothic"/>
              </a:rPr>
              <a:t>改</a:t>
            </a:r>
            <a:r>
              <a:rPr sz="1200" spc="150" dirty="0">
                <a:latin typeface="MS UI Gothic"/>
                <a:cs typeface="MS UI Gothic"/>
              </a:rPr>
              <a:t>め</a:t>
            </a:r>
            <a:r>
              <a:rPr sz="1200" spc="145" dirty="0">
                <a:latin typeface="MS UI Gothic"/>
                <a:cs typeface="MS UI Gothic"/>
              </a:rPr>
              <a:t>て</a:t>
            </a:r>
            <a:r>
              <a:rPr sz="1200" spc="185" dirty="0">
                <a:latin typeface="MS UI Gothic"/>
                <a:cs typeface="MS UI Gothic"/>
              </a:rPr>
              <a:t>発行</a:t>
            </a:r>
            <a:r>
              <a:rPr sz="1200" spc="160" dirty="0">
                <a:latin typeface="MS UI Gothic"/>
                <a:cs typeface="MS UI Gothic"/>
              </a:rPr>
              <a:t>す</a:t>
            </a:r>
            <a:r>
              <a:rPr sz="1200" spc="140" dirty="0">
                <a:latin typeface="MS UI Gothic"/>
                <a:cs typeface="MS UI Gothic"/>
              </a:rPr>
              <a:t>る</a:t>
            </a:r>
            <a:r>
              <a:rPr sz="1200" spc="130" dirty="0">
                <a:latin typeface="MS UI Gothic"/>
                <a:cs typeface="MS UI Gothic"/>
              </a:rPr>
              <a:t>こ</a:t>
            </a:r>
            <a:r>
              <a:rPr sz="1200" spc="114" dirty="0">
                <a:latin typeface="MS UI Gothic"/>
                <a:cs typeface="MS UI Gothic"/>
              </a:rPr>
              <a:t>と</a:t>
            </a:r>
            <a:r>
              <a:rPr sz="1200" spc="160" dirty="0">
                <a:latin typeface="MS UI Gothic"/>
                <a:cs typeface="MS UI Gothic"/>
              </a:rPr>
              <a:t>は</a:t>
            </a:r>
            <a:r>
              <a:rPr sz="1200" spc="150" dirty="0">
                <a:latin typeface="MS UI Gothic"/>
                <a:cs typeface="MS UI Gothic"/>
              </a:rPr>
              <a:t>あ</a:t>
            </a:r>
            <a:r>
              <a:rPr sz="1200" spc="114" dirty="0">
                <a:latin typeface="MS UI Gothic"/>
                <a:cs typeface="MS UI Gothic"/>
              </a:rPr>
              <a:t>り</a:t>
            </a:r>
            <a:r>
              <a:rPr sz="1200" spc="140" dirty="0">
                <a:latin typeface="MS UI Gothic"/>
                <a:cs typeface="MS UI Gothic"/>
              </a:rPr>
              <a:t>ま</a:t>
            </a:r>
            <a:r>
              <a:rPr sz="1200" spc="160" dirty="0">
                <a:latin typeface="MS UI Gothic"/>
                <a:cs typeface="MS UI Gothic"/>
              </a:rPr>
              <a:t>せ</a:t>
            </a:r>
            <a:r>
              <a:rPr sz="1200" spc="150" dirty="0">
                <a:latin typeface="MS UI Gothic"/>
                <a:cs typeface="MS UI Gothic"/>
              </a:rPr>
              <a:t>ん</a:t>
            </a:r>
            <a:r>
              <a:rPr sz="1200" spc="125" dirty="0">
                <a:latin typeface="MS UI Gothic"/>
                <a:cs typeface="MS UI Gothic"/>
              </a:rPr>
              <a:t>。</a:t>
            </a:r>
            <a:endParaRPr sz="1200">
              <a:latin typeface="MS UI Gothic"/>
              <a:cs typeface="MS UI Gothic"/>
            </a:endParaRPr>
          </a:p>
          <a:p>
            <a:pPr marL="12700" marR="26034" indent="152400">
              <a:lnSpc>
                <a:spcPct val="125000"/>
              </a:lnSpc>
            </a:pPr>
            <a:r>
              <a:rPr sz="1200" u="sng" spc="135" dirty="0">
                <a:uFill>
                  <a:solidFill>
                    <a:srgbClr val="000000"/>
                  </a:solidFill>
                </a:uFill>
                <a:latin typeface="MS UI Gothic"/>
                <a:cs typeface="MS UI Gothic"/>
              </a:rPr>
              <a:t>建設業許可通知書を紛失・汚損した場合、あるいは建設業許可を取得していることに</a:t>
            </a:r>
            <a:r>
              <a:rPr sz="1200" u="sng" spc="-1025" dirty="0">
                <a:uFill>
                  <a:solidFill>
                    <a:srgbClr val="000000"/>
                  </a:solidFill>
                </a:uFill>
                <a:latin typeface="MS UI Gothic"/>
                <a:cs typeface="MS UI Gothic"/>
              </a:rPr>
              <a:t>つ </a:t>
            </a:r>
            <a:r>
              <a:rPr sz="1200" u="sng" spc="125" dirty="0">
                <a:uFill>
                  <a:solidFill>
                    <a:srgbClr val="000000"/>
                  </a:solidFill>
                </a:uFill>
                <a:latin typeface="MS UI Gothic"/>
                <a:cs typeface="MS UI Gothic"/>
              </a:rPr>
              <a:t>い</a:t>
            </a:r>
            <a:r>
              <a:rPr sz="1200" u="sng" spc="120" dirty="0">
                <a:uFill>
                  <a:solidFill>
                    <a:srgbClr val="000000"/>
                  </a:solidFill>
                </a:uFill>
                <a:latin typeface="MS UI Gothic"/>
                <a:cs typeface="MS UI Gothic"/>
              </a:rPr>
              <a:t>て</a:t>
            </a:r>
            <a:r>
              <a:rPr sz="1200" u="sng" spc="150" dirty="0">
                <a:uFill>
                  <a:solidFill>
                    <a:srgbClr val="000000"/>
                  </a:solidFill>
                </a:uFill>
                <a:latin typeface="MS UI Gothic"/>
                <a:cs typeface="MS UI Gothic"/>
              </a:rPr>
              <a:t>公的</a:t>
            </a:r>
            <a:r>
              <a:rPr sz="1200" u="sng" spc="130" dirty="0">
                <a:uFill>
                  <a:solidFill>
                    <a:srgbClr val="000000"/>
                  </a:solidFill>
                </a:uFill>
                <a:latin typeface="MS UI Gothic"/>
                <a:cs typeface="MS UI Gothic"/>
              </a:rPr>
              <a:t>な</a:t>
            </a:r>
            <a:r>
              <a:rPr sz="1200" u="sng" spc="150" dirty="0">
                <a:uFill>
                  <a:solidFill>
                    <a:srgbClr val="000000"/>
                  </a:solidFill>
                </a:uFill>
                <a:latin typeface="MS UI Gothic"/>
                <a:cs typeface="MS UI Gothic"/>
              </a:rPr>
              <a:t>証明</a:t>
            </a:r>
            <a:r>
              <a:rPr sz="1200" u="sng" spc="125" dirty="0">
                <a:uFill>
                  <a:solidFill>
                    <a:srgbClr val="000000"/>
                  </a:solidFill>
                </a:uFill>
                <a:latin typeface="MS UI Gothic"/>
                <a:cs typeface="MS UI Gothic"/>
              </a:rPr>
              <a:t>が</a:t>
            </a:r>
            <a:r>
              <a:rPr sz="1200" u="sng" spc="150" dirty="0">
                <a:uFill>
                  <a:solidFill>
                    <a:srgbClr val="000000"/>
                  </a:solidFill>
                </a:uFill>
                <a:latin typeface="MS UI Gothic"/>
                <a:cs typeface="MS UI Gothic"/>
              </a:rPr>
              <a:t>必要</a:t>
            </a:r>
            <a:r>
              <a:rPr sz="1200" u="sng" spc="130" dirty="0">
                <a:uFill>
                  <a:solidFill>
                    <a:srgbClr val="000000"/>
                  </a:solidFill>
                </a:uFill>
                <a:latin typeface="MS UI Gothic"/>
                <a:cs typeface="MS UI Gothic"/>
              </a:rPr>
              <a:t>な</a:t>
            </a:r>
            <a:r>
              <a:rPr sz="1200" u="sng" spc="150" dirty="0">
                <a:uFill>
                  <a:solidFill>
                    <a:srgbClr val="000000"/>
                  </a:solidFill>
                </a:uFill>
                <a:latin typeface="MS UI Gothic"/>
                <a:cs typeface="MS UI Gothic"/>
              </a:rPr>
              <a:t>場合</a:t>
            </a:r>
            <a:r>
              <a:rPr sz="1200" u="sng" spc="120" dirty="0">
                <a:uFill>
                  <a:solidFill>
                    <a:srgbClr val="000000"/>
                  </a:solidFill>
                </a:uFill>
                <a:latin typeface="MS UI Gothic"/>
                <a:cs typeface="MS UI Gothic"/>
              </a:rPr>
              <a:t>に</a:t>
            </a:r>
            <a:r>
              <a:rPr sz="1200" u="sng" spc="130" dirty="0">
                <a:uFill>
                  <a:solidFill>
                    <a:srgbClr val="000000"/>
                  </a:solidFill>
                </a:uFill>
                <a:latin typeface="MS UI Gothic"/>
                <a:cs typeface="MS UI Gothic"/>
              </a:rPr>
              <a:t>は</a:t>
            </a:r>
            <a:r>
              <a:rPr sz="1200" u="sng" spc="100" dirty="0">
                <a:uFill>
                  <a:solidFill>
                    <a:srgbClr val="000000"/>
                  </a:solidFill>
                </a:uFill>
                <a:latin typeface="MS UI Gothic"/>
                <a:cs typeface="MS UI Gothic"/>
              </a:rPr>
              <a:t>、</a:t>
            </a:r>
            <a:r>
              <a:rPr sz="1200" u="sng" spc="150" dirty="0">
                <a:uFill>
                  <a:solidFill>
                    <a:srgbClr val="000000"/>
                  </a:solidFill>
                </a:uFill>
                <a:latin typeface="MS UI Gothic"/>
                <a:cs typeface="MS UI Gothic"/>
              </a:rPr>
              <a:t>熊本県知事</a:t>
            </a:r>
            <a:r>
              <a:rPr sz="1200" u="sng" spc="125" dirty="0">
                <a:uFill>
                  <a:solidFill>
                    <a:srgbClr val="000000"/>
                  </a:solidFill>
                </a:uFill>
                <a:latin typeface="MS UI Gothic"/>
                <a:cs typeface="MS UI Gothic"/>
              </a:rPr>
              <a:t>の</a:t>
            </a:r>
            <a:r>
              <a:rPr sz="1200" u="sng" spc="150" dirty="0">
                <a:uFill>
                  <a:solidFill>
                    <a:srgbClr val="000000"/>
                  </a:solidFill>
                </a:uFill>
                <a:latin typeface="MS UI Gothic"/>
                <a:cs typeface="MS UI Gothic"/>
              </a:rPr>
              <a:t>許可</a:t>
            </a:r>
            <a:r>
              <a:rPr sz="1200" u="sng" spc="114" dirty="0">
                <a:uFill>
                  <a:solidFill>
                    <a:srgbClr val="000000"/>
                  </a:solidFill>
                </a:uFill>
                <a:latin typeface="MS UI Gothic"/>
                <a:cs typeface="MS UI Gothic"/>
              </a:rPr>
              <a:t>を</a:t>
            </a:r>
            <a:r>
              <a:rPr sz="1200" u="sng" spc="150" dirty="0">
                <a:uFill>
                  <a:solidFill>
                    <a:srgbClr val="000000"/>
                  </a:solidFill>
                </a:uFill>
                <a:latin typeface="MS UI Gothic"/>
                <a:cs typeface="MS UI Gothic"/>
              </a:rPr>
              <a:t>受</a:t>
            </a:r>
            <a:r>
              <a:rPr sz="1200" u="sng" spc="125" dirty="0">
                <a:uFill>
                  <a:solidFill>
                    <a:srgbClr val="000000"/>
                  </a:solidFill>
                </a:uFill>
                <a:latin typeface="MS UI Gothic"/>
                <a:cs typeface="MS UI Gothic"/>
              </a:rPr>
              <a:t>け</a:t>
            </a:r>
            <a:r>
              <a:rPr sz="1200" u="sng" spc="120" dirty="0">
                <a:uFill>
                  <a:solidFill>
                    <a:srgbClr val="000000"/>
                  </a:solidFill>
                </a:uFill>
                <a:latin typeface="MS UI Gothic"/>
                <a:cs typeface="MS UI Gothic"/>
              </a:rPr>
              <a:t>て</a:t>
            </a:r>
            <a:r>
              <a:rPr sz="1200" u="sng" spc="125" dirty="0">
                <a:uFill>
                  <a:solidFill>
                    <a:srgbClr val="000000"/>
                  </a:solidFill>
                </a:uFill>
                <a:latin typeface="MS UI Gothic"/>
                <a:cs typeface="MS UI Gothic"/>
              </a:rPr>
              <a:t>い</a:t>
            </a:r>
            <a:r>
              <a:rPr sz="1200" u="sng" spc="114" dirty="0">
                <a:uFill>
                  <a:solidFill>
                    <a:srgbClr val="000000"/>
                  </a:solidFill>
                </a:uFill>
                <a:latin typeface="MS UI Gothic"/>
                <a:cs typeface="MS UI Gothic"/>
              </a:rPr>
              <a:t>る</a:t>
            </a:r>
            <a:r>
              <a:rPr sz="1200" u="sng" spc="105" dirty="0">
                <a:uFill>
                  <a:solidFill>
                    <a:srgbClr val="000000"/>
                  </a:solidFill>
                </a:uFill>
                <a:latin typeface="MS UI Gothic"/>
                <a:cs typeface="MS UI Gothic"/>
              </a:rPr>
              <a:t>こ</a:t>
            </a:r>
            <a:r>
              <a:rPr sz="1200" u="sng" spc="95" dirty="0">
                <a:uFill>
                  <a:solidFill>
                    <a:srgbClr val="000000"/>
                  </a:solidFill>
                </a:uFill>
                <a:latin typeface="MS UI Gothic"/>
                <a:cs typeface="MS UI Gothic"/>
              </a:rPr>
              <a:t>と</a:t>
            </a:r>
            <a:r>
              <a:rPr sz="1200" u="sng" spc="114" dirty="0">
                <a:uFill>
                  <a:solidFill>
                    <a:srgbClr val="000000"/>
                  </a:solidFill>
                </a:uFill>
                <a:latin typeface="MS UI Gothic"/>
                <a:cs typeface="MS UI Gothic"/>
              </a:rPr>
              <a:t>を</a:t>
            </a:r>
            <a:r>
              <a:rPr sz="1200" u="sng" spc="150" dirty="0">
                <a:uFill>
                  <a:solidFill>
                    <a:srgbClr val="000000"/>
                  </a:solidFill>
                </a:uFill>
                <a:latin typeface="MS UI Gothic"/>
                <a:cs typeface="MS UI Gothic"/>
              </a:rPr>
              <a:t>証明</a:t>
            </a:r>
            <a:r>
              <a:rPr sz="1200" u="sng" spc="130" dirty="0">
                <a:uFill>
                  <a:solidFill>
                    <a:srgbClr val="000000"/>
                  </a:solidFill>
                </a:uFill>
                <a:latin typeface="MS UI Gothic"/>
                <a:cs typeface="MS UI Gothic"/>
              </a:rPr>
              <a:t>す</a:t>
            </a:r>
            <a:r>
              <a:rPr sz="1200" u="sng" spc="114" dirty="0">
                <a:uFill>
                  <a:solidFill>
                    <a:srgbClr val="000000"/>
                  </a:solidFill>
                </a:uFill>
                <a:latin typeface="MS UI Gothic"/>
                <a:cs typeface="MS UI Gothic"/>
              </a:rPr>
              <a:t>る</a:t>
            </a:r>
            <a:endParaRPr sz="1200">
              <a:latin typeface="MS UI Gothic"/>
              <a:cs typeface="MS UI Gothic"/>
            </a:endParaRPr>
          </a:p>
          <a:p>
            <a:pPr marL="12700" marR="21590">
              <a:lnSpc>
                <a:spcPct val="125000"/>
              </a:lnSpc>
            </a:pPr>
            <a:r>
              <a:rPr sz="1200" u="sng" spc="95" dirty="0">
                <a:uFill>
                  <a:solidFill>
                    <a:srgbClr val="000000"/>
                  </a:solidFill>
                </a:uFill>
                <a:latin typeface="MS UI Gothic"/>
                <a:cs typeface="MS UI Gothic"/>
              </a:rPr>
              <a:t>「建設業許</a:t>
            </a:r>
            <a:r>
              <a:rPr sz="1200" u="sng" spc="114" dirty="0">
                <a:uFill>
                  <a:solidFill>
                    <a:srgbClr val="000000"/>
                  </a:solidFill>
                </a:uFill>
                <a:latin typeface="MS UI Gothic"/>
                <a:cs typeface="MS UI Gothic"/>
              </a:rPr>
              <a:t>可</a:t>
            </a:r>
            <a:r>
              <a:rPr sz="1200" b="1" u="sng" spc="10" dirty="0">
                <a:uFill>
                  <a:solidFill>
                    <a:srgbClr val="000000"/>
                  </a:solidFill>
                </a:uFill>
                <a:latin typeface="Microsoft YaHei UI"/>
                <a:cs typeface="Microsoft YaHei UI"/>
              </a:rPr>
              <a:t>証</a:t>
            </a:r>
            <a:r>
              <a:rPr sz="1200" b="1" u="sng" dirty="0">
                <a:uFill>
                  <a:solidFill>
                    <a:srgbClr val="000000"/>
                  </a:solidFill>
                </a:uFill>
                <a:latin typeface="Microsoft YaHei UI"/>
                <a:cs typeface="Microsoft YaHei UI"/>
              </a:rPr>
              <a:t>明</a:t>
            </a:r>
            <a:r>
              <a:rPr sz="1200" b="1" u="sng" spc="-5" dirty="0">
                <a:uFill>
                  <a:solidFill>
                    <a:srgbClr val="000000"/>
                  </a:solidFill>
                </a:uFill>
                <a:latin typeface="Microsoft YaHei UI"/>
                <a:cs typeface="Microsoft YaHei UI"/>
              </a:rPr>
              <a:t>書</a:t>
            </a:r>
            <a:r>
              <a:rPr sz="1200" u="sng" spc="585" dirty="0">
                <a:uFill>
                  <a:solidFill>
                    <a:srgbClr val="000000"/>
                  </a:solidFill>
                </a:uFill>
                <a:latin typeface="MS UI Gothic"/>
                <a:cs typeface="MS UI Gothic"/>
              </a:rPr>
              <a:t>」</a:t>
            </a:r>
            <a:r>
              <a:rPr sz="1200" u="sng" spc="80" dirty="0">
                <a:uFill>
                  <a:solidFill>
                    <a:srgbClr val="000000"/>
                  </a:solidFill>
                </a:uFill>
                <a:latin typeface="MS UI Gothic"/>
                <a:cs typeface="MS UI Gothic"/>
              </a:rPr>
              <a:t>（国土交通大臣許可の場合は「建設業許</a:t>
            </a:r>
            <a:r>
              <a:rPr sz="1200" u="sng" spc="100" dirty="0">
                <a:uFill>
                  <a:solidFill>
                    <a:srgbClr val="000000"/>
                  </a:solidFill>
                </a:uFill>
                <a:latin typeface="MS UI Gothic"/>
                <a:cs typeface="MS UI Gothic"/>
              </a:rPr>
              <a:t>可</a:t>
            </a:r>
            <a:r>
              <a:rPr sz="1200" b="1" u="sng" dirty="0">
                <a:uFill>
                  <a:solidFill>
                    <a:srgbClr val="000000"/>
                  </a:solidFill>
                </a:uFill>
                <a:latin typeface="Microsoft YaHei UI"/>
                <a:cs typeface="Microsoft YaHei UI"/>
              </a:rPr>
              <a:t>確</a:t>
            </a:r>
            <a:r>
              <a:rPr sz="1200" b="1" u="sng" spc="10" dirty="0">
                <a:uFill>
                  <a:solidFill>
                    <a:srgbClr val="000000"/>
                  </a:solidFill>
                </a:uFill>
                <a:latin typeface="Microsoft YaHei UI"/>
                <a:cs typeface="Microsoft YaHei UI"/>
              </a:rPr>
              <a:t>認</a:t>
            </a:r>
            <a:r>
              <a:rPr sz="1200" b="1" u="sng" spc="-5" dirty="0">
                <a:uFill>
                  <a:solidFill>
                    <a:srgbClr val="000000"/>
                  </a:solidFill>
                </a:uFill>
                <a:latin typeface="Microsoft YaHei UI"/>
                <a:cs typeface="Microsoft YaHei UI"/>
              </a:rPr>
              <a:t>書</a:t>
            </a:r>
            <a:r>
              <a:rPr sz="1200" u="sng" spc="300" dirty="0">
                <a:uFill>
                  <a:solidFill>
                    <a:srgbClr val="000000"/>
                  </a:solidFill>
                </a:uFill>
                <a:latin typeface="MS UI Gothic"/>
                <a:cs typeface="MS UI Gothic"/>
              </a:rPr>
              <a:t>」）を発行しま</a:t>
            </a:r>
            <a:r>
              <a:rPr sz="1200" u="sng" spc="-1105" dirty="0">
                <a:uFill>
                  <a:solidFill>
                    <a:srgbClr val="000000"/>
                  </a:solidFill>
                </a:uFill>
                <a:latin typeface="MS UI Gothic"/>
                <a:cs typeface="MS UI Gothic"/>
              </a:rPr>
              <a:t>す </a:t>
            </a:r>
            <a:r>
              <a:rPr sz="1200" u="sng" spc="200" dirty="0">
                <a:uFill>
                  <a:solidFill>
                    <a:srgbClr val="000000"/>
                  </a:solidFill>
                </a:uFill>
                <a:latin typeface="MS UI Gothic"/>
                <a:cs typeface="MS UI Gothic"/>
              </a:rPr>
              <a:t>ので</a:t>
            </a:r>
            <a:r>
              <a:rPr sz="1200" u="sng" spc="165" dirty="0">
                <a:uFill>
                  <a:solidFill>
                    <a:srgbClr val="000000"/>
                  </a:solidFill>
                </a:uFill>
                <a:latin typeface="MS UI Gothic"/>
                <a:cs typeface="MS UI Gothic"/>
              </a:rPr>
              <a:t>、</a:t>
            </a:r>
            <a:r>
              <a:rPr sz="1200" u="sng" spc="245" dirty="0">
                <a:uFill>
                  <a:solidFill>
                    <a:srgbClr val="000000"/>
                  </a:solidFill>
                </a:uFill>
                <a:latin typeface="MS UI Gothic"/>
                <a:cs typeface="MS UI Gothic"/>
              </a:rPr>
              <a:t>所定</a:t>
            </a:r>
            <a:r>
              <a:rPr sz="1200" u="sng" spc="200" dirty="0">
                <a:uFill>
                  <a:solidFill>
                    <a:srgbClr val="000000"/>
                  </a:solidFill>
                </a:uFill>
                <a:latin typeface="MS UI Gothic"/>
                <a:cs typeface="MS UI Gothic"/>
              </a:rPr>
              <a:t>の</a:t>
            </a:r>
            <a:r>
              <a:rPr sz="1200" u="sng" spc="245" dirty="0">
                <a:uFill>
                  <a:solidFill>
                    <a:srgbClr val="000000"/>
                  </a:solidFill>
                </a:uFill>
                <a:latin typeface="MS UI Gothic"/>
                <a:cs typeface="MS UI Gothic"/>
              </a:rPr>
              <a:t>様式</a:t>
            </a:r>
            <a:r>
              <a:rPr sz="1200" u="sng" spc="195" dirty="0">
                <a:uFill>
                  <a:solidFill>
                    <a:srgbClr val="000000"/>
                  </a:solidFill>
                </a:uFill>
                <a:latin typeface="MS UI Gothic"/>
                <a:cs typeface="MS UI Gothic"/>
              </a:rPr>
              <a:t>に</a:t>
            </a:r>
            <a:r>
              <a:rPr sz="1200" u="sng" spc="185" dirty="0">
                <a:uFill>
                  <a:solidFill>
                    <a:srgbClr val="000000"/>
                  </a:solidFill>
                </a:uFill>
                <a:latin typeface="MS UI Gothic"/>
                <a:cs typeface="MS UI Gothic"/>
              </a:rPr>
              <a:t>よ</a:t>
            </a:r>
            <a:r>
              <a:rPr sz="1200" u="sng" spc="155" dirty="0">
                <a:uFill>
                  <a:solidFill>
                    <a:srgbClr val="000000"/>
                  </a:solidFill>
                </a:uFill>
                <a:latin typeface="MS UI Gothic"/>
                <a:cs typeface="MS UI Gothic"/>
              </a:rPr>
              <a:t>り</a:t>
            </a:r>
            <a:r>
              <a:rPr sz="1200" u="sng" spc="245" dirty="0">
                <a:uFill>
                  <a:solidFill>
                    <a:srgbClr val="000000"/>
                  </a:solidFill>
                </a:uFill>
                <a:latin typeface="MS UI Gothic"/>
                <a:cs typeface="MS UI Gothic"/>
              </a:rPr>
              <a:t>申請</a:t>
            </a:r>
            <a:r>
              <a:rPr sz="1200" u="sng" spc="175" dirty="0">
                <a:uFill>
                  <a:solidFill>
                    <a:srgbClr val="000000"/>
                  </a:solidFill>
                </a:uFill>
                <a:latin typeface="MS UI Gothic"/>
                <a:cs typeface="MS UI Gothic"/>
              </a:rPr>
              <a:t>し</a:t>
            </a:r>
            <a:r>
              <a:rPr sz="1200" u="sng" spc="195" dirty="0">
                <a:uFill>
                  <a:solidFill>
                    <a:srgbClr val="000000"/>
                  </a:solidFill>
                </a:uFill>
                <a:latin typeface="MS UI Gothic"/>
                <a:cs typeface="MS UI Gothic"/>
              </a:rPr>
              <a:t>て</a:t>
            </a:r>
            <a:r>
              <a:rPr sz="1200" u="sng" spc="125" dirty="0">
                <a:uFill>
                  <a:solidFill>
                    <a:srgbClr val="000000"/>
                  </a:solidFill>
                </a:uFill>
                <a:latin typeface="MS UI Gothic"/>
                <a:cs typeface="MS UI Gothic"/>
              </a:rPr>
              <a:t>く</a:t>
            </a:r>
            <a:r>
              <a:rPr sz="1200" u="sng" spc="195" dirty="0">
                <a:uFill>
                  <a:solidFill>
                    <a:srgbClr val="000000"/>
                  </a:solidFill>
                </a:uFill>
                <a:latin typeface="MS UI Gothic"/>
                <a:cs typeface="MS UI Gothic"/>
              </a:rPr>
              <a:t>だ</a:t>
            </a:r>
            <a:r>
              <a:rPr sz="1200" u="sng" spc="170" dirty="0">
                <a:uFill>
                  <a:solidFill>
                    <a:srgbClr val="000000"/>
                  </a:solidFill>
                </a:uFill>
                <a:latin typeface="MS UI Gothic"/>
                <a:cs typeface="MS UI Gothic"/>
              </a:rPr>
              <a:t>さ</a:t>
            </a:r>
            <a:r>
              <a:rPr sz="1200" u="sng" spc="200" dirty="0">
                <a:uFill>
                  <a:solidFill>
                    <a:srgbClr val="000000"/>
                  </a:solidFill>
                </a:uFill>
                <a:latin typeface="MS UI Gothic"/>
                <a:cs typeface="MS UI Gothic"/>
              </a:rPr>
              <a:t>い</a:t>
            </a:r>
            <a:r>
              <a:rPr sz="1200" u="sng" spc="120" dirty="0">
                <a:uFill>
                  <a:solidFill>
                    <a:srgbClr val="000000"/>
                  </a:solidFill>
                </a:uFill>
                <a:latin typeface="MS UI Gothic"/>
                <a:cs typeface="MS UI Gothic"/>
              </a:rPr>
              <a:t>（</a:t>
            </a:r>
            <a:r>
              <a:rPr sz="1200" u="sng" spc="245" dirty="0">
                <a:uFill>
                  <a:solidFill>
                    <a:srgbClr val="000000"/>
                  </a:solidFill>
                </a:uFill>
                <a:latin typeface="MS UI Gothic"/>
                <a:cs typeface="MS UI Gothic"/>
              </a:rPr>
              <a:t>郵送</a:t>
            </a:r>
            <a:r>
              <a:rPr sz="1200" u="sng" spc="195" dirty="0">
                <a:uFill>
                  <a:solidFill>
                    <a:srgbClr val="000000"/>
                  </a:solidFill>
                </a:uFill>
                <a:latin typeface="MS UI Gothic"/>
                <a:cs typeface="MS UI Gothic"/>
              </a:rPr>
              <a:t>に</a:t>
            </a:r>
            <a:r>
              <a:rPr sz="1200" u="sng" spc="185" dirty="0">
                <a:uFill>
                  <a:solidFill>
                    <a:srgbClr val="000000"/>
                  </a:solidFill>
                </a:uFill>
                <a:latin typeface="MS UI Gothic"/>
                <a:cs typeface="MS UI Gothic"/>
              </a:rPr>
              <a:t>よる</a:t>
            </a:r>
            <a:r>
              <a:rPr sz="1200" u="sng" spc="245" dirty="0">
                <a:uFill>
                  <a:solidFill>
                    <a:srgbClr val="000000"/>
                  </a:solidFill>
                </a:uFill>
                <a:latin typeface="MS UI Gothic"/>
                <a:cs typeface="MS UI Gothic"/>
              </a:rPr>
              <a:t>申請</a:t>
            </a:r>
            <a:r>
              <a:rPr sz="1200" u="sng" spc="185" dirty="0">
                <a:uFill>
                  <a:solidFill>
                    <a:srgbClr val="000000"/>
                  </a:solidFill>
                </a:uFill>
                <a:latin typeface="MS UI Gothic"/>
                <a:cs typeface="MS UI Gothic"/>
              </a:rPr>
              <a:t>も</a:t>
            </a:r>
            <a:r>
              <a:rPr sz="1200" u="sng" spc="245" dirty="0">
                <a:uFill>
                  <a:solidFill>
                    <a:srgbClr val="000000"/>
                  </a:solidFill>
                </a:uFill>
                <a:latin typeface="MS UI Gothic"/>
                <a:cs typeface="MS UI Gothic"/>
              </a:rPr>
              <a:t>可能</a:t>
            </a:r>
            <a:r>
              <a:rPr sz="1200" u="sng" spc="200" dirty="0">
                <a:uFill>
                  <a:solidFill>
                    <a:srgbClr val="000000"/>
                  </a:solidFill>
                </a:uFill>
                <a:latin typeface="MS UI Gothic"/>
                <a:cs typeface="MS UI Gothic"/>
              </a:rPr>
              <a:t>で</a:t>
            </a:r>
            <a:r>
              <a:rPr sz="1200" u="sng" spc="210" dirty="0">
                <a:uFill>
                  <a:solidFill>
                    <a:srgbClr val="000000"/>
                  </a:solidFill>
                </a:uFill>
                <a:latin typeface="MS UI Gothic"/>
                <a:cs typeface="MS UI Gothic"/>
              </a:rPr>
              <a:t>す</a:t>
            </a:r>
            <a:r>
              <a:rPr sz="1200" u="sng" spc="120" dirty="0">
                <a:uFill>
                  <a:solidFill>
                    <a:srgbClr val="000000"/>
                  </a:solidFill>
                </a:uFill>
                <a:latin typeface="MS UI Gothic"/>
                <a:cs typeface="MS UI Gothic"/>
              </a:rPr>
              <a:t>）</a:t>
            </a:r>
            <a:r>
              <a:rPr sz="1200" spc="400" dirty="0">
                <a:latin typeface="MS UI Gothic"/>
                <a:cs typeface="MS UI Gothic"/>
              </a:rPr>
              <a:t>。</a:t>
            </a:r>
            <a:endParaRPr sz="1200">
              <a:latin typeface="MS UI Gothic"/>
              <a:cs typeface="MS UI Gothic"/>
            </a:endParaRPr>
          </a:p>
          <a:p>
            <a:pPr marL="164465" marR="132715" indent="-152400">
              <a:lnSpc>
                <a:spcPct val="125000"/>
              </a:lnSpc>
              <a:tabLst>
                <a:tab pos="316865" algn="l"/>
              </a:tabLst>
            </a:pPr>
            <a:r>
              <a:rPr sz="1200" dirty="0">
                <a:latin typeface="MS UI Gothic"/>
                <a:cs typeface="MS UI Gothic"/>
              </a:rPr>
              <a:t>※		</a:t>
            </a:r>
            <a:r>
              <a:rPr sz="1200" spc="150" dirty="0">
                <a:latin typeface="MS UI Gothic"/>
                <a:cs typeface="MS UI Gothic"/>
              </a:rPr>
              <a:t>手続</a:t>
            </a:r>
            <a:r>
              <a:rPr sz="1200" spc="125" dirty="0">
                <a:latin typeface="MS UI Gothic"/>
                <a:cs typeface="MS UI Gothic"/>
              </a:rPr>
              <a:t>の</a:t>
            </a:r>
            <a:r>
              <a:rPr sz="1200" spc="150" dirty="0">
                <a:latin typeface="MS UI Gothic"/>
                <a:cs typeface="MS UI Gothic"/>
              </a:rPr>
              <a:t>方法</a:t>
            </a:r>
            <a:r>
              <a:rPr sz="1200" spc="130" dirty="0">
                <a:latin typeface="MS UI Gothic"/>
                <a:cs typeface="MS UI Gothic"/>
              </a:rPr>
              <a:t>は</a:t>
            </a:r>
            <a:r>
              <a:rPr sz="1200" spc="100" dirty="0">
                <a:latin typeface="MS UI Gothic"/>
                <a:cs typeface="MS UI Gothic"/>
              </a:rPr>
              <a:t>、</a:t>
            </a:r>
            <a:r>
              <a:rPr sz="1200" spc="150" dirty="0">
                <a:latin typeface="MS UI Gothic"/>
                <a:cs typeface="MS UI Gothic"/>
              </a:rPr>
              <a:t>熊本県</a:t>
            </a:r>
            <a:r>
              <a:rPr sz="1200" spc="125" dirty="0">
                <a:latin typeface="MS UI Gothic"/>
                <a:cs typeface="MS UI Gothic"/>
              </a:rPr>
              <a:t>のホームページ</a:t>
            </a:r>
            <a:r>
              <a:rPr sz="1100" spc="-555" dirty="0">
                <a:latin typeface="MS Gothic"/>
                <a:cs typeface="MS Gothic"/>
              </a:rPr>
              <a:t>（</a:t>
            </a:r>
            <a:r>
              <a:rPr sz="1100" dirty="0">
                <a:latin typeface="MS Gothic"/>
                <a:cs typeface="MS Gothic"/>
              </a:rPr>
              <a:t>「</a:t>
            </a:r>
            <a:r>
              <a:rPr sz="1200" spc="75" dirty="0">
                <a:latin typeface="MS UI Gothic"/>
                <a:cs typeface="MS UI Gothic"/>
              </a:rPr>
              <a:t>建設業許可証明</a:t>
            </a:r>
            <a:r>
              <a:rPr sz="1200" spc="35" dirty="0">
                <a:latin typeface="MS UI Gothic"/>
                <a:cs typeface="MS UI Gothic"/>
              </a:rPr>
              <a:t>」</a:t>
            </a:r>
            <a:r>
              <a:rPr sz="1200" spc="60" dirty="0">
                <a:latin typeface="MS UI Gothic"/>
                <a:cs typeface="MS UI Gothic"/>
              </a:rPr>
              <a:t>で</a:t>
            </a:r>
            <a:r>
              <a:rPr sz="1200" spc="75" dirty="0">
                <a:latin typeface="MS UI Gothic"/>
                <a:cs typeface="MS UI Gothic"/>
              </a:rPr>
              <a:t>検</a:t>
            </a:r>
            <a:r>
              <a:rPr sz="1200" spc="70" dirty="0">
                <a:latin typeface="MS UI Gothic"/>
                <a:cs typeface="MS UI Gothic"/>
              </a:rPr>
              <a:t>索</a:t>
            </a:r>
            <a:r>
              <a:rPr sz="1100" dirty="0">
                <a:latin typeface="MS Gothic"/>
                <a:cs typeface="MS Gothic"/>
              </a:rPr>
              <a:t>）</a:t>
            </a:r>
            <a:r>
              <a:rPr sz="1200" spc="229" dirty="0">
                <a:latin typeface="MS UI Gothic"/>
                <a:cs typeface="MS UI Gothic"/>
              </a:rPr>
              <a:t>を</a:t>
            </a:r>
            <a:r>
              <a:rPr sz="1200" spc="310" dirty="0">
                <a:latin typeface="MS UI Gothic"/>
                <a:cs typeface="MS UI Gothic"/>
              </a:rPr>
              <a:t>参照</a:t>
            </a:r>
            <a:r>
              <a:rPr sz="1200" spc="220" dirty="0">
                <a:latin typeface="MS UI Gothic"/>
                <a:cs typeface="MS UI Gothic"/>
              </a:rPr>
              <a:t>し</a:t>
            </a:r>
            <a:r>
              <a:rPr sz="1200" spc="240" dirty="0">
                <a:latin typeface="MS UI Gothic"/>
                <a:cs typeface="MS UI Gothic"/>
              </a:rPr>
              <a:t>て</a:t>
            </a:r>
            <a:r>
              <a:rPr sz="1200" spc="155" dirty="0">
                <a:latin typeface="MS UI Gothic"/>
                <a:cs typeface="MS UI Gothic"/>
              </a:rPr>
              <a:t>く </a:t>
            </a:r>
            <a:r>
              <a:rPr sz="1200" spc="165" dirty="0">
                <a:latin typeface="MS UI Gothic"/>
                <a:cs typeface="MS UI Gothic"/>
              </a:rPr>
              <a:t>だ</a:t>
            </a:r>
            <a:r>
              <a:rPr sz="1200" spc="145" dirty="0">
                <a:latin typeface="MS UI Gothic"/>
                <a:cs typeface="MS UI Gothic"/>
              </a:rPr>
              <a:t>さ</a:t>
            </a:r>
            <a:r>
              <a:rPr sz="1200" spc="170" dirty="0">
                <a:latin typeface="MS UI Gothic"/>
                <a:cs typeface="MS UI Gothic"/>
              </a:rPr>
              <a:t>い</a:t>
            </a:r>
            <a:r>
              <a:rPr sz="1200" spc="140" dirty="0">
                <a:latin typeface="MS UI Gothic"/>
                <a:cs typeface="MS UI Gothic"/>
              </a:rPr>
              <a:t>。</a:t>
            </a:r>
            <a:r>
              <a:rPr sz="1200" spc="180" dirty="0">
                <a:latin typeface="MS UI Gothic"/>
                <a:cs typeface="MS UI Gothic"/>
              </a:rPr>
              <a:t>な</a:t>
            </a:r>
            <a:r>
              <a:rPr sz="1200" spc="170" dirty="0">
                <a:latin typeface="MS UI Gothic"/>
                <a:cs typeface="MS UI Gothic"/>
              </a:rPr>
              <a:t>お</a:t>
            </a:r>
            <a:r>
              <a:rPr sz="1200" spc="140" dirty="0">
                <a:latin typeface="MS UI Gothic"/>
                <a:cs typeface="MS UI Gothic"/>
              </a:rPr>
              <a:t>、</a:t>
            </a:r>
            <a:r>
              <a:rPr sz="1200" spc="210" dirty="0">
                <a:latin typeface="MS UI Gothic"/>
                <a:cs typeface="MS UI Gothic"/>
              </a:rPr>
              <a:t>証明</a:t>
            </a:r>
            <a:r>
              <a:rPr sz="1200" spc="105" dirty="0">
                <a:latin typeface="MS UI Gothic"/>
                <a:cs typeface="MS UI Gothic"/>
              </a:rPr>
              <a:t>（</a:t>
            </a:r>
            <a:r>
              <a:rPr sz="1200" spc="210" dirty="0">
                <a:latin typeface="MS UI Gothic"/>
                <a:cs typeface="MS UI Gothic"/>
              </a:rPr>
              <a:t>確認</a:t>
            </a:r>
            <a:r>
              <a:rPr sz="1200" spc="105" dirty="0">
                <a:latin typeface="MS UI Gothic"/>
                <a:cs typeface="MS UI Gothic"/>
              </a:rPr>
              <a:t>）</a:t>
            </a:r>
            <a:r>
              <a:rPr sz="1200" spc="210" dirty="0">
                <a:latin typeface="MS UI Gothic"/>
                <a:cs typeface="MS UI Gothic"/>
              </a:rPr>
              <a:t>書</a:t>
            </a:r>
            <a:r>
              <a:rPr sz="1200" spc="145" dirty="0">
                <a:latin typeface="MS UI Gothic"/>
                <a:cs typeface="MS UI Gothic"/>
              </a:rPr>
              <a:t>１</a:t>
            </a:r>
            <a:r>
              <a:rPr sz="1200" spc="210" dirty="0">
                <a:latin typeface="MS UI Gothic"/>
                <a:cs typeface="MS UI Gothic"/>
              </a:rPr>
              <a:t>通</a:t>
            </a:r>
            <a:r>
              <a:rPr sz="1200" spc="165" dirty="0">
                <a:latin typeface="MS UI Gothic"/>
                <a:cs typeface="MS UI Gothic"/>
              </a:rPr>
              <a:t>につ</a:t>
            </a:r>
            <a:r>
              <a:rPr sz="1200" spc="160" dirty="0">
                <a:latin typeface="MS UI Gothic"/>
                <a:cs typeface="MS UI Gothic"/>
              </a:rPr>
              <a:t>き</a:t>
            </a:r>
            <a:r>
              <a:rPr sz="1200" spc="145" dirty="0">
                <a:latin typeface="MS UI Gothic"/>
                <a:cs typeface="MS UI Gothic"/>
              </a:rPr>
              <a:t>４００</a:t>
            </a:r>
            <a:r>
              <a:rPr sz="1200" spc="210" dirty="0">
                <a:latin typeface="MS UI Gothic"/>
                <a:cs typeface="MS UI Gothic"/>
              </a:rPr>
              <a:t>円</a:t>
            </a:r>
            <a:r>
              <a:rPr sz="1200" spc="170" dirty="0">
                <a:latin typeface="MS UI Gothic"/>
                <a:cs typeface="MS UI Gothic"/>
              </a:rPr>
              <a:t>の</a:t>
            </a:r>
            <a:r>
              <a:rPr sz="1200" spc="210" dirty="0">
                <a:latin typeface="MS UI Gothic"/>
                <a:cs typeface="MS UI Gothic"/>
              </a:rPr>
              <a:t>手数料</a:t>
            </a:r>
            <a:r>
              <a:rPr sz="1200" spc="105" dirty="0">
                <a:latin typeface="MS UI Gothic"/>
                <a:cs typeface="MS UI Gothic"/>
              </a:rPr>
              <a:t>（</a:t>
            </a:r>
            <a:r>
              <a:rPr sz="1200" spc="210" dirty="0">
                <a:latin typeface="MS UI Gothic"/>
                <a:cs typeface="MS UI Gothic"/>
              </a:rPr>
              <a:t>熊本県収入証紙</a:t>
            </a:r>
            <a:r>
              <a:rPr sz="1200" spc="160" dirty="0">
                <a:latin typeface="MS UI Gothic"/>
                <a:cs typeface="MS UI Gothic"/>
              </a:rPr>
              <a:t>を</a:t>
            </a:r>
            <a:r>
              <a:rPr sz="1200" spc="210" dirty="0">
                <a:latin typeface="MS UI Gothic"/>
                <a:cs typeface="MS UI Gothic"/>
              </a:rPr>
              <a:t>貼 </a:t>
            </a:r>
            <a:r>
              <a:rPr sz="1200" spc="240" dirty="0">
                <a:latin typeface="MS UI Gothic"/>
                <a:cs typeface="MS UI Gothic"/>
              </a:rPr>
              <a:t>付</a:t>
            </a:r>
            <a:r>
              <a:rPr sz="1200" spc="120" dirty="0">
                <a:latin typeface="MS UI Gothic"/>
                <a:cs typeface="MS UI Gothic"/>
              </a:rPr>
              <a:t>）</a:t>
            </a:r>
            <a:r>
              <a:rPr sz="1200" spc="200" dirty="0">
                <a:latin typeface="MS UI Gothic"/>
                <a:cs typeface="MS UI Gothic"/>
              </a:rPr>
              <a:t>が</a:t>
            </a:r>
            <a:r>
              <a:rPr sz="1200" spc="240" dirty="0">
                <a:latin typeface="MS UI Gothic"/>
                <a:cs typeface="MS UI Gothic"/>
              </a:rPr>
              <a:t>必要</a:t>
            </a:r>
            <a:r>
              <a:rPr sz="1200" spc="195" dirty="0">
                <a:latin typeface="MS UI Gothic"/>
                <a:cs typeface="MS UI Gothic"/>
              </a:rPr>
              <a:t>で</a:t>
            </a:r>
            <a:r>
              <a:rPr sz="1200" spc="200" dirty="0">
                <a:latin typeface="MS UI Gothic"/>
                <a:cs typeface="MS UI Gothic"/>
              </a:rPr>
              <a:t>す</a:t>
            </a:r>
            <a:r>
              <a:rPr sz="1200" spc="160" dirty="0">
                <a:latin typeface="MS UI Gothic"/>
                <a:cs typeface="MS UI Gothic"/>
              </a:rPr>
              <a:t>。</a:t>
            </a:r>
            <a:endParaRPr sz="1200">
              <a:latin typeface="MS UI Gothic"/>
              <a:cs typeface="MS UI Gothic"/>
            </a:endParaRPr>
          </a:p>
        </p:txBody>
      </p:sp>
      <p:sp>
        <p:nvSpPr>
          <p:cNvPr id="4" name="object 4"/>
          <p:cNvSpPr txBox="1"/>
          <p:nvPr/>
        </p:nvSpPr>
        <p:spPr>
          <a:xfrm>
            <a:off x="722379" y="8281423"/>
            <a:ext cx="1969135" cy="239395"/>
          </a:xfrm>
          <a:prstGeom prst="rect">
            <a:avLst/>
          </a:prstGeom>
          <a:ln w="6096">
            <a:solidFill>
              <a:srgbClr val="000000"/>
            </a:solidFill>
          </a:ln>
        </p:spPr>
        <p:txBody>
          <a:bodyPr vert="horz" wrap="square" lIns="0" tIns="5080" rIns="0" bIns="0" rtlCol="0">
            <a:spAutoFit/>
          </a:bodyPr>
          <a:lstStyle/>
          <a:p>
            <a:pPr marL="4445">
              <a:lnSpc>
                <a:spcPct val="100000"/>
              </a:lnSpc>
              <a:spcBef>
                <a:spcPts val="40"/>
              </a:spcBef>
              <a:tabLst>
                <a:tab pos="360680" algn="l"/>
              </a:tabLst>
            </a:pPr>
            <a:r>
              <a:rPr sz="1400" b="1" spc="15" dirty="0">
                <a:latin typeface="Microsoft YaHei UI"/>
                <a:cs typeface="Microsoft YaHei UI"/>
              </a:rPr>
              <a:t>５	標</a:t>
            </a:r>
            <a:r>
              <a:rPr sz="1400" b="1" dirty="0">
                <a:latin typeface="Microsoft YaHei UI"/>
                <a:cs typeface="Microsoft YaHei UI"/>
              </a:rPr>
              <a:t>識の</a:t>
            </a:r>
            <a:r>
              <a:rPr sz="1400" b="1" spc="15" dirty="0">
                <a:latin typeface="Microsoft YaHei UI"/>
                <a:cs typeface="Microsoft YaHei UI"/>
              </a:rPr>
              <a:t>掲</a:t>
            </a:r>
            <a:r>
              <a:rPr sz="1400" b="1" dirty="0">
                <a:latin typeface="Microsoft YaHei UI"/>
                <a:cs typeface="Microsoft YaHei UI"/>
              </a:rPr>
              <a:t>示につい</a:t>
            </a:r>
            <a:r>
              <a:rPr sz="1400" b="1" spc="15" dirty="0">
                <a:latin typeface="Microsoft YaHei UI"/>
                <a:cs typeface="Microsoft YaHei UI"/>
              </a:rPr>
              <a:t>て</a:t>
            </a:r>
            <a:endParaRPr sz="1400">
              <a:latin typeface="Microsoft YaHei UI"/>
              <a:cs typeface="Microsoft YaHei UI"/>
            </a:endParaRPr>
          </a:p>
        </p:txBody>
      </p:sp>
      <p:sp>
        <p:nvSpPr>
          <p:cNvPr id="5" name="object 5"/>
          <p:cNvSpPr txBox="1"/>
          <p:nvPr/>
        </p:nvSpPr>
        <p:spPr>
          <a:xfrm>
            <a:off x="858841" y="8587309"/>
            <a:ext cx="5993765" cy="1397000"/>
          </a:xfrm>
          <a:prstGeom prst="rect">
            <a:avLst/>
          </a:prstGeom>
        </p:spPr>
        <p:txBody>
          <a:bodyPr vert="horz" wrap="square" lIns="0" tIns="12700" rIns="0" bIns="0" rtlCol="0">
            <a:spAutoFit/>
          </a:bodyPr>
          <a:lstStyle/>
          <a:p>
            <a:pPr marL="12700" marR="5080" indent="152400" algn="just">
              <a:lnSpc>
                <a:spcPct val="125000"/>
              </a:lnSpc>
              <a:spcBef>
                <a:spcPts val="100"/>
              </a:spcBef>
            </a:pPr>
            <a:r>
              <a:rPr sz="1200" dirty="0">
                <a:latin typeface="MS UI Gothic"/>
                <a:cs typeface="MS UI Gothic"/>
              </a:rPr>
              <a:t>建設</a:t>
            </a:r>
            <a:r>
              <a:rPr sz="1200" spc="10" dirty="0">
                <a:latin typeface="MS UI Gothic"/>
                <a:cs typeface="MS UI Gothic"/>
              </a:rPr>
              <a:t>業</a:t>
            </a:r>
            <a:r>
              <a:rPr sz="1200" dirty="0">
                <a:latin typeface="MS UI Gothic"/>
                <a:cs typeface="MS UI Gothic"/>
              </a:rPr>
              <a:t>許</a:t>
            </a:r>
            <a:r>
              <a:rPr sz="1200" spc="10" dirty="0">
                <a:latin typeface="MS UI Gothic"/>
                <a:cs typeface="MS UI Gothic"/>
              </a:rPr>
              <a:t>可</a:t>
            </a:r>
            <a:r>
              <a:rPr sz="1200" spc="150" dirty="0">
                <a:latin typeface="MS UI Gothic"/>
                <a:cs typeface="MS UI Gothic"/>
              </a:rPr>
              <a:t>を</a:t>
            </a:r>
            <a:r>
              <a:rPr sz="1200" spc="200" dirty="0">
                <a:latin typeface="MS UI Gothic"/>
                <a:cs typeface="MS UI Gothic"/>
              </a:rPr>
              <a:t>受</a:t>
            </a:r>
            <a:r>
              <a:rPr sz="1200" spc="170" dirty="0">
                <a:latin typeface="MS UI Gothic"/>
                <a:cs typeface="MS UI Gothic"/>
              </a:rPr>
              <a:t>け</a:t>
            </a:r>
            <a:r>
              <a:rPr sz="1200" spc="110" dirty="0">
                <a:latin typeface="MS UI Gothic"/>
                <a:cs typeface="MS UI Gothic"/>
              </a:rPr>
              <a:t>た</a:t>
            </a:r>
            <a:r>
              <a:rPr sz="1200" spc="150" dirty="0">
                <a:latin typeface="MS UI Gothic"/>
                <a:cs typeface="MS UI Gothic"/>
              </a:rPr>
              <a:t>者</a:t>
            </a:r>
            <a:r>
              <a:rPr sz="1200" spc="320" dirty="0">
                <a:latin typeface="MS UI Gothic"/>
                <a:cs typeface="MS UI Gothic"/>
              </a:rPr>
              <a:t>は</a:t>
            </a:r>
            <a:r>
              <a:rPr sz="1200" spc="250" dirty="0">
                <a:latin typeface="MS UI Gothic"/>
                <a:cs typeface="MS UI Gothic"/>
              </a:rPr>
              <a:t>、</a:t>
            </a:r>
            <a:r>
              <a:rPr sz="1200" u="sng" spc="310" dirty="0">
                <a:uFill>
                  <a:solidFill>
                    <a:srgbClr val="000000"/>
                  </a:solidFill>
                </a:uFill>
                <a:latin typeface="MS UI Gothic"/>
                <a:cs typeface="MS UI Gothic"/>
              </a:rPr>
              <a:t>そ</a:t>
            </a:r>
            <a:r>
              <a:rPr sz="1200" u="sng" spc="95" dirty="0">
                <a:uFill>
                  <a:solidFill>
                    <a:srgbClr val="000000"/>
                  </a:solidFill>
                </a:uFill>
                <a:latin typeface="MS UI Gothic"/>
                <a:cs typeface="MS UI Gothic"/>
              </a:rPr>
              <a:t>の</a:t>
            </a:r>
            <a:r>
              <a:rPr sz="1200" u="sng" spc="130" dirty="0">
                <a:uFill>
                  <a:solidFill>
                    <a:srgbClr val="000000"/>
                  </a:solidFill>
                </a:uFill>
                <a:latin typeface="MS UI Gothic"/>
                <a:cs typeface="MS UI Gothic"/>
              </a:rPr>
              <a:t>店</a:t>
            </a:r>
            <a:r>
              <a:rPr sz="1200" u="sng" spc="240" dirty="0">
                <a:uFill>
                  <a:solidFill>
                    <a:srgbClr val="000000"/>
                  </a:solidFill>
                </a:uFill>
                <a:latin typeface="MS UI Gothic"/>
                <a:cs typeface="MS UI Gothic"/>
              </a:rPr>
              <a:t>舗</a:t>
            </a:r>
            <a:r>
              <a:rPr sz="1200" u="sng" spc="120" dirty="0">
                <a:uFill>
                  <a:solidFill>
                    <a:srgbClr val="000000"/>
                  </a:solidFill>
                </a:uFill>
                <a:latin typeface="MS UI Gothic"/>
                <a:cs typeface="MS UI Gothic"/>
              </a:rPr>
              <a:t>（</a:t>
            </a:r>
            <a:r>
              <a:rPr sz="1200" u="sng" spc="250" dirty="0">
                <a:uFill>
                  <a:solidFill>
                    <a:srgbClr val="000000"/>
                  </a:solidFill>
                </a:uFill>
                <a:latin typeface="MS UI Gothic"/>
                <a:cs typeface="MS UI Gothic"/>
              </a:rPr>
              <a:t>営</a:t>
            </a:r>
            <a:r>
              <a:rPr sz="1200" u="sng" dirty="0">
                <a:uFill>
                  <a:solidFill>
                    <a:srgbClr val="000000"/>
                  </a:solidFill>
                </a:uFill>
                <a:latin typeface="MS UI Gothic"/>
                <a:cs typeface="MS UI Gothic"/>
              </a:rPr>
              <a:t>業</a:t>
            </a:r>
            <a:r>
              <a:rPr sz="1200" u="sng" spc="10" dirty="0">
                <a:uFill>
                  <a:solidFill>
                    <a:srgbClr val="000000"/>
                  </a:solidFill>
                </a:uFill>
                <a:latin typeface="MS UI Gothic"/>
                <a:cs typeface="MS UI Gothic"/>
              </a:rPr>
              <a:t>所</a:t>
            </a:r>
            <a:r>
              <a:rPr sz="1200" u="sng" spc="170" dirty="0">
                <a:uFill>
                  <a:solidFill>
                    <a:srgbClr val="000000"/>
                  </a:solidFill>
                </a:uFill>
                <a:latin typeface="MS UI Gothic"/>
                <a:cs typeface="MS UI Gothic"/>
              </a:rPr>
              <a:t>）</a:t>
            </a:r>
            <a:r>
              <a:rPr sz="1200" u="sng" spc="340" dirty="0">
                <a:uFill>
                  <a:solidFill>
                    <a:srgbClr val="000000"/>
                  </a:solidFill>
                </a:uFill>
                <a:latin typeface="MS UI Gothic"/>
                <a:cs typeface="MS UI Gothic"/>
              </a:rPr>
              <a:t>及</a:t>
            </a:r>
            <a:r>
              <a:rPr sz="1200" u="sng" spc="295" dirty="0">
                <a:uFill>
                  <a:solidFill>
                    <a:srgbClr val="000000"/>
                  </a:solidFill>
                </a:uFill>
                <a:latin typeface="MS UI Gothic"/>
                <a:cs typeface="MS UI Gothic"/>
              </a:rPr>
              <a:t>び</a:t>
            </a:r>
            <a:r>
              <a:rPr sz="1200" u="sng" dirty="0">
                <a:uFill>
                  <a:solidFill>
                    <a:srgbClr val="000000"/>
                  </a:solidFill>
                </a:uFill>
                <a:latin typeface="MS UI Gothic"/>
                <a:cs typeface="MS UI Gothic"/>
              </a:rPr>
              <a:t>工</a:t>
            </a:r>
            <a:r>
              <a:rPr sz="1200" u="sng" spc="10" dirty="0">
                <a:uFill>
                  <a:solidFill>
                    <a:srgbClr val="000000"/>
                  </a:solidFill>
                </a:uFill>
                <a:latin typeface="MS UI Gothic"/>
                <a:cs typeface="MS UI Gothic"/>
              </a:rPr>
              <a:t>事</a:t>
            </a:r>
            <a:r>
              <a:rPr sz="1200" u="sng" spc="95" dirty="0">
                <a:uFill>
                  <a:solidFill>
                    <a:srgbClr val="000000"/>
                  </a:solidFill>
                </a:uFill>
                <a:latin typeface="MS UI Gothic"/>
                <a:cs typeface="MS UI Gothic"/>
              </a:rPr>
              <a:t>現場</a:t>
            </a:r>
            <a:r>
              <a:rPr sz="1200" u="sng" spc="85" dirty="0">
                <a:uFill>
                  <a:solidFill>
                    <a:srgbClr val="000000"/>
                  </a:solidFill>
                </a:uFill>
                <a:latin typeface="MS UI Gothic"/>
                <a:cs typeface="MS UI Gothic"/>
              </a:rPr>
              <a:t>ご</a:t>
            </a:r>
            <a:r>
              <a:rPr sz="1200" u="sng" spc="310" dirty="0">
                <a:uFill>
                  <a:solidFill>
                    <a:srgbClr val="000000"/>
                  </a:solidFill>
                </a:uFill>
                <a:latin typeface="MS UI Gothic"/>
                <a:cs typeface="MS UI Gothic"/>
              </a:rPr>
              <a:t>と</a:t>
            </a:r>
            <a:r>
              <a:rPr sz="1200" u="sng" spc="400" dirty="0">
                <a:uFill>
                  <a:solidFill>
                    <a:srgbClr val="000000"/>
                  </a:solidFill>
                </a:uFill>
                <a:latin typeface="MS UI Gothic"/>
                <a:cs typeface="MS UI Gothic"/>
              </a:rPr>
              <a:t>に</a:t>
            </a:r>
            <a:r>
              <a:rPr sz="1200" u="sng" spc="100" dirty="0">
                <a:uFill>
                  <a:solidFill>
                    <a:srgbClr val="000000"/>
                  </a:solidFill>
                </a:uFill>
                <a:latin typeface="MS UI Gothic"/>
                <a:cs typeface="MS UI Gothic"/>
              </a:rPr>
              <a:t>、</a:t>
            </a:r>
            <a:r>
              <a:rPr sz="1200" u="sng" spc="150" dirty="0">
                <a:uFill>
                  <a:solidFill>
                    <a:srgbClr val="000000"/>
                  </a:solidFill>
                </a:uFill>
                <a:latin typeface="MS UI Gothic"/>
                <a:cs typeface="MS UI Gothic"/>
              </a:rPr>
              <a:t>公</a:t>
            </a:r>
            <a:r>
              <a:rPr sz="1200" u="sng" spc="160" dirty="0">
                <a:uFill>
                  <a:solidFill>
                    <a:srgbClr val="000000"/>
                  </a:solidFill>
                </a:uFill>
                <a:latin typeface="MS UI Gothic"/>
                <a:cs typeface="MS UI Gothic"/>
              </a:rPr>
              <a:t>衆</a:t>
            </a:r>
            <a:r>
              <a:rPr sz="1200" u="sng" spc="95" dirty="0">
                <a:uFill>
                  <a:solidFill>
                    <a:srgbClr val="000000"/>
                  </a:solidFill>
                </a:uFill>
                <a:latin typeface="MS UI Gothic"/>
                <a:cs typeface="MS UI Gothic"/>
              </a:rPr>
              <a:t>の</a:t>
            </a:r>
            <a:r>
              <a:rPr sz="1200" u="sng" spc="130" dirty="0">
                <a:uFill>
                  <a:solidFill>
                    <a:srgbClr val="000000"/>
                  </a:solidFill>
                </a:uFill>
                <a:latin typeface="MS UI Gothic"/>
                <a:cs typeface="MS UI Gothic"/>
              </a:rPr>
              <a:t>見</a:t>
            </a:r>
            <a:r>
              <a:rPr sz="1200" u="sng" spc="195" dirty="0">
                <a:uFill>
                  <a:solidFill>
                    <a:srgbClr val="000000"/>
                  </a:solidFill>
                </a:uFill>
                <a:latin typeface="MS UI Gothic"/>
                <a:cs typeface="MS UI Gothic"/>
              </a:rPr>
              <a:t>やす</a:t>
            </a:r>
            <a:r>
              <a:rPr sz="1200" u="sng" spc="190" dirty="0">
                <a:uFill>
                  <a:solidFill>
                    <a:srgbClr val="000000"/>
                  </a:solidFill>
                </a:uFill>
                <a:latin typeface="MS UI Gothic"/>
                <a:cs typeface="MS UI Gothic"/>
              </a:rPr>
              <a:t>い</a:t>
            </a:r>
            <a:r>
              <a:rPr sz="1200" u="sng" spc="-1195" dirty="0">
                <a:uFill>
                  <a:solidFill>
                    <a:srgbClr val="000000"/>
                  </a:solidFill>
                </a:uFill>
                <a:latin typeface="MS UI Gothic"/>
                <a:cs typeface="MS UI Gothic"/>
              </a:rPr>
              <a:t>場 </a:t>
            </a:r>
            <a:r>
              <a:rPr sz="1200" u="sng" spc="90" dirty="0">
                <a:uFill>
                  <a:solidFill>
                    <a:srgbClr val="000000"/>
                  </a:solidFill>
                </a:uFill>
                <a:latin typeface="MS UI Gothic"/>
                <a:cs typeface="MS UI Gothic"/>
              </a:rPr>
              <a:t>所</a:t>
            </a:r>
            <a:r>
              <a:rPr sz="1200" u="sng" spc="70" dirty="0">
                <a:uFill>
                  <a:solidFill>
                    <a:srgbClr val="000000"/>
                  </a:solidFill>
                </a:uFill>
                <a:latin typeface="MS UI Gothic"/>
                <a:cs typeface="MS UI Gothic"/>
              </a:rPr>
              <a:t>に</a:t>
            </a:r>
            <a:r>
              <a:rPr sz="1200" spc="145" dirty="0">
                <a:latin typeface="MS UI Gothic"/>
                <a:cs typeface="MS UI Gothic"/>
              </a:rPr>
              <a:t>、</a:t>
            </a:r>
            <a:r>
              <a:rPr sz="1200" spc="85" dirty="0">
                <a:latin typeface="MS UI Gothic"/>
                <a:cs typeface="MS UI Gothic"/>
              </a:rPr>
              <a:t>許可</a:t>
            </a:r>
            <a:r>
              <a:rPr sz="1200" spc="65" dirty="0">
                <a:latin typeface="MS UI Gothic"/>
                <a:cs typeface="MS UI Gothic"/>
              </a:rPr>
              <a:t>を</a:t>
            </a:r>
            <a:r>
              <a:rPr sz="1200" spc="85" dirty="0">
                <a:latin typeface="MS UI Gothic"/>
                <a:cs typeface="MS UI Gothic"/>
              </a:rPr>
              <a:t>受</a:t>
            </a:r>
            <a:r>
              <a:rPr sz="1200" spc="70" dirty="0">
                <a:latin typeface="MS UI Gothic"/>
                <a:cs typeface="MS UI Gothic"/>
              </a:rPr>
              <a:t>け</a:t>
            </a:r>
            <a:r>
              <a:rPr sz="1200" spc="65" dirty="0">
                <a:latin typeface="MS UI Gothic"/>
                <a:cs typeface="MS UI Gothic"/>
              </a:rPr>
              <a:t>た</a:t>
            </a:r>
            <a:r>
              <a:rPr sz="1200" spc="85" dirty="0">
                <a:latin typeface="MS UI Gothic"/>
                <a:cs typeface="MS UI Gothic"/>
              </a:rPr>
              <a:t>建設業</a:t>
            </a:r>
            <a:r>
              <a:rPr sz="1200" spc="70" dirty="0">
                <a:latin typeface="MS UI Gothic"/>
                <a:cs typeface="MS UI Gothic"/>
              </a:rPr>
              <a:t>の</a:t>
            </a:r>
            <a:r>
              <a:rPr sz="1200" spc="85" dirty="0">
                <a:latin typeface="MS UI Gothic"/>
                <a:cs typeface="MS UI Gothic"/>
              </a:rPr>
              <a:t>種類</a:t>
            </a:r>
            <a:r>
              <a:rPr sz="1200" spc="145" dirty="0">
                <a:latin typeface="MS UI Gothic"/>
                <a:cs typeface="MS UI Gothic"/>
              </a:rPr>
              <a:t>、</a:t>
            </a:r>
            <a:r>
              <a:rPr sz="1200" spc="25" dirty="0">
                <a:latin typeface="MS UI Gothic"/>
                <a:cs typeface="MS UI Gothic"/>
              </a:rPr>
              <a:t>商号又は名称</a:t>
            </a:r>
            <a:r>
              <a:rPr sz="1200" spc="145" dirty="0">
                <a:latin typeface="MS UI Gothic"/>
                <a:cs typeface="MS UI Gothic"/>
              </a:rPr>
              <a:t>、</a:t>
            </a:r>
            <a:r>
              <a:rPr sz="1200" spc="80" dirty="0">
                <a:latin typeface="MS UI Gothic"/>
                <a:cs typeface="MS UI Gothic"/>
              </a:rPr>
              <a:t>代表者</a:t>
            </a:r>
            <a:r>
              <a:rPr sz="1200" spc="65" dirty="0">
                <a:latin typeface="MS UI Gothic"/>
                <a:cs typeface="MS UI Gothic"/>
              </a:rPr>
              <a:t>の</a:t>
            </a:r>
            <a:r>
              <a:rPr sz="1200" spc="80" dirty="0">
                <a:latin typeface="MS UI Gothic"/>
                <a:cs typeface="MS UI Gothic"/>
              </a:rPr>
              <a:t>氏名等</a:t>
            </a:r>
            <a:r>
              <a:rPr sz="1200" spc="60" dirty="0">
                <a:latin typeface="MS UI Gothic"/>
                <a:cs typeface="MS UI Gothic"/>
              </a:rPr>
              <a:t>を</a:t>
            </a:r>
            <a:r>
              <a:rPr sz="1200" spc="80" dirty="0">
                <a:latin typeface="MS UI Gothic"/>
                <a:cs typeface="MS UI Gothic"/>
              </a:rPr>
              <a:t>記載</a:t>
            </a:r>
            <a:r>
              <a:rPr sz="1200" spc="55" dirty="0">
                <a:latin typeface="MS UI Gothic"/>
                <a:cs typeface="MS UI Gothic"/>
              </a:rPr>
              <a:t>し</a:t>
            </a:r>
            <a:r>
              <a:rPr sz="1200" dirty="0">
                <a:latin typeface="MS UI Gothic"/>
                <a:cs typeface="MS UI Gothic"/>
              </a:rPr>
              <a:t>た</a:t>
            </a:r>
            <a:r>
              <a:rPr sz="1200" spc="600" dirty="0">
                <a:latin typeface="MS UI Gothic"/>
                <a:cs typeface="MS UI Gothic"/>
              </a:rPr>
              <a:t>「</a:t>
            </a:r>
            <a:r>
              <a:rPr sz="1200" u="sng" spc="240" dirty="0">
                <a:uFill>
                  <a:solidFill>
                    <a:srgbClr val="000000"/>
                  </a:solidFill>
                </a:uFill>
                <a:latin typeface="MS UI Gothic"/>
                <a:cs typeface="MS UI Gothic"/>
              </a:rPr>
              <a:t>標識</a:t>
            </a:r>
            <a:r>
              <a:rPr sz="1200" u="sng" spc="120" dirty="0">
                <a:uFill>
                  <a:solidFill>
                    <a:srgbClr val="000000"/>
                  </a:solidFill>
                </a:uFill>
                <a:latin typeface="MS UI Gothic"/>
                <a:cs typeface="MS UI Gothic"/>
              </a:rPr>
              <a:t>」</a:t>
            </a:r>
            <a:r>
              <a:rPr sz="1200" u="sng" spc="170" dirty="0">
                <a:uFill>
                  <a:solidFill>
                    <a:srgbClr val="000000"/>
                  </a:solidFill>
                </a:uFill>
                <a:latin typeface="MS UI Gothic"/>
                <a:cs typeface="MS UI Gothic"/>
              </a:rPr>
              <a:t>を </a:t>
            </a:r>
            <a:r>
              <a:rPr sz="1200" u="sng" spc="229" dirty="0">
                <a:uFill>
                  <a:solidFill>
                    <a:srgbClr val="000000"/>
                  </a:solidFill>
                </a:uFill>
                <a:latin typeface="MS UI Gothic"/>
                <a:cs typeface="MS UI Gothic"/>
              </a:rPr>
              <a:t>掲</a:t>
            </a:r>
            <a:r>
              <a:rPr sz="1200" u="sng" spc="190" dirty="0">
                <a:uFill>
                  <a:solidFill>
                    <a:srgbClr val="000000"/>
                  </a:solidFill>
                </a:uFill>
                <a:latin typeface="MS UI Gothic"/>
                <a:cs typeface="MS UI Gothic"/>
              </a:rPr>
              <a:t>げ</a:t>
            </a:r>
            <a:r>
              <a:rPr sz="1200" u="sng" spc="175" dirty="0">
                <a:uFill>
                  <a:solidFill>
                    <a:srgbClr val="000000"/>
                  </a:solidFill>
                </a:uFill>
                <a:latin typeface="MS UI Gothic"/>
                <a:cs typeface="MS UI Gothic"/>
              </a:rPr>
              <a:t>る</a:t>
            </a:r>
            <a:r>
              <a:rPr sz="1200" u="sng" spc="229" dirty="0">
                <a:uFill>
                  <a:solidFill>
                    <a:srgbClr val="000000"/>
                  </a:solidFill>
                </a:uFill>
                <a:latin typeface="MS UI Gothic"/>
                <a:cs typeface="MS UI Gothic"/>
              </a:rPr>
              <a:t>義務</a:t>
            </a:r>
            <a:r>
              <a:rPr sz="1200" u="sng" spc="190" dirty="0">
                <a:uFill>
                  <a:solidFill>
                    <a:srgbClr val="000000"/>
                  </a:solidFill>
                </a:uFill>
                <a:latin typeface="MS UI Gothic"/>
                <a:cs typeface="MS UI Gothic"/>
              </a:rPr>
              <a:t>が</a:t>
            </a:r>
            <a:r>
              <a:rPr sz="1200" u="sng" spc="185" dirty="0">
                <a:uFill>
                  <a:solidFill>
                    <a:srgbClr val="000000"/>
                  </a:solidFill>
                </a:uFill>
                <a:latin typeface="MS UI Gothic"/>
                <a:cs typeface="MS UI Gothic"/>
              </a:rPr>
              <a:t>あ</a:t>
            </a:r>
            <a:r>
              <a:rPr sz="1200" u="sng" spc="145" dirty="0">
                <a:uFill>
                  <a:solidFill>
                    <a:srgbClr val="000000"/>
                  </a:solidFill>
                </a:uFill>
                <a:latin typeface="MS UI Gothic"/>
                <a:cs typeface="MS UI Gothic"/>
              </a:rPr>
              <a:t>り</a:t>
            </a:r>
            <a:r>
              <a:rPr sz="1200" u="sng" spc="170" dirty="0">
                <a:uFill>
                  <a:solidFill>
                    <a:srgbClr val="000000"/>
                  </a:solidFill>
                </a:uFill>
                <a:latin typeface="MS UI Gothic"/>
                <a:cs typeface="MS UI Gothic"/>
              </a:rPr>
              <a:t>ま</a:t>
            </a:r>
            <a:r>
              <a:rPr sz="1200" u="sng" spc="195" dirty="0">
                <a:uFill>
                  <a:solidFill>
                    <a:srgbClr val="000000"/>
                  </a:solidFill>
                </a:uFill>
                <a:latin typeface="MS UI Gothic"/>
                <a:cs typeface="MS UI Gothic"/>
              </a:rPr>
              <a:t>す</a:t>
            </a:r>
            <a:r>
              <a:rPr sz="1200" spc="400" dirty="0">
                <a:latin typeface="MS UI Gothic"/>
                <a:cs typeface="MS UI Gothic"/>
              </a:rPr>
              <a:t>。</a:t>
            </a:r>
            <a:endParaRPr sz="1200">
              <a:latin typeface="MS UI Gothic"/>
              <a:cs typeface="MS UI Gothic"/>
            </a:endParaRPr>
          </a:p>
          <a:p>
            <a:pPr marL="12700" marR="7620" indent="152400">
              <a:lnSpc>
                <a:spcPct val="125000"/>
              </a:lnSpc>
            </a:pPr>
            <a:r>
              <a:rPr sz="1200" spc="60" dirty="0">
                <a:latin typeface="MS UI Gothic"/>
                <a:cs typeface="MS UI Gothic"/>
              </a:rPr>
              <a:t>標識は</a:t>
            </a:r>
            <a:r>
              <a:rPr sz="1200" spc="160" dirty="0">
                <a:latin typeface="MS UI Gothic"/>
                <a:cs typeface="MS UI Gothic"/>
              </a:rPr>
              <a:t>、</a:t>
            </a:r>
            <a:r>
              <a:rPr sz="1200" spc="250" dirty="0">
                <a:latin typeface="MS UI Gothic"/>
                <a:cs typeface="MS UI Gothic"/>
              </a:rPr>
              <a:t>店</a:t>
            </a:r>
            <a:r>
              <a:rPr sz="1200" spc="180" dirty="0">
                <a:latin typeface="MS UI Gothic"/>
                <a:cs typeface="MS UI Gothic"/>
              </a:rPr>
              <a:t>舗（</a:t>
            </a:r>
            <a:r>
              <a:rPr sz="1200" spc="250" dirty="0">
                <a:latin typeface="MS UI Gothic"/>
                <a:cs typeface="MS UI Gothic"/>
              </a:rPr>
              <a:t>営</a:t>
            </a:r>
            <a:r>
              <a:rPr sz="1200" dirty="0">
                <a:latin typeface="MS UI Gothic"/>
                <a:cs typeface="MS UI Gothic"/>
              </a:rPr>
              <a:t>業</a:t>
            </a:r>
            <a:r>
              <a:rPr sz="1200" spc="10" dirty="0">
                <a:latin typeface="MS UI Gothic"/>
                <a:cs typeface="MS UI Gothic"/>
              </a:rPr>
              <a:t>所</a:t>
            </a:r>
            <a:r>
              <a:rPr sz="1200" spc="275" dirty="0">
                <a:latin typeface="MS UI Gothic"/>
                <a:cs typeface="MS UI Gothic"/>
              </a:rPr>
              <a:t>）と</a:t>
            </a:r>
            <a:r>
              <a:rPr sz="1200" spc="500" dirty="0">
                <a:latin typeface="MS UI Gothic"/>
                <a:cs typeface="MS UI Gothic"/>
              </a:rPr>
              <a:t>工</a:t>
            </a:r>
            <a:r>
              <a:rPr sz="1200" dirty="0">
                <a:latin typeface="MS UI Gothic"/>
                <a:cs typeface="MS UI Gothic"/>
              </a:rPr>
              <a:t>事</a:t>
            </a:r>
            <a:r>
              <a:rPr sz="1200" spc="10" dirty="0">
                <a:latin typeface="MS UI Gothic"/>
                <a:cs typeface="MS UI Gothic"/>
              </a:rPr>
              <a:t>現</a:t>
            </a:r>
            <a:r>
              <a:rPr sz="1200" spc="130" dirty="0">
                <a:latin typeface="MS UI Gothic"/>
                <a:cs typeface="MS UI Gothic"/>
              </a:rPr>
              <a:t>場で</a:t>
            </a:r>
            <a:r>
              <a:rPr sz="1200" spc="135" dirty="0">
                <a:latin typeface="MS UI Gothic"/>
                <a:cs typeface="MS UI Gothic"/>
              </a:rPr>
              <a:t>は</a:t>
            </a:r>
            <a:r>
              <a:rPr sz="1200" spc="160" dirty="0">
                <a:latin typeface="MS UI Gothic"/>
                <a:cs typeface="MS UI Gothic"/>
              </a:rPr>
              <a:t>、</a:t>
            </a:r>
            <a:r>
              <a:rPr sz="1200" spc="250" dirty="0">
                <a:latin typeface="MS UI Gothic"/>
                <a:cs typeface="MS UI Gothic"/>
              </a:rPr>
              <a:t>大</a:t>
            </a:r>
            <a:r>
              <a:rPr sz="1200" spc="265" dirty="0">
                <a:latin typeface="MS UI Gothic"/>
                <a:cs typeface="MS UI Gothic"/>
              </a:rPr>
              <a:t>きさ</a:t>
            </a:r>
            <a:r>
              <a:rPr sz="1200" spc="320" dirty="0">
                <a:latin typeface="MS UI Gothic"/>
                <a:cs typeface="MS UI Gothic"/>
              </a:rPr>
              <a:t>や</a:t>
            </a:r>
            <a:r>
              <a:rPr sz="1200" dirty="0">
                <a:latin typeface="MS UI Gothic"/>
                <a:cs typeface="MS UI Gothic"/>
              </a:rPr>
              <a:t>記</a:t>
            </a:r>
            <a:r>
              <a:rPr sz="1200" spc="10" dirty="0">
                <a:latin typeface="MS UI Gothic"/>
                <a:cs typeface="MS UI Gothic"/>
              </a:rPr>
              <a:t>載</a:t>
            </a:r>
            <a:r>
              <a:rPr sz="1200" spc="70" dirty="0">
                <a:latin typeface="MS UI Gothic"/>
                <a:cs typeface="MS UI Gothic"/>
              </a:rPr>
              <a:t>事項</a:t>
            </a:r>
            <a:r>
              <a:rPr sz="1200" spc="65" dirty="0">
                <a:latin typeface="MS UI Gothic"/>
                <a:cs typeface="MS UI Gothic"/>
              </a:rPr>
              <a:t>が</a:t>
            </a:r>
            <a:r>
              <a:rPr sz="1200" spc="90" dirty="0">
                <a:latin typeface="MS UI Gothic"/>
                <a:cs typeface="MS UI Gothic"/>
              </a:rPr>
              <a:t>異な</a:t>
            </a:r>
            <a:r>
              <a:rPr sz="1200" spc="285" dirty="0">
                <a:latin typeface="MS UI Gothic"/>
                <a:cs typeface="MS UI Gothic"/>
              </a:rPr>
              <a:t>りま</a:t>
            </a:r>
            <a:r>
              <a:rPr sz="1200" spc="360" dirty="0">
                <a:latin typeface="MS UI Gothic"/>
                <a:cs typeface="MS UI Gothic"/>
              </a:rPr>
              <a:t>す</a:t>
            </a:r>
            <a:r>
              <a:rPr sz="1200" spc="220" dirty="0">
                <a:latin typeface="MS UI Gothic"/>
                <a:cs typeface="MS UI Gothic"/>
              </a:rPr>
              <a:t>の</a:t>
            </a:r>
            <a:r>
              <a:rPr sz="1200" spc="229" dirty="0">
                <a:latin typeface="MS UI Gothic"/>
                <a:cs typeface="MS UI Gothic"/>
              </a:rPr>
              <a:t>で</a:t>
            </a:r>
            <a:r>
              <a:rPr sz="1200" spc="190" dirty="0">
                <a:latin typeface="MS UI Gothic"/>
                <a:cs typeface="MS UI Gothic"/>
              </a:rPr>
              <a:t>、ご注 </a:t>
            </a:r>
            <a:r>
              <a:rPr sz="1200" spc="409" dirty="0">
                <a:latin typeface="MS UI Gothic"/>
                <a:cs typeface="MS UI Gothic"/>
              </a:rPr>
              <a:t>意</a:t>
            </a:r>
            <a:r>
              <a:rPr sz="1200" spc="204" dirty="0">
                <a:latin typeface="MS UI Gothic"/>
                <a:cs typeface="MS UI Gothic"/>
              </a:rPr>
              <a:t>く</a:t>
            </a:r>
            <a:r>
              <a:rPr sz="1200" spc="325" dirty="0">
                <a:latin typeface="MS UI Gothic"/>
                <a:cs typeface="MS UI Gothic"/>
              </a:rPr>
              <a:t>だ</a:t>
            </a:r>
            <a:r>
              <a:rPr sz="1200" spc="285" dirty="0">
                <a:latin typeface="MS UI Gothic"/>
                <a:cs typeface="MS UI Gothic"/>
              </a:rPr>
              <a:t>さ</a:t>
            </a:r>
            <a:r>
              <a:rPr sz="1200" spc="335" dirty="0">
                <a:latin typeface="MS UI Gothic"/>
                <a:cs typeface="MS UI Gothic"/>
              </a:rPr>
              <a:t>い</a:t>
            </a:r>
            <a:r>
              <a:rPr sz="1200" spc="270" dirty="0">
                <a:latin typeface="MS UI Gothic"/>
                <a:cs typeface="MS UI Gothic"/>
              </a:rPr>
              <a:t>。</a:t>
            </a:r>
            <a:endParaRPr sz="1200">
              <a:latin typeface="MS UI Gothic"/>
              <a:cs typeface="MS UI Gothic"/>
            </a:endParaRPr>
          </a:p>
          <a:p>
            <a:pPr marL="165100">
              <a:lnSpc>
                <a:spcPct val="100000"/>
              </a:lnSpc>
              <a:spcBef>
                <a:spcPts val="359"/>
              </a:spcBef>
            </a:pPr>
            <a:r>
              <a:rPr sz="1200" spc="175" dirty="0">
                <a:latin typeface="MS UI Gothic"/>
                <a:cs typeface="MS UI Gothic"/>
              </a:rPr>
              <a:t>なお、記載事項に変更が生じた場合は、速やかに作製し直してください。</a:t>
            </a:r>
            <a:endParaRPr sz="1200">
              <a:latin typeface="MS UI Gothic"/>
              <a:cs typeface="MS UI Gothic"/>
            </a:endParaRPr>
          </a:p>
        </p:txBody>
      </p:sp>
      <p:sp>
        <p:nvSpPr>
          <p:cNvPr id="6" name="object 6"/>
          <p:cNvSpPr/>
          <p:nvPr/>
        </p:nvSpPr>
        <p:spPr>
          <a:xfrm>
            <a:off x="883924" y="371885"/>
            <a:ext cx="5815965" cy="5120640"/>
          </a:xfrm>
          <a:custGeom>
            <a:avLst/>
            <a:gdLst/>
            <a:ahLst/>
            <a:cxnLst/>
            <a:rect l="l" t="t" r="r" b="b"/>
            <a:pathLst>
              <a:path w="5815965" h="5120640">
                <a:moveTo>
                  <a:pt x="4572" y="0"/>
                </a:moveTo>
                <a:lnTo>
                  <a:pt x="5811039" y="0"/>
                </a:lnTo>
                <a:lnTo>
                  <a:pt x="5815611" y="4574"/>
                </a:lnTo>
                <a:lnTo>
                  <a:pt x="5815611" y="5114530"/>
                </a:lnTo>
                <a:lnTo>
                  <a:pt x="5811039" y="5120625"/>
                </a:lnTo>
                <a:lnTo>
                  <a:pt x="4572" y="5120625"/>
                </a:lnTo>
                <a:lnTo>
                  <a:pt x="0" y="5114530"/>
                </a:lnTo>
                <a:lnTo>
                  <a:pt x="0" y="5108433"/>
                </a:lnTo>
                <a:lnTo>
                  <a:pt x="5791227" y="5108433"/>
                </a:lnTo>
                <a:lnTo>
                  <a:pt x="5803420" y="5094718"/>
                </a:lnTo>
                <a:lnTo>
                  <a:pt x="5791227" y="5094718"/>
                </a:lnTo>
                <a:lnTo>
                  <a:pt x="5791227" y="24385"/>
                </a:lnTo>
                <a:lnTo>
                  <a:pt x="5803420" y="24385"/>
                </a:lnTo>
                <a:lnTo>
                  <a:pt x="5791227" y="12193"/>
                </a:lnTo>
                <a:lnTo>
                  <a:pt x="0" y="12193"/>
                </a:lnTo>
                <a:lnTo>
                  <a:pt x="0" y="4574"/>
                </a:lnTo>
                <a:lnTo>
                  <a:pt x="4572" y="0"/>
                </a:lnTo>
                <a:close/>
              </a:path>
              <a:path w="5815965" h="5120640">
                <a:moveTo>
                  <a:pt x="5791227" y="5094718"/>
                </a:moveTo>
                <a:lnTo>
                  <a:pt x="5803420" y="5094718"/>
                </a:lnTo>
                <a:lnTo>
                  <a:pt x="5791227" y="5108433"/>
                </a:lnTo>
                <a:lnTo>
                  <a:pt x="5791227" y="5094718"/>
                </a:lnTo>
                <a:close/>
              </a:path>
              <a:path w="5815965" h="5120640">
                <a:moveTo>
                  <a:pt x="24384" y="5094718"/>
                </a:moveTo>
                <a:lnTo>
                  <a:pt x="5791227" y="5094718"/>
                </a:lnTo>
                <a:lnTo>
                  <a:pt x="5791227" y="5108433"/>
                </a:lnTo>
                <a:lnTo>
                  <a:pt x="24384" y="5108433"/>
                </a:lnTo>
                <a:lnTo>
                  <a:pt x="24384" y="5094718"/>
                </a:lnTo>
                <a:close/>
              </a:path>
              <a:path w="5815965" h="5120640">
                <a:moveTo>
                  <a:pt x="24384" y="12193"/>
                </a:moveTo>
                <a:lnTo>
                  <a:pt x="24384" y="5108433"/>
                </a:lnTo>
                <a:lnTo>
                  <a:pt x="12191" y="5094718"/>
                </a:lnTo>
                <a:lnTo>
                  <a:pt x="0" y="5094718"/>
                </a:lnTo>
                <a:lnTo>
                  <a:pt x="0" y="24385"/>
                </a:lnTo>
                <a:lnTo>
                  <a:pt x="12191" y="24385"/>
                </a:lnTo>
                <a:lnTo>
                  <a:pt x="24384" y="12193"/>
                </a:lnTo>
                <a:close/>
              </a:path>
              <a:path w="5815965" h="5120640">
                <a:moveTo>
                  <a:pt x="0" y="5094718"/>
                </a:moveTo>
                <a:lnTo>
                  <a:pt x="12191" y="5094718"/>
                </a:lnTo>
                <a:lnTo>
                  <a:pt x="24384" y="5108433"/>
                </a:lnTo>
                <a:lnTo>
                  <a:pt x="0" y="5108433"/>
                </a:lnTo>
                <a:lnTo>
                  <a:pt x="0" y="5094718"/>
                </a:lnTo>
                <a:close/>
              </a:path>
              <a:path w="5815965" h="5120640">
                <a:moveTo>
                  <a:pt x="5791227" y="12193"/>
                </a:moveTo>
                <a:lnTo>
                  <a:pt x="5803420" y="24385"/>
                </a:lnTo>
                <a:lnTo>
                  <a:pt x="5791227" y="24385"/>
                </a:lnTo>
                <a:lnTo>
                  <a:pt x="5791227" y="12193"/>
                </a:lnTo>
                <a:close/>
              </a:path>
              <a:path w="5815965" h="5120640">
                <a:moveTo>
                  <a:pt x="24384" y="12193"/>
                </a:moveTo>
                <a:lnTo>
                  <a:pt x="5791227" y="12193"/>
                </a:lnTo>
                <a:lnTo>
                  <a:pt x="5791227" y="24385"/>
                </a:lnTo>
                <a:lnTo>
                  <a:pt x="24384" y="24385"/>
                </a:lnTo>
                <a:lnTo>
                  <a:pt x="24384" y="12193"/>
                </a:lnTo>
                <a:close/>
              </a:path>
              <a:path w="5815965" h="5120640">
                <a:moveTo>
                  <a:pt x="0" y="12193"/>
                </a:moveTo>
                <a:lnTo>
                  <a:pt x="24384" y="12193"/>
                </a:lnTo>
                <a:lnTo>
                  <a:pt x="12191" y="24385"/>
                </a:lnTo>
                <a:lnTo>
                  <a:pt x="0" y="24385"/>
                </a:lnTo>
                <a:lnTo>
                  <a:pt x="0" y="12193"/>
                </a:lnTo>
                <a:close/>
              </a:path>
            </a:pathLst>
          </a:custGeom>
          <a:solidFill>
            <a:srgbClr val="F79546"/>
          </a:solidFill>
        </p:spPr>
        <p:txBody>
          <a:bodyPr wrap="square" lIns="0" tIns="0" rIns="0" bIns="0" rtlCol="0"/>
          <a:lstStyle/>
          <a:p>
            <a:endParaRPr/>
          </a:p>
        </p:txBody>
      </p:sp>
      <p:sp>
        <p:nvSpPr>
          <p:cNvPr id="7" name="object 7"/>
          <p:cNvSpPr txBox="1"/>
          <p:nvPr/>
        </p:nvSpPr>
        <p:spPr>
          <a:xfrm>
            <a:off x="988353" y="429617"/>
            <a:ext cx="5591810" cy="5001260"/>
          </a:xfrm>
          <a:prstGeom prst="rect">
            <a:avLst/>
          </a:prstGeom>
        </p:spPr>
        <p:txBody>
          <a:bodyPr vert="horz" wrap="square" lIns="0" tIns="12700" rIns="0" bIns="0" rtlCol="0">
            <a:spAutoFit/>
          </a:bodyPr>
          <a:lstStyle/>
          <a:p>
            <a:pPr marL="105410" algn="ctr">
              <a:lnSpc>
                <a:spcPct val="100000"/>
              </a:lnSpc>
              <a:spcBef>
                <a:spcPts val="100"/>
              </a:spcBef>
            </a:pPr>
            <a:r>
              <a:rPr sz="1400" dirty="0">
                <a:latin typeface="MS UI Gothic"/>
                <a:cs typeface="MS UI Gothic"/>
              </a:rPr>
              <a:t>★許</a:t>
            </a:r>
            <a:r>
              <a:rPr sz="1400" spc="15" dirty="0">
                <a:latin typeface="MS UI Gothic"/>
                <a:cs typeface="MS UI Gothic"/>
              </a:rPr>
              <a:t>可</a:t>
            </a:r>
            <a:r>
              <a:rPr sz="1400" spc="-15" dirty="0">
                <a:latin typeface="MS UI Gothic"/>
                <a:cs typeface="MS UI Gothic"/>
              </a:rPr>
              <a:t>申</a:t>
            </a:r>
            <a:r>
              <a:rPr sz="1400" dirty="0">
                <a:latin typeface="MS UI Gothic"/>
                <a:cs typeface="MS UI Gothic"/>
              </a:rPr>
              <a:t>請又</a:t>
            </a:r>
            <a:r>
              <a:rPr sz="1400" spc="200" dirty="0">
                <a:latin typeface="MS UI Gothic"/>
                <a:cs typeface="MS UI Gothic"/>
              </a:rPr>
              <a:t>は</a:t>
            </a:r>
            <a:r>
              <a:rPr sz="1400" spc="-15" dirty="0">
                <a:latin typeface="MS UI Gothic"/>
                <a:cs typeface="MS UI Gothic"/>
              </a:rPr>
              <a:t>届</a:t>
            </a:r>
            <a:r>
              <a:rPr sz="1400" dirty="0">
                <a:latin typeface="MS UI Gothic"/>
                <a:cs typeface="MS UI Gothic"/>
              </a:rPr>
              <a:t>出</a:t>
            </a:r>
            <a:r>
              <a:rPr sz="1400" spc="254" dirty="0">
                <a:latin typeface="MS UI Gothic"/>
                <a:cs typeface="MS UI Gothic"/>
              </a:rPr>
              <a:t>の</a:t>
            </a:r>
            <a:r>
              <a:rPr sz="1400" dirty="0">
                <a:latin typeface="MS UI Gothic"/>
                <a:cs typeface="MS UI Gothic"/>
              </a:rPr>
              <a:t>前</a:t>
            </a:r>
            <a:r>
              <a:rPr sz="1400" spc="300" dirty="0">
                <a:latin typeface="MS UI Gothic"/>
                <a:cs typeface="MS UI Gothic"/>
              </a:rPr>
              <a:t>に</a:t>
            </a:r>
            <a:r>
              <a:rPr sz="1400" dirty="0">
                <a:latin typeface="MS UI Gothic"/>
                <a:cs typeface="MS UI Gothic"/>
              </a:rPr>
              <a:t>必</a:t>
            </a:r>
            <a:r>
              <a:rPr sz="1400" spc="210" dirty="0">
                <a:latin typeface="MS UI Gothic"/>
                <a:cs typeface="MS UI Gothic"/>
              </a:rPr>
              <a:t>ず</a:t>
            </a:r>
            <a:r>
              <a:rPr sz="1400" spc="-15" dirty="0">
                <a:latin typeface="MS UI Gothic"/>
                <a:cs typeface="MS UI Gothic"/>
              </a:rPr>
              <a:t>確</a:t>
            </a:r>
            <a:r>
              <a:rPr sz="1400" dirty="0">
                <a:latin typeface="MS UI Gothic"/>
                <a:cs typeface="MS UI Gothic"/>
              </a:rPr>
              <a:t>認</a:t>
            </a:r>
            <a:r>
              <a:rPr sz="1400" spc="330" dirty="0">
                <a:latin typeface="MS UI Gothic"/>
                <a:cs typeface="MS UI Gothic"/>
              </a:rPr>
              <a:t>を</a:t>
            </a:r>
            <a:r>
              <a:rPr sz="1400" spc="125" dirty="0">
                <a:latin typeface="MS UI Gothic"/>
                <a:cs typeface="MS UI Gothic"/>
              </a:rPr>
              <a:t>お</a:t>
            </a:r>
            <a:r>
              <a:rPr sz="1400" spc="140" dirty="0">
                <a:latin typeface="MS UI Gothic"/>
                <a:cs typeface="MS UI Gothic"/>
              </a:rPr>
              <a:t>願</a:t>
            </a:r>
            <a:r>
              <a:rPr sz="1400" spc="240" dirty="0">
                <a:latin typeface="MS UI Gothic"/>
                <a:cs typeface="MS UI Gothic"/>
              </a:rPr>
              <a:t>い</a:t>
            </a:r>
            <a:r>
              <a:rPr sz="1400" spc="370" dirty="0">
                <a:latin typeface="MS UI Gothic"/>
                <a:cs typeface="MS UI Gothic"/>
              </a:rPr>
              <a:t>し</a:t>
            </a:r>
            <a:r>
              <a:rPr sz="1400" spc="360" dirty="0">
                <a:latin typeface="MS UI Gothic"/>
                <a:cs typeface="MS UI Gothic"/>
              </a:rPr>
              <a:t>ま</a:t>
            </a:r>
            <a:r>
              <a:rPr sz="1400" spc="210" dirty="0">
                <a:latin typeface="MS UI Gothic"/>
                <a:cs typeface="MS UI Gothic"/>
              </a:rPr>
              <a:t>す</a:t>
            </a:r>
            <a:r>
              <a:rPr sz="1400" spc="15" dirty="0">
                <a:latin typeface="MS UI Gothic"/>
                <a:cs typeface="MS UI Gothic"/>
              </a:rPr>
              <a:t>★</a:t>
            </a:r>
            <a:endParaRPr sz="1400">
              <a:latin typeface="MS UI Gothic"/>
              <a:cs typeface="MS UI Gothic"/>
            </a:endParaRPr>
          </a:p>
          <a:p>
            <a:pPr>
              <a:lnSpc>
                <a:spcPct val="100000"/>
              </a:lnSpc>
              <a:spcBef>
                <a:spcPts val="15"/>
              </a:spcBef>
            </a:pPr>
            <a:endParaRPr sz="1400">
              <a:latin typeface="MS UI Gothic"/>
              <a:cs typeface="MS UI Gothic"/>
            </a:endParaRPr>
          </a:p>
          <a:p>
            <a:pPr marL="12700">
              <a:lnSpc>
                <a:spcPct val="100000"/>
              </a:lnSpc>
            </a:pPr>
            <a:r>
              <a:rPr sz="1200" spc="5" dirty="0">
                <a:latin typeface="MS Gothic"/>
                <a:cs typeface="MS Gothic"/>
              </a:rPr>
              <a:t>（１）</a:t>
            </a:r>
            <a:r>
              <a:rPr sz="1200" dirty="0">
                <a:latin typeface="MS Gothic"/>
                <a:cs typeface="MS Gothic"/>
              </a:rPr>
              <a:t>必要</a:t>
            </a:r>
            <a:r>
              <a:rPr sz="1200" spc="10" dirty="0">
                <a:latin typeface="MS Gothic"/>
                <a:cs typeface="MS Gothic"/>
              </a:rPr>
              <a:t>な</a:t>
            </a:r>
            <a:r>
              <a:rPr sz="1200" dirty="0">
                <a:latin typeface="MS Gothic"/>
                <a:cs typeface="MS Gothic"/>
              </a:rPr>
              <a:t>書</a:t>
            </a:r>
            <a:r>
              <a:rPr sz="1200" spc="10" dirty="0">
                <a:latin typeface="MS Gothic"/>
                <a:cs typeface="MS Gothic"/>
              </a:rPr>
              <a:t>類</a:t>
            </a:r>
            <a:r>
              <a:rPr sz="1200" dirty="0">
                <a:latin typeface="MS Gothic"/>
                <a:cs typeface="MS Gothic"/>
              </a:rPr>
              <a:t>は揃</a:t>
            </a:r>
            <a:r>
              <a:rPr sz="1200" spc="10" dirty="0">
                <a:latin typeface="MS Gothic"/>
                <a:cs typeface="MS Gothic"/>
              </a:rPr>
              <a:t>っ</a:t>
            </a:r>
            <a:r>
              <a:rPr sz="1200" dirty="0">
                <a:latin typeface="MS Gothic"/>
                <a:cs typeface="MS Gothic"/>
              </a:rPr>
              <a:t>て</a:t>
            </a:r>
            <a:r>
              <a:rPr sz="1200" spc="10" dirty="0">
                <a:latin typeface="MS Gothic"/>
                <a:cs typeface="MS Gothic"/>
              </a:rPr>
              <a:t>い</a:t>
            </a:r>
            <a:r>
              <a:rPr sz="1200" dirty="0">
                <a:latin typeface="MS Gothic"/>
                <a:cs typeface="MS Gothic"/>
              </a:rPr>
              <a:t>ます</a:t>
            </a:r>
            <a:r>
              <a:rPr sz="1200" spc="10" dirty="0">
                <a:latin typeface="MS Gothic"/>
                <a:cs typeface="MS Gothic"/>
              </a:rPr>
              <a:t>か</a:t>
            </a:r>
            <a:r>
              <a:rPr sz="1200" dirty="0">
                <a:latin typeface="MS Gothic"/>
                <a:cs typeface="MS Gothic"/>
              </a:rPr>
              <a:t>？</a:t>
            </a:r>
            <a:endParaRPr sz="1200">
              <a:latin typeface="MS Gothic"/>
              <a:cs typeface="MS Gothic"/>
            </a:endParaRPr>
          </a:p>
          <a:p>
            <a:pPr marL="315595" marR="85725" indent="152400">
              <a:lnSpc>
                <a:spcPct val="108400"/>
              </a:lnSpc>
              <a:spcBef>
                <a:spcPts val="10"/>
              </a:spcBef>
            </a:pPr>
            <a:r>
              <a:rPr sz="1200" spc="80" dirty="0">
                <a:latin typeface="MS UI Gothic"/>
                <a:cs typeface="MS UI Gothic"/>
              </a:rPr>
              <a:t>許可申請（更新、業種追加等）又は変更等の届出の際の提出書類、持参書 </a:t>
            </a:r>
            <a:r>
              <a:rPr sz="1200" spc="185" dirty="0">
                <a:latin typeface="MS UI Gothic"/>
                <a:cs typeface="MS UI Gothic"/>
              </a:rPr>
              <a:t>類等</a:t>
            </a:r>
            <a:r>
              <a:rPr sz="1200" spc="160" dirty="0">
                <a:latin typeface="MS UI Gothic"/>
                <a:cs typeface="MS UI Gothic"/>
              </a:rPr>
              <a:t>は</a:t>
            </a:r>
            <a:r>
              <a:rPr sz="1200" spc="125" dirty="0">
                <a:latin typeface="MS UI Gothic"/>
                <a:cs typeface="MS UI Gothic"/>
              </a:rPr>
              <a:t>、</a:t>
            </a:r>
            <a:r>
              <a:rPr sz="1200" spc="185" dirty="0">
                <a:latin typeface="MS UI Gothic"/>
                <a:cs typeface="MS UI Gothic"/>
              </a:rPr>
              <a:t>別添</a:t>
            </a:r>
            <a:r>
              <a:rPr sz="1200" spc="150" dirty="0">
                <a:latin typeface="MS UI Gothic"/>
                <a:cs typeface="MS UI Gothic"/>
              </a:rPr>
              <a:t>の</a:t>
            </a:r>
            <a:r>
              <a:rPr sz="1200" spc="185" dirty="0">
                <a:latin typeface="MS UI Gothic"/>
                <a:cs typeface="MS UI Gothic"/>
              </a:rPr>
              <a:t>早見表又</a:t>
            </a:r>
            <a:r>
              <a:rPr sz="1200" spc="160" dirty="0">
                <a:latin typeface="MS UI Gothic"/>
                <a:cs typeface="MS UI Gothic"/>
              </a:rPr>
              <a:t>は</a:t>
            </a:r>
            <a:r>
              <a:rPr sz="1200" spc="185" dirty="0">
                <a:latin typeface="MS UI Gothic"/>
                <a:cs typeface="MS UI Gothic"/>
              </a:rPr>
              <a:t>一覧表</a:t>
            </a:r>
            <a:r>
              <a:rPr sz="1200" spc="145" dirty="0">
                <a:latin typeface="MS UI Gothic"/>
                <a:cs typeface="MS UI Gothic"/>
              </a:rPr>
              <a:t>に</a:t>
            </a:r>
            <a:r>
              <a:rPr sz="1200" spc="140" dirty="0">
                <a:latin typeface="MS UI Gothic"/>
                <a:cs typeface="MS UI Gothic"/>
              </a:rPr>
              <a:t>よ</a:t>
            </a:r>
            <a:r>
              <a:rPr sz="1200" spc="114" dirty="0">
                <a:latin typeface="MS UI Gothic"/>
                <a:cs typeface="MS UI Gothic"/>
              </a:rPr>
              <a:t>り</a:t>
            </a:r>
            <a:r>
              <a:rPr sz="1200" spc="185" dirty="0">
                <a:latin typeface="MS UI Gothic"/>
                <a:cs typeface="MS UI Gothic"/>
              </a:rPr>
              <a:t>確認</a:t>
            </a:r>
            <a:r>
              <a:rPr sz="1200" spc="135" dirty="0">
                <a:latin typeface="MS UI Gothic"/>
                <a:cs typeface="MS UI Gothic"/>
              </a:rPr>
              <a:t>し</a:t>
            </a:r>
            <a:r>
              <a:rPr sz="1200" spc="145" dirty="0">
                <a:latin typeface="MS UI Gothic"/>
                <a:cs typeface="MS UI Gothic"/>
              </a:rPr>
              <a:t>て</a:t>
            </a:r>
            <a:r>
              <a:rPr sz="1200" spc="95" dirty="0">
                <a:latin typeface="MS UI Gothic"/>
                <a:cs typeface="MS UI Gothic"/>
              </a:rPr>
              <a:t>く</a:t>
            </a:r>
            <a:r>
              <a:rPr sz="1200" spc="145" dirty="0">
                <a:latin typeface="MS UI Gothic"/>
                <a:cs typeface="MS UI Gothic"/>
              </a:rPr>
              <a:t>だ</a:t>
            </a:r>
            <a:r>
              <a:rPr sz="1200" spc="130" dirty="0">
                <a:latin typeface="MS UI Gothic"/>
                <a:cs typeface="MS UI Gothic"/>
              </a:rPr>
              <a:t>さ</a:t>
            </a:r>
            <a:r>
              <a:rPr sz="1200" spc="150" dirty="0">
                <a:latin typeface="MS UI Gothic"/>
                <a:cs typeface="MS UI Gothic"/>
              </a:rPr>
              <a:t>い</a:t>
            </a:r>
            <a:r>
              <a:rPr sz="1200" spc="125" dirty="0">
                <a:latin typeface="MS UI Gothic"/>
                <a:cs typeface="MS UI Gothic"/>
              </a:rPr>
              <a:t>。</a:t>
            </a:r>
            <a:endParaRPr sz="1200">
              <a:latin typeface="MS UI Gothic"/>
              <a:cs typeface="MS UI Gothic"/>
            </a:endParaRPr>
          </a:p>
          <a:p>
            <a:pPr marL="467995">
              <a:lnSpc>
                <a:spcPct val="100000"/>
              </a:lnSpc>
              <a:spcBef>
                <a:spcPts val="110"/>
              </a:spcBef>
            </a:pPr>
            <a:r>
              <a:rPr sz="1200" spc="95" dirty="0">
                <a:latin typeface="MS UI Gothic"/>
                <a:cs typeface="MS UI Gothic"/>
              </a:rPr>
              <a:t>許可申請又は変更等の届出に必要な様式は、熊本県のホームページ</a:t>
            </a:r>
            <a:r>
              <a:rPr sz="1200" spc="45" dirty="0">
                <a:latin typeface="MS UI Gothic"/>
                <a:cs typeface="MS UI Gothic"/>
              </a:rPr>
              <a:t>（</a:t>
            </a:r>
            <a:r>
              <a:rPr sz="1100" dirty="0">
                <a:latin typeface="MS Gothic"/>
                <a:cs typeface="MS Gothic"/>
              </a:rPr>
              <a:t>「</a:t>
            </a:r>
            <a:r>
              <a:rPr sz="1200" dirty="0">
                <a:latin typeface="MS UI Gothic"/>
                <a:cs typeface="MS UI Gothic"/>
              </a:rPr>
              <a:t>建設</a:t>
            </a:r>
            <a:endParaRPr sz="1200">
              <a:latin typeface="MS UI Gothic"/>
              <a:cs typeface="MS UI Gothic"/>
            </a:endParaRPr>
          </a:p>
          <a:p>
            <a:pPr marL="315595" marR="85725">
              <a:lnSpc>
                <a:spcPct val="108100"/>
              </a:lnSpc>
            </a:pPr>
            <a:r>
              <a:rPr sz="1200" spc="155" dirty="0">
                <a:latin typeface="MS UI Gothic"/>
                <a:cs typeface="MS UI Gothic"/>
              </a:rPr>
              <a:t>業許可申請</a:t>
            </a:r>
            <a:r>
              <a:rPr sz="1200" spc="75" dirty="0">
                <a:latin typeface="MS UI Gothic"/>
                <a:cs typeface="MS UI Gothic"/>
              </a:rPr>
              <a:t>」</a:t>
            </a:r>
            <a:r>
              <a:rPr sz="1200" spc="125" dirty="0">
                <a:latin typeface="MS UI Gothic"/>
                <a:cs typeface="MS UI Gothic"/>
              </a:rPr>
              <a:t>で</a:t>
            </a:r>
            <a:r>
              <a:rPr sz="1200" spc="155" dirty="0">
                <a:latin typeface="MS UI Gothic"/>
                <a:cs typeface="MS UI Gothic"/>
              </a:rPr>
              <a:t>検索</a:t>
            </a:r>
            <a:r>
              <a:rPr sz="1200" spc="75" dirty="0">
                <a:latin typeface="MS UI Gothic"/>
                <a:cs typeface="MS UI Gothic"/>
              </a:rPr>
              <a:t>）</a:t>
            </a:r>
            <a:r>
              <a:rPr sz="1200" spc="120" dirty="0">
                <a:latin typeface="MS UI Gothic"/>
                <a:cs typeface="MS UI Gothic"/>
              </a:rPr>
              <a:t>に</a:t>
            </a:r>
            <a:r>
              <a:rPr sz="1200" spc="155" dirty="0">
                <a:latin typeface="MS UI Gothic"/>
                <a:cs typeface="MS UI Gothic"/>
              </a:rPr>
              <a:t>掲載</a:t>
            </a:r>
            <a:r>
              <a:rPr sz="1200" spc="114" dirty="0">
                <a:latin typeface="MS UI Gothic"/>
                <a:cs typeface="MS UI Gothic"/>
              </a:rPr>
              <a:t>し</a:t>
            </a:r>
            <a:r>
              <a:rPr sz="1200" spc="120" dirty="0">
                <a:latin typeface="MS UI Gothic"/>
                <a:cs typeface="MS UI Gothic"/>
              </a:rPr>
              <a:t>て</a:t>
            </a:r>
            <a:r>
              <a:rPr sz="1200" spc="125" dirty="0">
                <a:latin typeface="MS UI Gothic"/>
                <a:cs typeface="MS UI Gothic"/>
              </a:rPr>
              <a:t>い</a:t>
            </a:r>
            <a:r>
              <a:rPr sz="1200" spc="120" dirty="0">
                <a:latin typeface="MS UI Gothic"/>
                <a:cs typeface="MS UI Gothic"/>
              </a:rPr>
              <a:t>る</a:t>
            </a:r>
            <a:r>
              <a:rPr sz="1200" spc="135" dirty="0">
                <a:latin typeface="MS UI Gothic"/>
                <a:cs typeface="MS UI Gothic"/>
              </a:rPr>
              <a:t>ほ</a:t>
            </a:r>
            <a:r>
              <a:rPr sz="1200" spc="125" dirty="0">
                <a:latin typeface="MS UI Gothic"/>
                <a:cs typeface="MS UI Gothic"/>
              </a:rPr>
              <a:t>か</a:t>
            </a:r>
            <a:r>
              <a:rPr sz="1200" spc="105" dirty="0">
                <a:latin typeface="MS UI Gothic"/>
                <a:cs typeface="MS UI Gothic"/>
              </a:rPr>
              <a:t>、</a:t>
            </a:r>
            <a:r>
              <a:rPr sz="1200" spc="155" dirty="0">
                <a:latin typeface="MS UI Gothic"/>
                <a:cs typeface="MS UI Gothic"/>
              </a:rPr>
              <a:t>各地域</a:t>
            </a:r>
            <a:r>
              <a:rPr sz="1200" spc="125" dirty="0">
                <a:latin typeface="MS UI Gothic"/>
                <a:cs typeface="MS UI Gothic"/>
              </a:rPr>
              <a:t>の</a:t>
            </a:r>
            <a:r>
              <a:rPr sz="1200" spc="155" dirty="0">
                <a:latin typeface="MS UI Gothic"/>
                <a:cs typeface="MS UI Gothic"/>
              </a:rPr>
              <a:t>建設会館</a:t>
            </a:r>
            <a:r>
              <a:rPr sz="1200" spc="125" dirty="0">
                <a:latin typeface="MS UI Gothic"/>
                <a:cs typeface="MS UI Gothic"/>
              </a:rPr>
              <a:t>で</a:t>
            </a:r>
            <a:r>
              <a:rPr sz="1200" spc="155" dirty="0">
                <a:latin typeface="MS UI Gothic"/>
                <a:cs typeface="MS UI Gothic"/>
              </a:rPr>
              <a:t>販売</a:t>
            </a:r>
            <a:r>
              <a:rPr sz="1200" spc="110" dirty="0">
                <a:latin typeface="MS UI Gothic"/>
                <a:cs typeface="MS UI Gothic"/>
              </a:rPr>
              <a:t>さ</a:t>
            </a:r>
            <a:r>
              <a:rPr sz="1200" spc="140" dirty="0">
                <a:latin typeface="MS UI Gothic"/>
                <a:cs typeface="MS UI Gothic"/>
              </a:rPr>
              <a:t>れ</a:t>
            </a:r>
            <a:r>
              <a:rPr sz="1200" spc="120" dirty="0">
                <a:latin typeface="MS UI Gothic"/>
                <a:cs typeface="MS UI Gothic"/>
              </a:rPr>
              <a:t>て </a:t>
            </a:r>
            <a:r>
              <a:rPr sz="1200" spc="290" dirty="0">
                <a:latin typeface="MS UI Gothic"/>
                <a:cs typeface="MS UI Gothic"/>
              </a:rPr>
              <a:t>い</a:t>
            </a:r>
            <a:r>
              <a:rPr sz="1200" spc="265" dirty="0">
                <a:latin typeface="MS UI Gothic"/>
                <a:cs typeface="MS UI Gothic"/>
              </a:rPr>
              <a:t>ま</a:t>
            </a:r>
            <a:r>
              <a:rPr sz="1200" spc="300" dirty="0">
                <a:latin typeface="MS UI Gothic"/>
                <a:cs typeface="MS UI Gothic"/>
              </a:rPr>
              <a:t>す</a:t>
            </a:r>
            <a:r>
              <a:rPr sz="1200" spc="235" dirty="0">
                <a:latin typeface="MS UI Gothic"/>
                <a:cs typeface="MS UI Gothic"/>
              </a:rPr>
              <a:t>。</a:t>
            </a:r>
            <a:endParaRPr sz="1200">
              <a:latin typeface="MS UI Gothic"/>
              <a:cs typeface="MS UI Gothic"/>
            </a:endParaRPr>
          </a:p>
          <a:p>
            <a:pPr marL="12700">
              <a:lnSpc>
                <a:spcPct val="100000"/>
              </a:lnSpc>
              <a:spcBef>
                <a:spcPts val="100"/>
              </a:spcBef>
            </a:pPr>
            <a:r>
              <a:rPr sz="1200" spc="5" dirty="0">
                <a:latin typeface="MS Gothic"/>
                <a:cs typeface="MS Gothic"/>
              </a:rPr>
              <a:t>（２）</a:t>
            </a:r>
            <a:r>
              <a:rPr sz="1200" dirty="0">
                <a:latin typeface="MS Gothic"/>
                <a:cs typeface="MS Gothic"/>
              </a:rPr>
              <a:t>許可</a:t>
            </a:r>
            <a:r>
              <a:rPr sz="1200" spc="10" dirty="0">
                <a:latin typeface="MS Gothic"/>
                <a:cs typeface="MS Gothic"/>
              </a:rPr>
              <a:t>の</a:t>
            </a:r>
            <a:r>
              <a:rPr sz="1200" dirty="0">
                <a:latin typeface="MS Gothic"/>
                <a:cs typeface="MS Gothic"/>
              </a:rPr>
              <a:t>要</a:t>
            </a:r>
            <a:r>
              <a:rPr sz="1200" spc="10" dirty="0">
                <a:latin typeface="MS Gothic"/>
                <a:cs typeface="MS Gothic"/>
              </a:rPr>
              <a:t>件</a:t>
            </a:r>
            <a:r>
              <a:rPr sz="1200" dirty="0">
                <a:latin typeface="MS Gothic"/>
                <a:cs typeface="MS Gothic"/>
              </a:rPr>
              <a:t>は維</a:t>
            </a:r>
            <a:r>
              <a:rPr sz="1200" spc="10" dirty="0">
                <a:latin typeface="MS Gothic"/>
                <a:cs typeface="MS Gothic"/>
              </a:rPr>
              <a:t>持</a:t>
            </a:r>
            <a:r>
              <a:rPr sz="1200" dirty="0">
                <a:latin typeface="MS Gothic"/>
                <a:cs typeface="MS Gothic"/>
              </a:rPr>
              <a:t>さ</a:t>
            </a:r>
            <a:r>
              <a:rPr sz="1200" spc="10" dirty="0">
                <a:latin typeface="MS Gothic"/>
                <a:cs typeface="MS Gothic"/>
              </a:rPr>
              <a:t>れ</a:t>
            </a:r>
            <a:r>
              <a:rPr sz="1200" dirty="0">
                <a:latin typeface="MS Gothic"/>
                <a:cs typeface="MS Gothic"/>
              </a:rPr>
              <a:t>てい</a:t>
            </a:r>
            <a:r>
              <a:rPr sz="1200" spc="10" dirty="0">
                <a:latin typeface="MS Gothic"/>
                <a:cs typeface="MS Gothic"/>
              </a:rPr>
              <a:t>ま</a:t>
            </a:r>
            <a:r>
              <a:rPr sz="1200" dirty="0">
                <a:latin typeface="MS Gothic"/>
                <a:cs typeface="MS Gothic"/>
              </a:rPr>
              <a:t>す</a:t>
            </a:r>
            <a:r>
              <a:rPr sz="1200" spc="10" dirty="0">
                <a:latin typeface="MS Gothic"/>
                <a:cs typeface="MS Gothic"/>
              </a:rPr>
              <a:t>か</a:t>
            </a:r>
            <a:r>
              <a:rPr sz="1200" dirty="0">
                <a:latin typeface="MS Gothic"/>
                <a:cs typeface="MS Gothic"/>
              </a:rPr>
              <a:t>？</a:t>
            </a:r>
            <a:endParaRPr sz="1200">
              <a:latin typeface="MS Gothic"/>
              <a:cs typeface="MS Gothic"/>
            </a:endParaRPr>
          </a:p>
          <a:p>
            <a:pPr marL="315595" marR="5080" indent="152400">
              <a:lnSpc>
                <a:spcPct val="108100"/>
              </a:lnSpc>
              <a:spcBef>
                <a:spcPts val="15"/>
              </a:spcBef>
            </a:pPr>
            <a:r>
              <a:rPr sz="1200" spc="65" dirty="0">
                <a:latin typeface="MS UI Gothic"/>
                <a:cs typeface="MS UI Gothic"/>
              </a:rPr>
              <a:t>「</a:t>
            </a:r>
            <a:r>
              <a:rPr sz="1200" spc="130" dirty="0">
                <a:latin typeface="MS UI Gothic"/>
                <a:cs typeface="MS UI Gothic"/>
              </a:rPr>
              <a:t>経営業務</a:t>
            </a:r>
            <a:r>
              <a:rPr sz="1200" spc="105" dirty="0">
                <a:latin typeface="MS UI Gothic"/>
                <a:cs typeface="MS UI Gothic"/>
              </a:rPr>
              <a:t>の</a:t>
            </a:r>
            <a:r>
              <a:rPr sz="1200" spc="130" dirty="0">
                <a:latin typeface="MS UI Gothic"/>
                <a:cs typeface="MS UI Gothic"/>
              </a:rPr>
              <a:t>管理責任者</a:t>
            </a:r>
            <a:r>
              <a:rPr sz="1200" spc="65" dirty="0">
                <a:latin typeface="MS UI Gothic"/>
                <a:cs typeface="MS UI Gothic"/>
              </a:rPr>
              <a:t>」</a:t>
            </a:r>
            <a:r>
              <a:rPr sz="1100" spc="5" dirty="0">
                <a:latin typeface="MS UI Gothic"/>
                <a:cs typeface="MS UI Gothic"/>
              </a:rPr>
              <a:t>（</a:t>
            </a:r>
            <a:r>
              <a:rPr sz="1100" spc="-5" dirty="0">
                <a:latin typeface="MS UI Gothic"/>
                <a:cs typeface="MS UI Gothic"/>
              </a:rPr>
              <a:t>法人</a:t>
            </a:r>
            <a:r>
              <a:rPr sz="1100" spc="140" dirty="0">
                <a:latin typeface="MS UI Gothic"/>
                <a:cs typeface="MS UI Gothic"/>
              </a:rPr>
              <a:t>の</a:t>
            </a:r>
            <a:r>
              <a:rPr sz="1100" spc="10" dirty="0">
                <a:latin typeface="MS UI Gothic"/>
                <a:cs typeface="MS UI Gothic"/>
              </a:rPr>
              <a:t>場</a:t>
            </a:r>
            <a:r>
              <a:rPr sz="1100" spc="-15" dirty="0">
                <a:latin typeface="MS UI Gothic"/>
                <a:cs typeface="MS UI Gothic"/>
              </a:rPr>
              <a:t>合</a:t>
            </a:r>
            <a:r>
              <a:rPr sz="1100" spc="125" dirty="0">
                <a:latin typeface="MS UI Gothic"/>
                <a:cs typeface="MS UI Gothic"/>
              </a:rPr>
              <a:t>は</a:t>
            </a:r>
            <a:r>
              <a:rPr sz="1100" spc="-5" dirty="0">
                <a:latin typeface="MS UI Gothic"/>
                <a:cs typeface="MS UI Gothic"/>
              </a:rPr>
              <a:t>役員</a:t>
            </a:r>
            <a:r>
              <a:rPr sz="1100" spc="-15" dirty="0">
                <a:latin typeface="MS UI Gothic"/>
                <a:cs typeface="MS UI Gothic"/>
              </a:rPr>
              <a:t>、</a:t>
            </a:r>
            <a:r>
              <a:rPr sz="1100" spc="-5" dirty="0">
                <a:latin typeface="MS UI Gothic"/>
                <a:cs typeface="MS UI Gothic"/>
              </a:rPr>
              <a:t>個</a:t>
            </a:r>
            <a:r>
              <a:rPr sz="1100" spc="90" dirty="0">
                <a:latin typeface="MS UI Gothic"/>
                <a:cs typeface="MS UI Gothic"/>
              </a:rPr>
              <a:t>人</a:t>
            </a:r>
            <a:r>
              <a:rPr sz="1100" spc="65" dirty="0">
                <a:latin typeface="MS UI Gothic"/>
                <a:cs typeface="MS UI Gothic"/>
              </a:rPr>
              <a:t>の</a:t>
            </a:r>
            <a:r>
              <a:rPr sz="1100" spc="-5" dirty="0">
                <a:latin typeface="MS UI Gothic"/>
                <a:cs typeface="MS UI Gothic"/>
              </a:rPr>
              <a:t>場</a:t>
            </a:r>
            <a:r>
              <a:rPr sz="1100" spc="-15" dirty="0">
                <a:latin typeface="MS UI Gothic"/>
                <a:cs typeface="MS UI Gothic"/>
              </a:rPr>
              <a:t>合</a:t>
            </a:r>
            <a:r>
              <a:rPr sz="1100" spc="125" dirty="0">
                <a:latin typeface="MS UI Gothic"/>
                <a:cs typeface="MS UI Gothic"/>
              </a:rPr>
              <a:t>は</a:t>
            </a:r>
            <a:r>
              <a:rPr sz="1100" spc="10" dirty="0">
                <a:latin typeface="MS UI Gothic"/>
                <a:cs typeface="MS UI Gothic"/>
              </a:rPr>
              <a:t>事</a:t>
            </a:r>
            <a:r>
              <a:rPr sz="1100" spc="-15" dirty="0">
                <a:latin typeface="MS UI Gothic"/>
                <a:cs typeface="MS UI Gothic"/>
              </a:rPr>
              <a:t>業</a:t>
            </a:r>
            <a:r>
              <a:rPr sz="1100" spc="-5" dirty="0">
                <a:latin typeface="MS UI Gothic"/>
                <a:cs typeface="MS UI Gothic"/>
              </a:rPr>
              <a:t>主</a:t>
            </a:r>
            <a:r>
              <a:rPr sz="1100" spc="-15" dirty="0">
                <a:latin typeface="MS UI Gothic"/>
                <a:cs typeface="MS UI Gothic"/>
              </a:rPr>
              <a:t>又</a:t>
            </a:r>
            <a:r>
              <a:rPr sz="1100" spc="135" dirty="0">
                <a:latin typeface="MS UI Gothic"/>
                <a:cs typeface="MS UI Gothic"/>
              </a:rPr>
              <a:t>は</a:t>
            </a:r>
            <a:r>
              <a:rPr sz="1100" spc="-5" dirty="0">
                <a:latin typeface="MS UI Gothic"/>
                <a:cs typeface="MS UI Gothic"/>
              </a:rPr>
              <a:t>支配人</a:t>
            </a:r>
            <a:r>
              <a:rPr sz="1100" spc="5" dirty="0">
                <a:latin typeface="MS UI Gothic"/>
                <a:cs typeface="MS UI Gothic"/>
              </a:rPr>
              <a:t>） </a:t>
            </a:r>
            <a:r>
              <a:rPr sz="1100" spc="-325" dirty="0">
                <a:latin typeface="MS UI Gothic"/>
                <a:cs typeface="MS UI Gothic"/>
              </a:rPr>
              <a:t> </a:t>
            </a:r>
            <a:r>
              <a:rPr sz="1200" spc="125" dirty="0">
                <a:latin typeface="MS UI Gothic"/>
                <a:cs typeface="MS UI Gothic"/>
              </a:rPr>
              <a:t>や</a:t>
            </a:r>
            <a:r>
              <a:rPr sz="1200" spc="75" dirty="0">
                <a:latin typeface="MS UI Gothic"/>
                <a:cs typeface="MS UI Gothic"/>
              </a:rPr>
              <a:t>「</a:t>
            </a:r>
            <a:r>
              <a:rPr sz="1200" spc="150" dirty="0">
                <a:latin typeface="MS UI Gothic"/>
                <a:cs typeface="MS UI Gothic"/>
              </a:rPr>
              <a:t>営業所</a:t>
            </a:r>
            <a:r>
              <a:rPr sz="1200" spc="120" dirty="0">
                <a:latin typeface="MS UI Gothic"/>
                <a:cs typeface="MS UI Gothic"/>
              </a:rPr>
              <a:t>の</a:t>
            </a:r>
            <a:r>
              <a:rPr sz="1200" spc="150" dirty="0">
                <a:latin typeface="MS UI Gothic"/>
                <a:cs typeface="MS UI Gothic"/>
              </a:rPr>
              <a:t>専任技術者</a:t>
            </a:r>
            <a:r>
              <a:rPr sz="1200" spc="75" dirty="0">
                <a:latin typeface="MS UI Gothic"/>
                <a:cs typeface="MS UI Gothic"/>
              </a:rPr>
              <a:t>」</a:t>
            </a:r>
            <a:r>
              <a:rPr sz="1100" spc="5" dirty="0">
                <a:latin typeface="MS UI Gothic"/>
                <a:cs typeface="MS UI Gothic"/>
              </a:rPr>
              <a:t>（</a:t>
            </a:r>
            <a:r>
              <a:rPr sz="1100" spc="-5" dirty="0">
                <a:latin typeface="MS UI Gothic"/>
                <a:cs typeface="MS UI Gothic"/>
              </a:rPr>
              <a:t>一定</a:t>
            </a:r>
            <a:r>
              <a:rPr sz="1100" spc="140" dirty="0">
                <a:latin typeface="MS UI Gothic"/>
                <a:cs typeface="MS UI Gothic"/>
              </a:rPr>
              <a:t>の</a:t>
            </a:r>
            <a:r>
              <a:rPr sz="1100" spc="-5" dirty="0">
                <a:latin typeface="MS UI Gothic"/>
                <a:cs typeface="MS UI Gothic"/>
              </a:rPr>
              <a:t>資格又</a:t>
            </a:r>
            <a:r>
              <a:rPr sz="1100" spc="125" dirty="0">
                <a:latin typeface="MS UI Gothic"/>
                <a:cs typeface="MS UI Gothic"/>
              </a:rPr>
              <a:t>は</a:t>
            </a:r>
            <a:r>
              <a:rPr sz="1100" spc="-15" dirty="0">
                <a:latin typeface="MS UI Gothic"/>
                <a:cs typeface="MS UI Gothic"/>
              </a:rPr>
              <a:t>経</a:t>
            </a:r>
            <a:r>
              <a:rPr sz="1100" spc="-5" dirty="0">
                <a:latin typeface="MS UI Gothic"/>
                <a:cs typeface="MS UI Gothic"/>
              </a:rPr>
              <a:t>験</a:t>
            </a:r>
            <a:r>
              <a:rPr sz="1100" spc="125" dirty="0">
                <a:latin typeface="MS UI Gothic"/>
                <a:cs typeface="MS UI Gothic"/>
              </a:rPr>
              <a:t>を</a:t>
            </a:r>
            <a:r>
              <a:rPr sz="1100" spc="-15" dirty="0">
                <a:latin typeface="MS UI Gothic"/>
                <a:cs typeface="MS UI Gothic"/>
              </a:rPr>
              <a:t>有</a:t>
            </a:r>
            <a:r>
              <a:rPr sz="1100" spc="65" dirty="0">
                <a:latin typeface="MS UI Gothic"/>
                <a:cs typeface="MS UI Gothic"/>
              </a:rPr>
              <a:t>し</a:t>
            </a:r>
            <a:r>
              <a:rPr sz="1100" spc="120" dirty="0">
                <a:latin typeface="MS UI Gothic"/>
                <a:cs typeface="MS UI Gothic"/>
              </a:rPr>
              <a:t>た</a:t>
            </a:r>
            <a:r>
              <a:rPr sz="1100" spc="10" dirty="0">
                <a:latin typeface="MS UI Gothic"/>
                <a:cs typeface="MS UI Gothic"/>
              </a:rPr>
              <a:t>者</a:t>
            </a:r>
            <a:r>
              <a:rPr sz="1100" spc="-5" dirty="0">
                <a:latin typeface="MS UI Gothic"/>
                <a:cs typeface="MS UI Gothic"/>
              </a:rPr>
              <a:t>）</a:t>
            </a:r>
            <a:r>
              <a:rPr sz="1200" spc="170" dirty="0">
                <a:latin typeface="MS UI Gothic"/>
                <a:cs typeface="MS UI Gothic"/>
              </a:rPr>
              <a:t>であ</a:t>
            </a:r>
            <a:r>
              <a:rPr sz="1200" spc="160" dirty="0">
                <a:latin typeface="MS UI Gothic"/>
                <a:cs typeface="MS UI Gothic"/>
              </a:rPr>
              <a:t>る</a:t>
            </a:r>
            <a:r>
              <a:rPr sz="1200" spc="195" dirty="0">
                <a:latin typeface="MS UI Gothic"/>
                <a:cs typeface="MS UI Gothic"/>
              </a:rPr>
              <a:t>人</a:t>
            </a:r>
            <a:r>
              <a:rPr sz="1200" spc="150" dirty="0">
                <a:latin typeface="MS UI Gothic"/>
                <a:cs typeface="MS UI Gothic"/>
              </a:rPr>
              <a:t>が</a:t>
            </a:r>
            <a:r>
              <a:rPr sz="1200" spc="185" dirty="0">
                <a:latin typeface="MS UI Gothic"/>
                <a:cs typeface="MS UI Gothic"/>
              </a:rPr>
              <a:t>辞任</a:t>
            </a:r>
            <a:r>
              <a:rPr sz="1200" spc="90" dirty="0">
                <a:latin typeface="MS UI Gothic"/>
                <a:cs typeface="MS UI Gothic"/>
              </a:rPr>
              <a:t>（</a:t>
            </a:r>
            <a:r>
              <a:rPr sz="1200" spc="185" dirty="0">
                <a:latin typeface="MS UI Gothic"/>
                <a:cs typeface="MS UI Gothic"/>
              </a:rPr>
              <a:t>退 </a:t>
            </a:r>
            <a:r>
              <a:rPr sz="1200" spc="245" dirty="0">
                <a:latin typeface="MS UI Gothic"/>
                <a:cs typeface="MS UI Gothic"/>
              </a:rPr>
              <a:t>職</a:t>
            </a:r>
            <a:r>
              <a:rPr sz="1200" spc="120" dirty="0">
                <a:latin typeface="MS UI Gothic"/>
                <a:cs typeface="MS UI Gothic"/>
              </a:rPr>
              <a:t>）</a:t>
            </a:r>
            <a:r>
              <a:rPr sz="1200" spc="180" dirty="0">
                <a:latin typeface="MS UI Gothic"/>
                <a:cs typeface="MS UI Gothic"/>
              </a:rPr>
              <a:t>し</a:t>
            </a:r>
            <a:r>
              <a:rPr sz="1200" spc="195" dirty="0">
                <a:latin typeface="MS UI Gothic"/>
                <a:cs typeface="MS UI Gothic"/>
              </a:rPr>
              <a:t>た</a:t>
            </a:r>
            <a:r>
              <a:rPr sz="1200" spc="245" dirty="0">
                <a:latin typeface="MS UI Gothic"/>
                <a:cs typeface="MS UI Gothic"/>
              </a:rPr>
              <a:t>場合</a:t>
            </a:r>
            <a:r>
              <a:rPr sz="1200" spc="165" dirty="0">
                <a:latin typeface="MS UI Gothic"/>
                <a:cs typeface="MS UI Gothic"/>
              </a:rPr>
              <a:t>、</a:t>
            </a:r>
            <a:r>
              <a:rPr sz="1200" spc="245" dirty="0">
                <a:latin typeface="MS UI Gothic"/>
                <a:cs typeface="MS UI Gothic"/>
              </a:rPr>
              <a:t>交代</a:t>
            </a:r>
            <a:r>
              <a:rPr sz="1200" spc="200" dirty="0">
                <a:latin typeface="MS UI Gothic"/>
                <a:cs typeface="MS UI Gothic"/>
              </a:rPr>
              <a:t>で</a:t>
            </a:r>
            <a:r>
              <a:rPr sz="1200" spc="185" dirty="0">
                <a:latin typeface="MS UI Gothic"/>
                <a:cs typeface="MS UI Gothic"/>
              </a:rPr>
              <a:t>きる</a:t>
            </a:r>
            <a:r>
              <a:rPr sz="1200" spc="245" dirty="0">
                <a:latin typeface="MS UI Gothic"/>
                <a:cs typeface="MS UI Gothic"/>
              </a:rPr>
              <a:t>人</a:t>
            </a:r>
            <a:r>
              <a:rPr sz="1200" spc="204" dirty="0">
                <a:latin typeface="MS UI Gothic"/>
                <a:cs typeface="MS UI Gothic"/>
              </a:rPr>
              <a:t>が</a:t>
            </a:r>
            <a:r>
              <a:rPr sz="1200" spc="200" dirty="0">
                <a:latin typeface="MS UI Gothic"/>
                <a:cs typeface="MS UI Gothic"/>
              </a:rPr>
              <a:t>い</a:t>
            </a:r>
            <a:r>
              <a:rPr sz="1200" spc="210" dirty="0">
                <a:latin typeface="MS UI Gothic"/>
                <a:cs typeface="MS UI Gothic"/>
              </a:rPr>
              <a:t>な</a:t>
            </a:r>
            <a:r>
              <a:rPr sz="1200" spc="200" dirty="0">
                <a:latin typeface="MS UI Gothic"/>
                <a:cs typeface="MS UI Gothic"/>
              </a:rPr>
              <a:t>け</a:t>
            </a:r>
            <a:r>
              <a:rPr sz="1200" spc="220" dirty="0">
                <a:latin typeface="MS UI Gothic"/>
                <a:cs typeface="MS UI Gothic"/>
              </a:rPr>
              <a:t>れ</a:t>
            </a:r>
            <a:r>
              <a:rPr sz="1200" spc="210" dirty="0">
                <a:latin typeface="MS UI Gothic"/>
                <a:cs typeface="MS UI Gothic"/>
              </a:rPr>
              <a:t>ば</a:t>
            </a:r>
            <a:r>
              <a:rPr sz="1200" spc="165" dirty="0">
                <a:latin typeface="MS UI Gothic"/>
                <a:cs typeface="MS UI Gothic"/>
              </a:rPr>
              <a:t>、</a:t>
            </a:r>
            <a:r>
              <a:rPr sz="1200" spc="245" dirty="0">
                <a:latin typeface="MS UI Gothic"/>
                <a:cs typeface="MS UI Gothic"/>
              </a:rPr>
              <a:t>許可</a:t>
            </a:r>
            <a:r>
              <a:rPr sz="1200" spc="200" dirty="0">
                <a:latin typeface="MS UI Gothic"/>
                <a:cs typeface="MS UI Gothic"/>
              </a:rPr>
              <a:t>の</a:t>
            </a:r>
            <a:r>
              <a:rPr sz="1200" spc="245" dirty="0">
                <a:latin typeface="MS UI Gothic"/>
                <a:cs typeface="MS UI Gothic"/>
              </a:rPr>
              <a:t>要件</a:t>
            </a:r>
            <a:r>
              <a:rPr sz="1200" spc="185" dirty="0">
                <a:latin typeface="MS UI Gothic"/>
                <a:cs typeface="MS UI Gothic"/>
              </a:rPr>
              <a:t>を</a:t>
            </a:r>
            <a:r>
              <a:rPr sz="1200" spc="245" dirty="0">
                <a:latin typeface="MS UI Gothic"/>
                <a:cs typeface="MS UI Gothic"/>
              </a:rPr>
              <a:t>欠</a:t>
            </a:r>
            <a:r>
              <a:rPr sz="1200" spc="125" dirty="0">
                <a:latin typeface="MS UI Gothic"/>
                <a:cs typeface="MS UI Gothic"/>
              </a:rPr>
              <a:t>く</a:t>
            </a:r>
            <a:r>
              <a:rPr sz="1200" spc="170" dirty="0">
                <a:latin typeface="MS UI Gothic"/>
                <a:cs typeface="MS UI Gothic"/>
              </a:rPr>
              <a:t>こ</a:t>
            </a:r>
            <a:r>
              <a:rPr sz="1200" spc="155" dirty="0">
                <a:latin typeface="MS UI Gothic"/>
                <a:cs typeface="MS UI Gothic"/>
              </a:rPr>
              <a:t>とと</a:t>
            </a:r>
            <a:r>
              <a:rPr sz="1200" spc="210" dirty="0">
                <a:latin typeface="MS UI Gothic"/>
                <a:cs typeface="MS UI Gothic"/>
              </a:rPr>
              <a:t>な</a:t>
            </a:r>
            <a:r>
              <a:rPr sz="1200" spc="185" dirty="0">
                <a:latin typeface="MS UI Gothic"/>
                <a:cs typeface="MS UI Gothic"/>
              </a:rPr>
              <a:t>る</a:t>
            </a:r>
            <a:r>
              <a:rPr sz="1200" spc="195" dirty="0">
                <a:latin typeface="MS UI Gothic"/>
                <a:cs typeface="MS UI Gothic"/>
              </a:rPr>
              <a:t>た </a:t>
            </a:r>
            <a:r>
              <a:rPr sz="1200" spc="185" dirty="0">
                <a:latin typeface="MS UI Gothic"/>
                <a:cs typeface="MS UI Gothic"/>
              </a:rPr>
              <a:t>め</a:t>
            </a:r>
            <a:r>
              <a:rPr sz="1200" spc="150" dirty="0">
                <a:latin typeface="MS UI Gothic"/>
                <a:cs typeface="MS UI Gothic"/>
              </a:rPr>
              <a:t>、</a:t>
            </a:r>
            <a:r>
              <a:rPr sz="1200" spc="225" dirty="0">
                <a:latin typeface="MS UI Gothic"/>
                <a:cs typeface="MS UI Gothic"/>
              </a:rPr>
              <a:t>許可</a:t>
            </a:r>
            <a:r>
              <a:rPr sz="1200" spc="185" dirty="0">
                <a:latin typeface="MS UI Gothic"/>
                <a:cs typeface="MS UI Gothic"/>
              </a:rPr>
              <a:t>の</a:t>
            </a:r>
            <a:r>
              <a:rPr sz="1200" spc="225" dirty="0">
                <a:latin typeface="MS UI Gothic"/>
                <a:cs typeface="MS UI Gothic"/>
              </a:rPr>
              <a:t>全部又</a:t>
            </a:r>
            <a:r>
              <a:rPr sz="1200" spc="190" dirty="0">
                <a:latin typeface="MS UI Gothic"/>
                <a:cs typeface="MS UI Gothic"/>
              </a:rPr>
              <a:t>は</a:t>
            </a:r>
            <a:r>
              <a:rPr sz="1200" spc="225" dirty="0">
                <a:latin typeface="MS UI Gothic"/>
                <a:cs typeface="MS UI Gothic"/>
              </a:rPr>
              <a:t>一部</a:t>
            </a:r>
            <a:r>
              <a:rPr sz="1200" spc="185" dirty="0">
                <a:latin typeface="MS UI Gothic"/>
                <a:cs typeface="MS UI Gothic"/>
              </a:rPr>
              <a:t>が</a:t>
            </a:r>
            <a:r>
              <a:rPr sz="1200" spc="225" dirty="0">
                <a:latin typeface="MS UI Gothic"/>
                <a:cs typeface="MS UI Gothic"/>
              </a:rPr>
              <a:t>廃業</a:t>
            </a:r>
            <a:r>
              <a:rPr sz="1200" spc="140" dirty="0">
                <a:latin typeface="MS UI Gothic"/>
                <a:cs typeface="MS UI Gothic"/>
              </a:rPr>
              <a:t>と</a:t>
            </a:r>
            <a:r>
              <a:rPr sz="1200" spc="190" dirty="0">
                <a:latin typeface="MS UI Gothic"/>
                <a:cs typeface="MS UI Gothic"/>
              </a:rPr>
              <a:t>な</a:t>
            </a:r>
            <a:r>
              <a:rPr sz="1200" spc="140" dirty="0">
                <a:latin typeface="MS UI Gothic"/>
                <a:cs typeface="MS UI Gothic"/>
              </a:rPr>
              <a:t>り</a:t>
            </a:r>
            <a:r>
              <a:rPr sz="1200" spc="170" dirty="0">
                <a:latin typeface="MS UI Gothic"/>
                <a:cs typeface="MS UI Gothic"/>
              </a:rPr>
              <a:t>ま</a:t>
            </a:r>
            <a:r>
              <a:rPr sz="1200" spc="190" dirty="0">
                <a:latin typeface="MS UI Gothic"/>
                <a:cs typeface="MS UI Gothic"/>
              </a:rPr>
              <a:t>す</a:t>
            </a:r>
            <a:r>
              <a:rPr sz="1200" spc="185" dirty="0">
                <a:latin typeface="MS UI Gothic"/>
                <a:cs typeface="MS UI Gothic"/>
              </a:rPr>
              <a:t>ので</a:t>
            </a:r>
            <a:r>
              <a:rPr sz="1200" spc="150" dirty="0">
                <a:latin typeface="MS UI Gothic"/>
                <a:cs typeface="MS UI Gothic"/>
              </a:rPr>
              <a:t>、</a:t>
            </a:r>
            <a:r>
              <a:rPr sz="1200" spc="170" dirty="0">
                <a:latin typeface="MS UI Gothic"/>
                <a:cs typeface="MS UI Gothic"/>
              </a:rPr>
              <a:t>ご</a:t>
            </a:r>
            <a:r>
              <a:rPr sz="1200" spc="225" dirty="0">
                <a:latin typeface="MS UI Gothic"/>
                <a:cs typeface="MS UI Gothic"/>
              </a:rPr>
              <a:t>注意</a:t>
            </a:r>
            <a:r>
              <a:rPr sz="1200" spc="110" dirty="0">
                <a:latin typeface="MS UI Gothic"/>
                <a:cs typeface="MS UI Gothic"/>
              </a:rPr>
              <a:t>く</a:t>
            </a:r>
            <a:r>
              <a:rPr sz="1200" spc="175" dirty="0">
                <a:latin typeface="MS UI Gothic"/>
                <a:cs typeface="MS UI Gothic"/>
              </a:rPr>
              <a:t>だ</a:t>
            </a:r>
            <a:r>
              <a:rPr sz="1200" spc="155" dirty="0">
                <a:latin typeface="MS UI Gothic"/>
                <a:cs typeface="MS UI Gothic"/>
              </a:rPr>
              <a:t>さ</a:t>
            </a:r>
            <a:r>
              <a:rPr sz="1200" spc="185" dirty="0">
                <a:latin typeface="MS UI Gothic"/>
                <a:cs typeface="MS UI Gothic"/>
              </a:rPr>
              <a:t>い</a:t>
            </a:r>
            <a:r>
              <a:rPr sz="1200" spc="150" dirty="0">
                <a:latin typeface="MS UI Gothic"/>
                <a:cs typeface="MS UI Gothic"/>
              </a:rPr>
              <a:t>。</a:t>
            </a:r>
            <a:endParaRPr sz="1200">
              <a:latin typeface="MS UI Gothic"/>
              <a:cs typeface="MS UI Gothic"/>
            </a:endParaRPr>
          </a:p>
          <a:p>
            <a:pPr marL="315595" marR="85725" indent="152400">
              <a:lnSpc>
                <a:spcPct val="107900"/>
              </a:lnSpc>
              <a:spcBef>
                <a:spcPts val="5"/>
              </a:spcBef>
            </a:pPr>
            <a:r>
              <a:rPr sz="1200" spc="145" dirty="0">
                <a:latin typeface="MS UI Gothic"/>
                <a:cs typeface="MS UI Gothic"/>
              </a:rPr>
              <a:t>ま</a:t>
            </a:r>
            <a:r>
              <a:rPr sz="1200" spc="150" dirty="0">
                <a:latin typeface="MS UI Gothic"/>
                <a:cs typeface="MS UI Gothic"/>
              </a:rPr>
              <a:t>た</a:t>
            </a:r>
            <a:r>
              <a:rPr sz="1200" spc="125" dirty="0">
                <a:latin typeface="MS UI Gothic"/>
                <a:cs typeface="MS UI Gothic"/>
              </a:rPr>
              <a:t>、</a:t>
            </a:r>
            <a:r>
              <a:rPr sz="1200" spc="190" dirty="0">
                <a:latin typeface="MS UI Gothic"/>
                <a:cs typeface="MS UI Gothic"/>
              </a:rPr>
              <a:t>令和</a:t>
            </a:r>
            <a:r>
              <a:rPr sz="1200" spc="130" dirty="0">
                <a:latin typeface="MS UI Gothic"/>
                <a:cs typeface="MS UI Gothic"/>
              </a:rPr>
              <a:t>２</a:t>
            </a:r>
            <a:r>
              <a:rPr sz="1200" spc="190" dirty="0">
                <a:latin typeface="MS UI Gothic"/>
                <a:cs typeface="MS UI Gothic"/>
              </a:rPr>
              <a:t>年</a:t>
            </a:r>
            <a:r>
              <a:rPr sz="1200" spc="130" dirty="0">
                <a:latin typeface="MS UI Gothic"/>
                <a:cs typeface="MS UI Gothic"/>
              </a:rPr>
              <a:t>１０</a:t>
            </a:r>
            <a:r>
              <a:rPr sz="1200" spc="190" dirty="0">
                <a:latin typeface="MS UI Gothic"/>
                <a:cs typeface="MS UI Gothic"/>
              </a:rPr>
              <a:t>月</a:t>
            </a:r>
            <a:r>
              <a:rPr sz="1200" spc="155" dirty="0">
                <a:latin typeface="MS UI Gothic"/>
                <a:cs typeface="MS UI Gothic"/>
              </a:rPr>
              <a:t>か</a:t>
            </a:r>
            <a:r>
              <a:rPr sz="1200" spc="130" dirty="0">
                <a:latin typeface="MS UI Gothic"/>
                <a:cs typeface="MS UI Gothic"/>
              </a:rPr>
              <a:t>ら</a:t>
            </a:r>
            <a:r>
              <a:rPr sz="1200" spc="125" dirty="0">
                <a:latin typeface="MS UI Gothic"/>
                <a:cs typeface="MS UI Gothic"/>
              </a:rPr>
              <a:t>、</a:t>
            </a:r>
            <a:r>
              <a:rPr sz="1200" spc="190" dirty="0">
                <a:latin typeface="MS UI Gothic"/>
                <a:cs typeface="MS UI Gothic"/>
              </a:rPr>
              <a:t>社会保険等</a:t>
            </a:r>
            <a:r>
              <a:rPr sz="1200" spc="155" dirty="0">
                <a:latin typeface="MS UI Gothic"/>
                <a:cs typeface="MS UI Gothic"/>
              </a:rPr>
              <a:t>の</a:t>
            </a:r>
            <a:r>
              <a:rPr sz="1200" spc="190" dirty="0">
                <a:latin typeface="MS UI Gothic"/>
                <a:cs typeface="MS UI Gothic"/>
              </a:rPr>
              <a:t>加入</a:t>
            </a:r>
            <a:r>
              <a:rPr sz="1200" spc="160" dirty="0">
                <a:latin typeface="MS UI Gothic"/>
                <a:cs typeface="MS UI Gothic"/>
              </a:rPr>
              <a:t>が</a:t>
            </a:r>
            <a:r>
              <a:rPr sz="1200" spc="190" dirty="0">
                <a:latin typeface="MS UI Gothic"/>
                <a:cs typeface="MS UI Gothic"/>
              </a:rPr>
              <a:t>許可要件</a:t>
            </a:r>
            <a:r>
              <a:rPr sz="1200" spc="120" dirty="0">
                <a:latin typeface="MS UI Gothic"/>
                <a:cs typeface="MS UI Gothic"/>
              </a:rPr>
              <a:t>と</a:t>
            </a:r>
            <a:r>
              <a:rPr sz="1200" spc="165" dirty="0">
                <a:latin typeface="MS UI Gothic"/>
                <a:cs typeface="MS UI Gothic"/>
              </a:rPr>
              <a:t>な</a:t>
            </a:r>
            <a:r>
              <a:rPr sz="1200" spc="120" dirty="0">
                <a:latin typeface="MS UI Gothic"/>
                <a:cs typeface="MS UI Gothic"/>
              </a:rPr>
              <a:t>っ</a:t>
            </a:r>
            <a:r>
              <a:rPr sz="1200" spc="150" dirty="0">
                <a:latin typeface="MS UI Gothic"/>
                <a:cs typeface="MS UI Gothic"/>
              </a:rPr>
              <a:t>て</a:t>
            </a:r>
            <a:r>
              <a:rPr sz="1200" spc="155" dirty="0">
                <a:latin typeface="MS UI Gothic"/>
                <a:cs typeface="MS UI Gothic"/>
              </a:rPr>
              <a:t>い</a:t>
            </a:r>
            <a:r>
              <a:rPr sz="1200" spc="145" dirty="0">
                <a:latin typeface="MS UI Gothic"/>
                <a:cs typeface="MS UI Gothic"/>
              </a:rPr>
              <a:t>ま </a:t>
            </a:r>
            <a:r>
              <a:rPr sz="1200" spc="150" dirty="0">
                <a:latin typeface="MS UI Gothic"/>
                <a:cs typeface="MS UI Gothic"/>
              </a:rPr>
              <a:t> </a:t>
            </a:r>
            <a:r>
              <a:rPr sz="1200" spc="180" dirty="0">
                <a:latin typeface="MS UI Gothic"/>
                <a:cs typeface="MS UI Gothic"/>
              </a:rPr>
              <a:t>す。加入義務があるにもかかわらず、加入していない場合、許可できません </a:t>
            </a:r>
            <a:r>
              <a:rPr sz="1200" spc="265" dirty="0">
                <a:latin typeface="MS UI Gothic"/>
                <a:cs typeface="MS UI Gothic"/>
              </a:rPr>
              <a:t>ので</a:t>
            </a:r>
            <a:r>
              <a:rPr sz="1200" spc="250" dirty="0">
                <a:latin typeface="MS UI Gothic"/>
                <a:cs typeface="MS UI Gothic"/>
              </a:rPr>
              <a:t>ご</a:t>
            </a:r>
            <a:r>
              <a:rPr sz="1200" spc="325" dirty="0">
                <a:latin typeface="MS UI Gothic"/>
                <a:cs typeface="MS UI Gothic"/>
              </a:rPr>
              <a:t>注意</a:t>
            </a:r>
            <a:r>
              <a:rPr sz="1200" spc="160" dirty="0">
                <a:latin typeface="MS UI Gothic"/>
                <a:cs typeface="MS UI Gothic"/>
              </a:rPr>
              <a:t>く</a:t>
            </a:r>
            <a:r>
              <a:rPr sz="1200" spc="254" dirty="0">
                <a:latin typeface="MS UI Gothic"/>
                <a:cs typeface="MS UI Gothic"/>
              </a:rPr>
              <a:t>だ</a:t>
            </a:r>
            <a:r>
              <a:rPr sz="1200" spc="225" dirty="0">
                <a:latin typeface="MS UI Gothic"/>
                <a:cs typeface="MS UI Gothic"/>
              </a:rPr>
              <a:t>さ</a:t>
            </a:r>
            <a:r>
              <a:rPr sz="1200" spc="265" dirty="0">
                <a:latin typeface="MS UI Gothic"/>
                <a:cs typeface="MS UI Gothic"/>
              </a:rPr>
              <a:t>い</a:t>
            </a:r>
            <a:r>
              <a:rPr sz="1200" spc="215" dirty="0">
                <a:latin typeface="MS UI Gothic"/>
                <a:cs typeface="MS UI Gothic"/>
              </a:rPr>
              <a:t>。</a:t>
            </a:r>
            <a:endParaRPr sz="1200">
              <a:latin typeface="MS UI Gothic"/>
              <a:cs typeface="MS UI Gothic"/>
            </a:endParaRPr>
          </a:p>
          <a:p>
            <a:pPr marL="12700">
              <a:lnSpc>
                <a:spcPct val="100000"/>
              </a:lnSpc>
              <a:spcBef>
                <a:spcPts val="110"/>
              </a:spcBef>
            </a:pPr>
            <a:r>
              <a:rPr sz="1200" spc="5" dirty="0">
                <a:latin typeface="MS Gothic"/>
                <a:cs typeface="MS Gothic"/>
              </a:rPr>
              <a:t>（３）</a:t>
            </a:r>
            <a:r>
              <a:rPr sz="1200" dirty="0">
                <a:latin typeface="MS Gothic"/>
                <a:cs typeface="MS Gothic"/>
              </a:rPr>
              <a:t>株主</a:t>
            </a:r>
            <a:r>
              <a:rPr sz="1200" spc="10" dirty="0">
                <a:latin typeface="MS Gothic"/>
                <a:cs typeface="MS Gothic"/>
              </a:rPr>
              <a:t>等</a:t>
            </a:r>
            <a:r>
              <a:rPr sz="1200" dirty="0">
                <a:latin typeface="MS Gothic"/>
                <a:cs typeface="MS Gothic"/>
              </a:rPr>
              <a:t>も</a:t>
            </a:r>
            <a:r>
              <a:rPr sz="1200" spc="10" dirty="0">
                <a:latin typeface="MS Gothic"/>
                <a:cs typeface="MS Gothic"/>
              </a:rPr>
              <a:t>記</a:t>
            </a:r>
            <a:r>
              <a:rPr sz="1200" dirty="0">
                <a:latin typeface="MS Gothic"/>
                <a:cs typeface="MS Gothic"/>
              </a:rPr>
              <a:t>載し</a:t>
            </a:r>
            <a:r>
              <a:rPr sz="1200" spc="10" dirty="0">
                <a:latin typeface="MS Gothic"/>
                <a:cs typeface="MS Gothic"/>
              </a:rPr>
              <a:t>て</a:t>
            </a:r>
            <a:r>
              <a:rPr sz="1200" dirty="0">
                <a:latin typeface="MS Gothic"/>
                <a:cs typeface="MS Gothic"/>
              </a:rPr>
              <a:t>い</a:t>
            </a:r>
            <a:r>
              <a:rPr sz="1200" spc="10" dirty="0">
                <a:latin typeface="MS Gothic"/>
                <a:cs typeface="MS Gothic"/>
              </a:rPr>
              <a:t>ま</a:t>
            </a:r>
            <a:r>
              <a:rPr sz="1200" dirty="0">
                <a:latin typeface="MS Gothic"/>
                <a:cs typeface="MS Gothic"/>
              </a:rPr>
              <a:t>すか</a:t>
            </a:r>
            <a:r>
              <a:rPr sz="1200" spc="5" dirty="0">
                <a:latin typeface="MS Gothic"/>
                <a:cs typeface="MS Gothic"/>
              </a:rPr>
              <a:t>？（</a:t>
            </a:r>
            <a:r>
              <a:rPr sz="1200" spc="10" dirty="0">
                <a:latin typeface="MS Gothic"/>
                <a:cs typeface="MS Gothic"/>
              </a:rPr>
              <a:t>法</a:t>
            </a:r>
            <a:r>
              <a:rPr sz="1200" dirty="0">
                <a:latin typeface="MS Gothic"/>
                <a:cs typeface="MS Gothic"/>
              </a:rPr>
              <a:t>人の</a:t>
            </a:r>
            <a:r>
              <a:rPr sz="1200" spc="10" dirty="0">
                <a:latin typeface="MS Gothic"/>
                <a:cs typeface="MS Gothic"/>
              </a:rPr>
              <a:t>場</a:t>
            </a:r>
            <a:r>
              <a:rPr sz="1200" dirty="0">
                <a:latin typeface="MS Gothic"/>
                <a:cs typeface="MS Gothic"/>
              </a:rPr>
              <a:t>合）</a:t>
            </a:r>
            <a:endParaRPr sz="1200">
              <a:latin typeface="MS Gothic"/>
              <a:cs typeface="MS Gothic"/>
            </a:endParaRPr>
          </a:p>
          <a:p>
            <a:pPr marL="315595" marR="123825" indent="151765">
              <a:lnSpc>
                <a:spcPct val="107500"/>
              </a:lnSpc>
              <a:spcBef>
                <a:spcPts val="25"/>
              </a:spcBef>
            </a:pPr>
            <a:r>
              <a:rPr sz="1200" spc="125" dirty="0">
                <a:latin typeface="MS UI Gothic"/>
                <a:cs typeface="MS UI Gothic"/>
              </a:rPr>
              <a:t>平成</a:t>
            </a:r>
            <a:r>
              <a:rPr sz="1200" spc="85" dirty="0">
                <a:latin typeface="MS UI Gothic"/>
                <a:cs typeface="MS UI Gothic"/>
              </a:rPr>
              <a:t>２７</a:t>
            </a:r>
            <a:r>
              <a:rPr sz="1200" spc="125" dirty="0">
                <a:latin typeface="MS UI Gothic"/>
                <a:cs typeface="MS UI Gothic"/>
              </a:rPr>
              <a:t>年度</a:t>
            </a:r>
            <a:r>
              <a:rPr sz="1200" spc="105" dirty="0">
                <a:latin typeface="MS UI Gothic"/>
                <a:cs typeface="MS UI Gothic"/>
              </a:rPr>
              <a:t>か</a:t>
            </a:r>
            <a:r>
              <a:rPr sz="1200" spc="85" dirty="0">
                <a:latin typeface="MS UI Gothic"/>
                <a:cs typeface="MS UI Gothic"/>
              </a:rPr>
              <a:t>ら</a:t>
            </a:r>
            <a:r>
              <a:rPr sz="1200" spc="125" dirty="0">
                <a:latin typeface="MS UI Gothic"/>
                <a:cs typeface="MS UI Gothic"/>
              </a:rPr>
              <a:t>役員</a:t>
            </a:r>
            <a:r>
              <a:rPr sz="1200" spc="105" dirty="0">
                <a:latin typeface="MS UI Gothic"/>
                <a:cs typeface="MS UI Gothic"/>
              </a:rPr>
              <a:t>の</a:t>
            </a:r>
            <a:r>
              <a:rPr sz="1200" spc="125" dirty="0">
                <a:latin typeface="MS UI Gothic"/>
                <a:cs typeface="MS UI Gothic"/>
              </a:rPr>
              <a:t>範囲</a:t>
            </a:r>
            <a:r>
              <a:rPr sz="1200" spc="105" dirty="0">
                <a:latin typeface="MS UI Gothic"/>
                <a:cs typeface="MS UI Gothic"/>
              </a:rPr>
              <a:t>が</a:t>
            </a:r>
            <a:r>
              <a:rPr sz="1200" spc="125" dirty="0">
                <a:latin typeface="MS UI Gothic"/>
                <a:cs typeface="MS UI Gothic"/>
              </a:rPr>
              <a:t>拡大</a:t>
            </a:r>
            <a:r>
              <a:rPr sz="1200" spc="85" dirty="0">
                <a:latin typeface="MS UI Gothic"/>
                <a:cs typeface="MS UI Gothic"/>
              </a:rPr>
              <a:t>さ</a:t>
            </a:r>
            <a:r>
              <a:rPr sz="1200" spc="110" dirty="0">
                <a:latin typeface="MS UI Gothic"/>
                <a:cs typeface="MS UI Gothic"/>
              </a:rPr>
              <a:t>れ</a:t>
            </a:r>
            <a:r>
              <a:rPr sz="1200" spc="85" dirty="0">
                <a:latin typeface="MS UI Gothic"/>
                <a:cs typeface="MS UI Gothic"/>
              </a:rPr>
              <a:t>、</a:t>
            </a:r>
            <a:r>
              <a:rPr sz="1200" spc="125" dirty="0">
                <a:latin typeface="MS UI Gothic"/>
                <a:cs typeface="MS UI Gothic"/>
              </a:rPr>
              <a:t>申請書類</a:t>
            </a:r>
            <a:r>
              <a:rPr sz="1100" spc="5" dirty="0">
                <a:latin typeface="MS UI Gothic"/>
                <a:cs typeface="MS UI Gothic"/>
              </a:rPr>
              <a:t>（</a:t>
            </a:r>
            <a:r>
              <a:rPr sz="1100" spc="-10" dirty="0">
                <a:latin typeface="MS UI Gothic"/>
                <a:cs typeface="MS UI Gothic"/>
              </a:rPr>
              <a:t>「</a:t>
            </a:r>
            <a:r>
              <a:rPr sz="1100" spc="-5" dirty="0">
                <a:latin typeface="MS UI Gothic"/>
                <a:cs typeface="MS UI Gothic"/>
              </a:rPr>
              <a:t>役</a:t>
            </a:r>
            <a:r>
              <a:rPr sz="1100" spc="10" dirty="0">
                <a:latin typeface="MS UI Gothic"/>
                <a:cs typeface="MS UI Gothic"/>
              </a:rPr>
              <a:t>員</a:t>
            </a:r>
            <a:r>
              <a:rPr sz="1100" spc="-5" dirty="0">
                <a:latin typeface="MS UI Gothic"/>
                <a:cs typeface="MS UI Gothic"/>
              </a:rPr>
              <a:t>等</a:t>
            </a:r>
            <a:r>
              <a:rPr sz="1100" spc="130" dirty="0">
                <a:latin typeface="MS UI Gothic"/>
                <a:cs typeface="MS UI Gothic"/>
              </a:rPr>
              <a:t>の</a:t>
            </a:r>
            <a:r>
              <a:rPr sz="1100" spc="-5" dirty="0">
                <a:latin typeface="MS UI Gothic"/>
                <a:cs typeface="MS UI Gothic"/>
              </a:rPr>
              <a:t>一覧表</a:t>
            </a:r>
            <a:r>
              <a:rPr sz="1100" spc="-10" dirty="0">
                <a:latin typeface="MS UI Gothic"/>
                <a:cs typeface="MS UI Gothic"/>
              </a:rPr>
              <a:t>」</a:t>
            </a:r>
            <a:r>
              <a:rPr sz="1100" dirty="0">
                <a:latin typeface="MS UI Gothic"/>
                <a:cs typeface="MS UI Gothic"/>
              </a:rPr>
              <a:t>、</a:t>
            </a:r>
            <a:r>
              <a:rPr sz="1100" spc="5" dirty="0">
                <a:latin typeface="MS UI Gothic"/>
                <a:cs typeface="MS UI Gothic"/>
              </a:rPr>
              <a:t>「</a:t>
            </a:r>
            <a:r>
              <a:rPr sz="1100" spc="10" dirty="0">
                <a:latin typeface="MS UI Gothic"/>
                <a:cs typeface="MS UI Gothic"/>
              </a:rPr>
              <a:t>許 </a:t>
            </a:r>
            <a:r>
              <a:rPr sz="1100" spc="-5" dirty="0">
                <a:latin typeface="MS UI Gothic"/>
                <a:cs typeface="MS UI Gothic"/>
              </a:rPr>
              <a:t>可</a:t>
            </a:r>
            <a:r>
              <a:rPr sz="1100" spc="10" dirty="0">
                <a:latin typeface="MS UI Gothic"/>
                <a:cs typeface="MS UI Gothic"/>
              </a:rPr>
              <a:t>申</a:t>
            </a:r>
            <a:r>
              <a:rPr sz="1100" spc="-5" dirty="0">
                <a:latin typeface="MS UI Gothic"/>
                <a:cs typeface="MS UI Gothic"/>
              </a:rPr>
              <a:t>請者</a:t>
            </a:r>
            <a:r>
              <a:rPr sz="1100" spc="130" dirty="0">
                <a:latin typeface="MS UI Gothic"/>
                <a:cs typeface="MS UI Gothic"/>
              </a:rPr>
              <a:t>の</a:t>
            </a:r>
            <a:r>
              <a:rPr sz="1100" spc="-5" dirty="0">
                <a:latin typeface="MS UI Gothic"/>
                <a:cs typeface="MS UI Gothic"/>
              </a:rPr>
              <a:t>住</a:t>
            </a:r>
            <a:r>
              <a:rPr sz="1100" spc="10" dirty="0">
                <a:latin typeface="MS UI Gothic"/>
                <a:cs typeface="MS UI Gothic"/>
              </a:rPr>
              <a:t>所</a:t>
            </a:r>
            <a:r>
              <a:rPr sz="1100" dirty="0">
                <a:latin typeface="MS UI Gothic"/>
                <a:cs typeface="MS UI Gothic"/>
              </a:rPr>
              <a:t>、</a:t>
            </a:r>
            <a:r>
              <a:rPr sz="1100" spc="-15" dirty="0">
                <a:latin typeface="MS UI Gothic"/>
                <a:cs typeface="MS UI Gothic"/>
              </a:rPr>
              <a:t>生</a:t>
            </a:r>
            <a:r>
              <a:rPr sz="1100" spc="-5" dirty="0">
                <a:latin typeface="MS UI Gothic"/>
                <a:cs typeface="MS UI Gothic"/>
              </a:rPr>
              <a:t>年</a:t>
            </a:r>
            <a:r>
              <a:rPr sz="1100" spc="-15" dirty="0">
                <a:latin typeface="MS UI Gothic"/>
                <a:cs typeface="MS UI Gothic"/>
              </a:rPr>
              <a:t>月</a:t>
            </a:r>
            <a:r>
              <a:rPr sz="1100" spc="10" dirty="0">
                <a:latin typeface="MS UI Gothic"/>
                <a:cs typeface="MS UI Gothic"/>
              </a:rPr>
              <a:t>日</a:t>
            </a:r>
            <a:r>
              <a:rPr sz="1100" spc="-5" dirty="0">
                <a:latin typeface="MS UI Gothic"/>
                <a:cs typeface="MS UI Gothic"/>
              </a:rPr>
              <a:t>等</a:t>
            </a:r>
            <a:r>
              <a:rPr sz="1100" spc="175" dirty="0">
                <a:latin typeface="MS UI Gothic"/>
                <a:cs typeface="MS UI Gothic"/>
              </a:rPr>
              <a:t>に</a:t>
            </a:r>
            <a:r>
              <a:rPr sz="1100" spc="-5" dirty="0">
                <a:latin typeface="MS UI Gothic"/>
                <a:cs typeface="MS UI Gothic"/>
              </a:rPr>
              <a:t>関</a:t>
            </a:r>
            <a:r>
              <a:rPr sz="1100" spc="150" dirty="0">
                <a:latin typeface="MS UI Gothic"/>
                <a:cs typeface="MS UI Gothic"/>
              </a:rPr>
              <a:t>す</a:t>
            </a:r>
            <a:r>
              <a:rPr sz="1100" spc="35" dirty="0">
                <a:latin typeface="MS UI Gothic"/>
                <a:cs typeface="MS UI Gothic"/>
              </a:rPr>
              <a:t>る</a:t>
            </a:r>
            <a:r>
              <a:rPr sz="1100" spc="-5" dirty="0">
                <a:latin typeface="MS UI Gothic"/>
                <a:cs typeface="MS UI Gothic"/>
              </a:rPr>
              <a:t>調</a:t>
            </a:r>
            <a:r>
              <a:rPr sz="1100" spc="10" dirty="0">
                <a:latin typeface="MS UI Gothic"/>
                <a:cs typeface="MS UI Gothic"/>
              </a:rPr>
              <a:t>書</a:t>
            </a:r>
            <a:r>
              <a:rPr sz="1100" spc="-20" dirty="0">
                <a:latin typeface="MS UI Gothic"/>
                <a:cs typeface="MS UI Gothic"/>
              </a:rPr>
              <a:t>」</a:t>
            </a:r>
            <a:r>
              <a:rPr sz="1100" dirty="0">
                <a:latin typeface="MS UI Gothic"/>
                <a:cs typeface="MS UI Gothic"/>
              </a:rPr>
              <a:t>）</a:t>
            </a:r>
            <a:r>
              <a:rPr sz="1200" spc="204" dirty="0">
                <a:latin typeface="MS UI Gothic"/>
                <a:cs typeface="MS UI Gothic"/>
              </a:rPr>
              <a:t>には</a:t>
            </a:r>
            <a:r>
              <a:rPr sz="1200" spc="80" dirty="0">
                <a:latin typeface="MS UI Gothic"/>
                <a:cs typeface="MS UI Gothic"/>
              </a:rPr>
              <a:t>、</a:t>
            </a:r>
            <a:r>
              <a:rPr sz="1200" spc="125" dirty="0">
                <a:latin typeface="MS UI Gothic"/>
                <a:cs typeface="MS UI Gothic"/>
              </a:rPr>
              <a:t>従来</a:t>
            </a:r>
            <a:r>
              <a:rPr sz="1200" spc="100" dirty="0">
                <a:latin typeface="MS UI Gothic"/>
                <a:cs typeface="MS UI Gothic"/>
              </a:rPr>
              <a:t>の</a:t>
            </a:r>
            <a:r>
              <a:rPr sz="1200" spc="125" dirty="0">
                <a:latin typeface="MS UI Gothic"/>
                <a:cs typeface="MS UI Gothic"/>
              </a:rPr>
              <a:t>取締役</a:t>
            </a:r>
            <a:r>
              <a:rPr sz="1200" spc="95" dirty="0">
                <a:latin typeface="MS UI Gothic"/>
                <a:cs typeface="MS UI Gothic"/>
              </a:rPr>
              <a:t>に</a:t>
            </a:r>
            <a:r>
              <a:rPr sz="1200" spc="125" dirty="0">
                <a:latin typeface="MS UI Gothic"/>
                <a:cs typeface="MS UI Gothic"/>
              </a:rPr>
              <a:t>加</a:t>
            </a:r>
            <a:r>
              <a:rPr sz="1200" spc="95" dirty="0">
                <a:latin typeface="MS UI Gothic"/>
                <a:cs typeface="MS UI Gothic"/>
              </a:rPr>
              <a:t>え</a:t>
            </a:r>
            <a:r>
              <a:rPr sz="1200" spc="-200" dirty="0">
                <a:latin typeface="MS UI Gothic"/>
                <a:cs typeface="MS UI Gothic"/>
              </a:rPr>
              <a:t>、</a:t>
            </a:r>
            <a:r>
              <a:rPr sz="1200" spc="200" dirty="0">
                <a:latin typeface="MS UI Gothic"/>
                <a:cs typeface="MS UI Gothic"/>
              </a:rPr>
              <a:t>「</a:t>
            </a:r>
            <a:r>
              <a:rPr sz="1200" spc="400" dirty="0">
                <a:latin typeface="MS UI Gothic"/>
                <a:cs typeface="MS UI Gothic"/>
              </a:rPr>
              <a:t>顧</a:t>
            </a:r>
            <a:endParaRPr sz="1200">
              <a:latin typeface="MS UI Gothic"/>
              <a:cs typeface="MS UI Gothic"/>
            </a:endParaRPr>
          </a:p>
          <a:p>
            <a:pPr marL="315595">
              <a:lnSpc>
                <a:spcPct val="100000"/>
              </a:lnSpc>
              <a:spcBef>
                <a:spcPts val="120"/>
              </a:spcBef>
            </a:pPr>
            <a:r>
              <a:rPr sz="1200" dirty="0">
                <a:latin typeface="MS UI Gothic"/>
                <a:cs typeface="MS UI Gothic"/>
              </a:rPr>
              <a:t>問」</a:t>
            </a:r>
            <a:r>
              <a:rPr sz="1200" spc="-200" dirty="0">
                <a:latin typeface="MS UI Gothic"/>
                <a:cs typeface="MS UI Gothic"/>
              </a:rPr>
              <a:t>、</a:t>
            </a:r>
            <a:r>
              <a:rPr sz="1200" spc="85" dirty="0">
                <a:latin typeface="MS UI Gothic"/>
                <a:cs typeface="MS UI Gothic"/>
              </a:rPr>
              <a:t>「</a:t>
            </a:r>
            <a:r>
              <a:rPr sz="1200" spc="170" dirty="0">
                <a:latin typeface="MS UI Gothic"/>
                <a:cs typeface="MS UI Gothic"/>
              </a:rPr>
              <a:t>相談役</a:t>
            </a:r>
            <a:r>
              <a:rPr sz="1200" dirty="0">
                <a:latin typeface="MS UI Gothic"/>
                <a:cs typeface="MS UI Gothic"/>
              </a:rPr>
              <a:t>」</a:t>
            </a:r>
            <a:r>
              <a:rPr sz="1200" spc="-200" dirty="0">
                <a:latin typeface="MS UI Gothic"/>
                <a:cs typeface="MS UI Gothic"/>
              </a:rPr>
              <a:t>、</a:t>
            </a:r>
            <a:r>
              <a:rPr sz="1200" spc="95" dirty="0">
                <a:latin typeface="MS UI Gothic"/>
                <a:cs typeface="MS UI Gothic"/>
              </a:rPr>
              <a:t>「</a:t>
            </a:r>
            <a:r>
              <a:rPr sz="1200" spc="190" dirty="0">
                <a:latin typeface="MS UI Gothic"/>
                <a:cs typeface="MS UI Gothic"/>
              </a:rPr>
              <a:t>総株主</a:t>
            </a:r>
            <a:r>
              <a:rPr sz="1200" spc="155" dirty="0">
                <a:latin typeface="MS UI Gothic"/>
                <a:cs typeface="MS UI Gothic"/>
              </a:rPr>
              <a:t>の</a:t>
            </a:r>
            <a:r>
              <a:rPr sz="1200" spc="190" dirty="0">
                <a:latin typeface="MS UI Gothic"/>
                <a:cs typeface="MS UI Gothic"/>
              </a:rPr>
              <a:t>議決権</a:t>
            </a:r>
            <a:r>
              <a:rPr sz="1200" spc="155" dirty="0">
                <a:latin typeface="MS UI Gothic"/>
                <a:cs typeface="MS UI Gothic"/>
              </a:rPr>
              <a:t>の</a:t>
            </a:r>
            <a:r>
              <a:rPr sz="1200" spc="130" dirty="0">
                <a:latin typeface="MS UI Gothic"/>
                <a:cs typeface="MS UI Gothic"/>
              </a:rPr>
              <a:t>１００</a:t>
            </a:r>
            <a:r>
              <a:rPr sz="1200" spc="190" dirty="0">
                <a:latin typeface="MS UI Gothic"/>
                <a:cs typeface="MS UI Gothic"/>
              </a:rPr>
              <a:t>分</a:t>
            </a:r>
            <a:r>
              <a:rPr sz="1200" spc="155" dirty="0">
                <a:latin typeface="MS UI Gothic"/>
                <a:cs typeface="MS UI Gothic"/>
              </a:rPr>
              <a:t>の</a:t>
            </a:r>
            <a:r>
              <a:rPr sz="1200" spc="130" dirty="0">
                <a:latin typeface="MS UI Gothic"/>
                <a:cs typeface="MS UI Gothic"/>
              </a:rPr>
              <a:t>５</a:t>
            </a:r>
            <a:r>
              <a:rPr sz="1200" spc="190" dirty="0">
                <a:latin typeface="MS UI Gothic"/>
                <a:cs typeface="MS UI Gothic"/>
              </a:rPr>
              <a:t>以上</a:t>
            </a:r>
            <a:r>
              <a:rPr sz="1200" spc="145" dirty="0">
                <a:latin typeface="MS UI Gothic"/>
                <a:cs typeface="MS UI Gothic"/>
              </a:rPr>
              <a:t>を</a:t>
            </a:r>
            <a:r>
              <a:rPr sz="1200" spc="190" dirty="0">
                <a:latin typeface="MS UI Gothic"/>
                <a:cs typeface="MS UI Gothic"/>
              </a:rPr>
              <a:t>有</a:t>
            </a:r>
            <a:r>
              <a:rPr sz="1200" spc="160" dirty="0">
                <a:latin typeface="MS UI Gothic"/>
                <a:cs typeface="MS UI Gothic"/>
              </a:rPr>
              <a:t>す</a:t>
            </a:r>
            <a:r>
              <a:rPr sz="1200" spc="145" dirty="0">
                <a:latin typeface="MS UI Gothic"/>
                <a:cs typeface="MS UI Gothic"/>
              </a:rPr>
              <a:t>る</a:t>
            </a:r>
            <a:r>
              <a:rPr sz="1200" spc="190" dirty="0">
                <a:latin typeface="MS UI Gothic"/>
                <a:cs typeface="MS UI Gothic"/>
              </a:rPr>
              <a:t>株主</a:t>
            </a:r>
            <a:r>
              <a:rPr sz="1200" spc="95" dirty="0">
                <a:latin typeface="MS UI Gothic"/>
                <a:cs typeface="MS UI Gothic"/>
              </a:rPr>
              <a:t>」</a:t>
            </a:r>
            <a:r>
              <a:rPr sz="1200" spc="190" dirty="0">
                <a:latin typeface="MS UI Gothic"/>
                <a:cs typeface="MS UI Gothic"/>
              </a:rPr>
              <a:t>又</a:t>
            </a:r>
            <a:r>
              <a:rPr sz="1200" spc="160" dirty="0">
                <a:latin typeface="MS UI Gothic"/>
                <a:cs typeface="MS UI Gothic"/>
              </a:rPr>
              <a:t>は</a:t>
            </a:r>
            <a:endParaRPr sz="1200">
              <a:latin typeface="MS UI Gothic"/>
              <a:cs typeface="MS UI Gothic"/>
            </a:endParaRPr>
          </a:p>
          <a:p>
            <a:pPr marL="315595" marR="85725">
              <a:lnSpc>
                <a:spcPct val="107400"/>
              </a:lnSpc>
              <a:spcBef>
                <a:spcPts val="15"/>
              </a:spcBef>
            </a:pPr>
            <a:r>
              <a:rPr sz="1200" spc="114" dirty="0">
                <a:latin typeface="MS UI Gothic"/>
                <a:cs typeface="MS UI Gothic"/>
              </a:rPr>
              <a:t>「</a:t>
            </a:r>
            <a:r>
              <a:rPr sz="1200" spc="235" dirty="0">
                <a:latin typeface="MS UI Gothic"/>
                <a:cs typeface="MS UI Gothic"/>
              </a:rPr>
              <a:t>出資</a:t>
            </a:r>
            <a:r>
              <a:rPr sz="1200" spc="195" dirty="0">
                <a:latin typeface="MS UI Gothic"/>
                <a:cs typeface="MS UI Gothic"/>
              </a:rPr>
              <a:t>の</a:t>
            </a:r>
            <a:r>
              <a:rPr sz="1200" spc="235" dirty="0">
                <a:latin typeface="MS UI Gothic"/>
                <a:cs typeface="MS UI Gothic"/>
              </a:rPr>
              <a:t>総額</a:t>
            </a:r>
            <a:r>
              <a:rPr sz="1200" spc="195" dirty="0">
                <a:latin typeface="MS UI Gothic"/>
                <a:cs typeface="MS UI Gothic"/>
              </a:rPr>
              <a:t>の</a:t>
            </a:r>
            <a:r>
              <a:rPr sz="1200" spc="160" dirty="0">
                <a:latin typeface="MS UI Gothic"/>
                <a:cs typeface="MS UI Gothic"/>
              </a:rPr>
              <a:t>１００</a:t>
            </a:r>
            <a:r>
              <a:rPr sz="1200" spc="235" dirty="0">
                <a:latin typeface="MS UI Gothic"/>
                <a:cs typeface="MS UI Gothic"/>
              </a:rPr>
              <a:t>分</a:t>
            </a:r>
            <a:r>
              <a:rPr sz="1200" spc="195" dirty="0">
                <a:latin typeface="MS UI Gothic"/>
                <a:cs typeface="MS UI Gothic"/>
              </a:rPr>
              <a:t>の</a:t>
            </a:r>
            <a:r>
              <a:rPr sz="1200" spc="160" dirty="0">
                <a:latin typeface="MS UI Gothic"/>
                <a:cs typeface="MS UI Gothic"/>
              </a:rPr>
              <a:t>５</a:t>
            </a:r>
            <a:r>
              <a:rPr sz="1200" spc="235" dirty="0">
                <a:latin typeface="MS UI Gothic"/>
                <a:cs typeface="MS UI Gothic"/>
              </a:rPr>
              <a:t>以上</a:t>
            </a:r>
            <a:r>
              <a:rPr sz="1200" spc="185" dirty="0">
                <a:latin typeface="MS UI Gothic"/>
                <a:cs typeface="MS UI Gothic"/>
              </a:rPr>
              <a:t>に</a:t>
            </a:r>
            <a:r>
              <a:rPr sz="1200" spc="235" dirty="0">
                <a:latin typeface="MS UI Gothic"/>
                <a:cs typeface="MS UI Gothic"/>
              </a:rPr>
              <a:t>相当</a:t>
            </a:r>
            <a:r>
              <a:rPr sz="1200" spc="200" dirty="0">
                <a:latin typeface="MS UI Gothic"/>
                <a:cs typeface="MS UI Gothic"/>
              </a:rPr>
              <a:t>す</a:t>
            </a:r>
            <a:r>
              <a:rPr sz="1200" spc="180" dirty="0">
                <a:latin typeface="MS UI Gothic"/>
                <a:cs typeface="MS UI Gothic"/>
              </a:rPr>
              <a:t>る</a:t>
            </a:r>
            <a:r>
              <a:rPr sz="1200" spc="235" dirty="0">
                <a:latin typeface="MS UI Gothic"/>
                <a:cs typeface="MS UI Gothic"/>
              </a:rPr>
              <a:t>出資</a:t>
            </a:r>
            <a:r>
              <a:rPr sz="1200" spc="180" dirty="0">
                <a:latin typeface="MS UI Gothic"/>
                <a:cs typeface="MS UI Gothic"/>
              </a:rPr>
              <a:t>を</a:t>
            </a:r>
            <a:r>
              <a:rPr sz="1200" spc="170" dirty="0">
                <a:latin typeface="MS UI Gothic"/>
                <a:cs typeface="MS UI Gothic"/>
              </a:rPr>
              <a:t>し</a:t>
            </a:r>
            <a:r>
              <a:rPr sz="1200" spc="185" dirty="0">
                <a:latin typeface="MS UI Gothic"/>
                <a:cs typeface="MS UI Gothic"/>
              </a:rPr>
              <a:t>て</a:t>
            </a:r>
            <a:r>
              <a:rPr sz="1200" spc="195" dirty="0">
                <a:latin typeface="MS UI Gothic"/>
                <a:cs typeface="MS UI Gothic"/>
              </a:rPr>
              <a:t>い</a:t>
            </a:r>
            <a:r>
              <a:rPr sz="1200" spc="180" dirty="0">
                <a:latin typeface="MS UI Gothic"/>
                <a:cs typeface="MS UI Gothic"/>
              </a:rPr>
              <a:t>る</a:t>
            </a:r>
            <a:r>
              <a:rPr sz="1200" spc="235" dirty="0">
                <a:latin typeface="MS UI Gothic"/>
                <a:cs typeface="MS UI Gothic"/>
              </a:rPr>
              <a:t>者</a:t>
            </a:r>
            <a:r>
              <a:rPr sz="1200" spc="114" dirty="0">
                <a:latin typeface="MS UI Gothic"/>
                <a:cs typeface="MS UI Gothic"/>
              </a:rPr>
              <a:t>」</a:t>
            </a:r>
            <a:r>
              <a:rPr sz="1200" spc="185" dirty="0">
                <a:latin typeface="MS UI Gothic"/>
                <a:cs typeface="MS UI Gothic"/>
              </a:rPr>
              <a:t>につ</a:t>
            </a:r>
            <a:r>
              <a:rPr sz="1200" spc="195" dirty="0">
                <a:latin typeface="MS UI Gothic"/>
                <a:cs typeface="MS UI Gothic"/>
              </a:rPr>
              <a:t>い</a:t>
            </a:r>
            <a:r>
              <a:rPr sz="1200" spc="185" dirty="0">
                <a:latin typeface="MS UI Gothic"/>
                <a:cs typeface="MS UI Gothic"/>
              </a:rPr>
              <a:t>て</a:t>
            </a:r>
            <a:r>
              <a:rPr sz="1200" spc="180" dirty="0">
                <a:latin typeface="MS UI Gothic"/>
                <a:cs typeface="MS UI Gothic"/>
              </a:rPr>
              <a:t>も </a:t>
            </a:r>
            <a:r>
              <a:rPr sz="1200" spc="140" dirty="0">
                <a:latin typeface="MS UI Gothic"/>
                <a:cs typeface="MS UI Gothic"/>
              </a:rPr>
              <a:t>記載</a:t>
            </a:r>
            <a:r>
              <a:rPr sz="1200" spc="114" dirty="0">
                <a:latin typeface="MS UI Gothic"/>
                <a:cs typeface="MS UI Gothic"/>
              </a:rPr>
              <a:t>が</a:t>
            </a:r>
            <a:r>
              <a:rPr sz="1200" spc="140" dirty="0">
                <a:latin typeface="MS UI Gothic"/>
                <a:cs typeface="MS UI Gothic"/>
              </a:rPr>
              <a:t>必要</a:t>
            </a:r>
            <a:r>
              <a:rPr sz="1200" spc="110" dirty="0">
                <a:latin typeface="MS UI Gothic"/>
                <a:cs typeface="MS UI Gothic"/>
              </a:rPr>
              <a:t>で</a:t>
            </a:r>
            <a:r>
              <a:rPr sz="1200" spc="114" dirty="0">
                <a:latin typeface="MS UI Gothic"/>
                <a:cs typeface="MS UI Gothic"/>
              </a:rPr>
              <a:t>す</a:t>
            </a:r>
            <a:r>
              <a:rPr sz="1200" spc="90" dirty="0">
                <a:latin typeface="MS UI Gothic"/>
                <a:cs typeface="MS UI Gothic"/>
              </a:rPr>
              <a:t>。</a:t>
            </a:r>
            <a:endParaRPr sz="1200">
              <a:latin typeface="MS UI Gothic"/>
              <a:cs typeface="MS UI Gothic"/>
            </a:endParaRPr>
          </a:p>
          <a:p>
            <a:pPr marL="12700">
              <a:lnSpc>
                <a:spcPct val="100000"/>
              </a:lnSpc>
              <a:spcBef>
                <a:spcPts val="110"/>
              </a:spcBef>
            </a:pPr>
            <a:r>
              <a:rPr sz="1200" spc="5" dirty="0">
                <a:latin typeface="MS Gothic"/>
                <a:cs typeface="MS Gothic"/>
              </a:rPr>
              <a:t>（４）</a:t>
            </a:r>
            <a:r>
              <a:rPr sz="1200" dirty="0">
                <a:latin typeface="MS Gothic"/>
                <a:cs typeface="MS Gothic"/>
              </a:rPr>
              <a:t>登記</a:t>
            </a:r>
            <a:r>
              <a:rPr sz="1200" spc="10" dirty="0">
                <a:latin typeface="MS Gothic"/>
                <a:cs typeface="MS Gothic"/>
              </a:rPr>
              <a:t>上</a:t>
            </a:r>
            <a:r>
              <a:rPr sz="1200" dirty="0">
                <a:latin typeface="MS Gothic"/>
                <a:cs typeface="MS Gothic"/>
              </a:rPr>
              <a:t>、</a:t>
            </a:r>
            <a:r>
              <a:rPr sz="1200" spc="10" dirty="0">
                <a:latin typeface="MS Gothic"/>
                <a:cs typeface="MS Gothic"/>
              </a:rPr>
              <a:t>役</a:t>
            </a:r>
            <a:r>
              <a:rPr sz="1200" dirty="0">
                <a:latin typeface="MS Gothic"/>
                <a:cs typeface="MS Gothic"/>
              </a:rPr>
              <a:t>員の</a:t>
            </a:r>
            <a:r>
              <a:rPr sz="1200" spc="10" dirty="0">
                <a:latin typeface="MS Gothic"/>
                <a:cs typeface="MS Gothic"/>
              </a:rPr>
              <a:t>任</a:t>
            </a:r>
            <a:r>
              <a:rPr sz="1200" dirty="0">
                <a:latin typeface="MS Gothic"/>
                <a:cs typeface="MS Gothic"/>
              </a:rPr>
              <a:t>期</a:t>
            </a:r>
            <a:r>
              <a:rPr sz="1200" spc="10" dirty="0">
                <a:latin typeface="MS Gothic"/>
                <a:cs typeface="MS Gothic"/>
              </a:rPr>
              <a:t>が</a:t>
            </a:r>
            <a:r>
              <a:rPr sz="1200" dirty="0">
                <a:latin typeface="MS Gothic"/>
                <a:cs typeface="MS Gothic"/>
              </a:rPr>
              <a:t>満了</a:t>
            </a:r>
            <a:r>
              <a:rPr sz="1200" spc="10" dirty="0">
                <a:latin typeface="MS Gothic"/>
                <a:cs typeface="MS Gothic"/>
              </a:rPr>
              <a:t>し</a:t>
            </a:r>
            <a:r>
              <a:rPr sz="1200" dirty="0">
                <a:latin typeface="MS Gothic"/>
                <a:cs typeface="MS Gothic"/>
              </a:rPr>
              <a:t>て</a:t>
            </a:r>
            <a:r>
              <a:rPr sz="1200" spc="10" dirty="0">
                <a:latin typeface="MS Gothic"/>
                <a:cs typeface="MS Gothic"/>
              </a:rPr>
              <a:t>い</a:t>
            </a:r>
            <a:r>
              <a:rPr sz="1200" dirty="0">
                <a:latin typeface="MS Gothic"/>
                <a:cs typeface="MS Gothic"/>
              </a:rPr>
              <a:t>ませ</a:t>
            </a:r>
            <a:r>
              <a:rPr sz="1200" spc="10" dirty="0">
                <a:latin typeface="MS Gothic"/>
                <a:cs typeface="MS Gothic"/>
              </a:rPr>
              <a:t>ん</a:t>
            </a:r>
            <a:r>
              <a:rPr sz="1200" dirty="0">
                <a:latin typeface="MS Gothic"/>
                <a:cs typeface="MS Gothic"/>
              </a:rPr>
              <a:t>か</a:t>
            </a:r>
            <a:r>
              <a:rPr sz="1200" spc="5" dirty="0">
                <a:latin typeface="MS Gothic"/>
                <a:cs typeface="MS Gothic"/>
              </a:rPr>
              <a:t>？（</a:t>
            </a:r>
            <a:r>
              <a:rPr sz="1200" dirty="0">
                <a:latin typeface="MS Gothic"/>
                <a:cs typeface="MS Gothic"/>
              </a:rPr>
              <a:t>株</a:t>
            </a:r>
            <a:r>
              <a:rPr sz="1200" spc="10" dirty="0">
                <a:latin typeface="MS Gothic"/>
                <a:cs typeface="MS Gothic"/>
              </a:rPr>
              <a:t>式</a:t>
            </a:r>
            <a:r>
              <a:rPr sz="1200" dirty="0">
                <a:latin typeface="MS Gothic"/>
                <a:cs typeface="MS Gothic"/>
              </a:rPr>
              <a:t>会</a:t>
            </a:r>
            <a:r>
              <a:rPr sz="1200" spc="10" dirty="0">
                <a:latin typeface="MS Gothic"/>
                <a:cs typeface="MS Gothic"/>
              </a:rPr>
              <a:t>社</a:t>
            </a:r>
            <a:r>
              <a:rPr sz="1200" dirty="0">
                <a:latin typeface="MS Gothic"/>
                <a:cs typeface="MS Gothic"/>
              </a:rPr>
              <a:t>の場</a:t>
            </a:r>
            <a:r>
              <a:rPr sz="1200" spc="10" dirty="0">
                <a:latin typeface="MS Gothic"/>
                <a:cs typeface="MS Gothic"/>
              </a:rPr>
              <a:t>合</a:t>
            </a:r>
            <a:r>
              <a:rPr sz="1200" dirty="0">
                <a:latin typeface="MS Gothic"/>
                <a:cs typeface="MS Gothic"/>
              </a:rPr>
              <a:t>）</a:t>
            </a:r>
            <a:endParaRPr sz="1200">
              <a:latin typeface="MS Gothic"/>
              <a:cs typeface="MS Gothic"/>
            </a:endParaRPr>
          </a:p>
          <a:p>
            <a:pPr marL="315595" marR="85725" indent="152400">
              <a:lnSpc>
                <a:spcPct val="107700"/>
              </a:lnSpc>
              <a:spcBef>
                <a:spcPts val="15"/>
              </a:spcBef>
            </a:pPr>
            <a:r>
              <a:rPr sz="1200" spc="105" dirty="0">
                <a:latin typeface="MS UI Gothic"/>
                <a:cs typeface="MS UI Gothic"/>
              </a:rPr>
              <a:t>商業登記</a:t>
            </a:r>
            <a:r>
              <a:rPr sz="1200" spc="55" dirty="0">
                <a:latin typeface="MS UI Gothic"/>
                <a:cs typeface="MS UI Gothic"/>
              </a:rPr>
              <a:t>（</a:t>
            </a:r>
            <a:r>
              <a:rPr sz="1200" spc="105" dirty="0">
                <a:latin typeface="MS UI Gothic"/>
                <a:cs typeface="MS UI Gothic"/>
              </a:rPr>
              <a:t>履歴事項全部証明書</a:t>
            </a:r>
            <a:r>
              <a:rPr sz="1200" spc="55" dirty="0">
                <a:latin typeface="MS UI Gothic"/>
                <a:cs typeface="MS UI Gothic"/>
              </a:rPr>
              <a:t>）</a:t>
            </a:r>
            <a:r>
              <a:rPr sz="1200" spc="105" dirty="0">
                <a:latin typeface="MS UI Gothic"/>
                <a:cs typeface="MS UI Gothic"/>
              </a:rPr>
              <a:t>上</a:t>
            </a:r>
            <a:r>
              <a:rPr sz="1200" spc="70" dirty="0">
                <a:latin typeface="MS UI Gothic"/>
                <a:cs typeface="MS UI Gothic"/>
              </a:rPr>
              <a:t>、</a:t>
            </a:r>
            <a:r>
              <a:rPr sz="1200" spc="105" dirty="0">
                <a:latin typeface="MS UI Gothic"/>
                <a:cs typeface="MS UI Gothic"/>
              </a:rPr>
              <a:t>役員</a:t>
            </a:r>
            <a:r>
              <a:rPr sz="1200" spc="85" dirty="0">
                <a:latin typeface="MS UI Gothic"/>
                <a:cs typeface="MS UI Gothic"/>
              </a:rPr>
              <a:t>の</a:t>
            </a:r>
            <a:r>
              <a:rPr sz="1200" spc="105" dirty="0">
                <a:latin typeface="MS UI Gothic"/>
                <a:cs typeface="MS UI Gothic"/>
              </a:rPr>
              <a:t>任期</a:t>
            </a:r>
            <a:r>
              <a:rPr sz="1200" spc="90" dirty="0">
                <a:latin typeface="MS UI Gothic"/>
                <a:cs typeface="MS UI Gothic"/>
              </a:rPr>
              <a:t>が</a:t>
            </a:r>
            <a:r>
              <a:rPr sz="1200" spc="105" dirty="0">
                <a:latin typeface="MS UI Gothic"/>
                <a:cs typeface="MS UI Gothic"/>
              </a:rPr>
              <a:t>満了</a:t>
            </a:r>
            <a:r>
              <a:rPr sz="1200" spc="75" dirty="0">
                <a:latin typeface="MS UI Gothic"/>
                <a:cs typeface="MS UI Gothic"/>
              </a:rPr>
              <a:t>し</a:t>
            </a:r>
            <a:r>
              <a:rPr sz="1200" spc="85" dirty="0">
                <a:latin typeface="MS UI Gothic"/>
                <a:cs typeface="MS UI Gothic"/>
              </a:rPr>
              <a:t>てい</a:t>
            </a:r>
            <a:r>
              <a:rPr sz="1200" spc="80" dirty="0">
                <a:latin typeface="MS UI Gothic"/>
                <a:cs typeface="MS UI Gothic"/>
              </a:rPr>
              <a:t>る</a:t>
            </a:r>
            <a:r>
              <a:rPr sz="1200" spc="105" dirty="0">
                <a:latin typeface="MS UI Gothic"/>
                <a:cs typeface="MS UI Gothic"/>
              </a:rPr>
              <a:t>事案</a:t>
            </a:r>
            <a:r>
              <a:rPr sz="1200" spc="90" dirty="0">
                <a:latin typeface="MS UI Gothic"/>
                <a:cs typeface="MS UI Gothic"/>
              </a:rPr>
              <a:t>が</a:t>
            </a:r>
            <a:r>
              <a:rPr sz="1200" spc="105" dirty="0">
                <a:latin typeface="MS UI Gothic"/>
                <a:cs typeface="MS UI Gothic"/>
              </a:rPr>
              <a:t>散 </a:t>
            </a:r>
            <a:r>
              <a:rPr sz="1200" spc="185" dirty="0">
                <a:latin typeface="MS UI Gothic"/>
                <a:cs typeface="MS UI Gothic"/>
              </a:rPr>
              <a:t>見されますので、重任登記がなされているか確認してください。重任登記が</a:t>
            </a:r>
            <a:endParaRPr sz="1200">
              <a:latin typeface="MS UI Gothic"/>
              <a:cs typeface="MS UI Gothic"/>
            </a:endParaRPr>
          </a:p>
        </p:txBody>
      </p:sp>
      <p:sp>
        <p:nvSpPr>
          <p:cNvPr id="8" name="object 8"/>
          <p:cNvSpPr txBox="1"/>
          <p:nvPr/>
        </p:nvSpPr>
        <p:spPr>
          <a:xfrm>
            <a:off x="3623749" y="10336045"/>
            <a:ext cx="344170" cy="196850"/>
          </a:xfrm>
          <a:prstGeom prst="rect">
            <a:avLst/>
          </a:prstGeom>
        </p:spPr>
        <p:txBody>
          <a:bodyPr vert="horz" wrap="square" lIns="0" tIns="0" rIns="0" bIns="0" rtlCol="0">
            <a:spAutoFit/>
          </a:bodyPr>
          <a:lstStyle/>
          <a:p>
            <a:pPr marL="12700">
              <a:lnSpc>
                <a:spcPts val="1525"/>
              </a:lnSpc>
            </a:pPr>
            <a:r>
              <a:rPr sz="1350" b="1" spc="160" dirty="0">
                <a:latin typeface="Yu Gothic UI"/>
                <a:cs typeface="Yu Gothic UI"/>
              </a:rPr>
              <a:t>-</a:t>
            </a:r>
            <a:fld id="{81D60167-4931-47E6-BA6A-407CBD079E47}" type="slidenum">
              <a:rPr sz="1350" b="1" spc="160" dirty="0">
                <a:latin typeface="Yu Gothic UI"/>
                <a:cs typeface="Yu Gothic UI"/>
              </a:rPr>
              <a:t>3</a:t>
            </a:fld>
            <a:r>
              <a:rPr sz="1350" b="1" spc="160" dirty="0">
                <a:latin typeface="Yu Gothic UI"/>
                <a:cs typeface="Yu Gothic UI"/>
              </a:rPr>
              <a:t>-</a:t>
            </a:r>
            <a:endParaRPr sz="1350">
              <a:latin typeface="Yu Gothic UI"/>
              <a:cs typeface="Yu Gothic UI"/>
            </a:endParaRPr>
          </a:p>
        </p:txBody>
      </p:sp>
      <p:pic>
        <p:nvPicPr>
          <p:cNvPr id="10" name="オーディオ 9">
            <a:hlinkClick r:id="" action="ppaction://media"/>
          </p:cNvPr>
          <p:cNvPicPr>
            <a:picLocks noChangeAspect="1"/>
          </p:cNvPicPr>
          <p:nvPr>
            <a:audioFile r:link="rId1"/>
            <p:extLst>
              <p:ext uri="{DAA4B4D4-6D71-4841-9C94-3DE7FCFB9230}">
                <p14:media xmlns:p14="http://schemas.microsoft.com/office/powerpoint/2010/main" r:embed="rId2">
                  <p14:trim st="9200" end="4950.9002"/>
                </p14:media>
              </p:ext>
            </p:extLst>
          </p:nvPr>
        </p:nvPicPr>
        <p:blipFill>
          <a:blip r:embed="rId4"/>
          <a:stretch>
            <a:fillRect/>
          </a:stretch>
        </p:blipFill>
        <p:spPr>
          <a:xfrm>
            <a:off x="6997700" y="10134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16076"/>
    </mc:Choice>
    <mc:Fallback xmlns="">
      <p:transition spd="slow" advTm="1160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extLst>
    <p:ext uri="{3A86A75C-4F4B-4683-9AE1-C65F6400EC91}">
      <p14:laserTraceLst xmlns:p14="http://schemas.microsoft.com/office/powerpoint/2010/main">
        <p14:tracePtLst>
          <p14:tracePt t="277" x="4089400" y="6059488"/>
          <p14:tracePt t="285" x="4098925" y="6049963"/>
          <p14:tracePt t="297" x="4117975" y="6029325"/>
          <p14:tracePt t="314" x="4157663" y="5989638"/>
          <p14:tracePt t="330" x="4197350" y="5949950"/>
          <p14:tracePt t="347" x="4257675" y="5881688"/>
          <p14:tracePt t="380" x="4414838" y="5514975"/>
          <p14:tracePt t="414" x="4603750" y="5108575"/>
          <p14:tracePt t="448" x="4791075" y="4752975"/>
          <p14:tracePt t="464" x="4851400" y="4652963"/>
          <p14:tracePt t="481" x="4891088" y="4594225"/>
          <p14:tracePt t="497" x="4900613" y="4564063"/>
          <p14:tracePt t="514" x="4910138" y="4535488"/>
          <p14:tracePt t="531" x="4910138" y="4524375"/>
          <p14:tracePt t="548" x="4930775" y="4505325"/>
          <p14:tracePt t="565" x="4949825" y="4465638"/>
          <p14:tracePt t="598" x="4970463" y="4445000"/>
          <p14:tracePt t="614" x="4989513" y="4435475"/>
          <p14:tracePt t="661" x="4999038" y="4435475"/>
          <p14:tracePt t="670" x="5019675" y="4435475"/>
          <p14:tracePt t="681" x="5049838" y="4465638"/>
          <p14:tracePt t="697" x="5089525" y="4545013"/>
          <p14:tracePt t="714" x="5129213" y="4643438"/>
          <p14:tracePt t="731" x="5138738" y="4732338"/>
          <p14:tracePt t="748" x="5157788" y="4900613"/>
          <p14:tracePt t="765" x="5218113" y="5248275"/>
          <p14:tracePt t="780" x="5267325" y="5416550"/>
          <p14:tracePt t="798" x="5297488" y="5624513"/>
          <p14:tracePt t="814" x="5356225" y="5772150"/>
          <p14:tracePt t="831" x="5414963" y="5949950"/>
          <p14:tracePt t="847" x="5454650" y="6059488"/>
          <p14:tracePt t="864" x="5475288" y="6099175"/>
          <p14:tracePt t="881" x="5503863" y="6157913"/>
          <p14:tracePt t="898" x="5543550" y="6218238"/>
          <p14:tracePt t="914" x="5613400" y="6297613"/>
          <p14:tracePt t="931" x="5643563" y="6376988"/>
          <p14:tracePt t="948" x="5673725" y="6445250"/>
          <p14:tracePt t="965" x="5722938" y="6524625"/>
          <p14:tracePt t="981" x="5741988" y="6545263"/>
          <p14:tracePt t="997" x="5751513" y="6545263"/>
          <p14:tracePt t="1014" x="5762625" y="6545263"/>
          <p14:tracePt t="1032" x="5811838" y="6524625"/>
          <p14:tracePt t="1047" x="5891213" y="6426200"/>
          <p14:tracePt t="1064" x="5999163" y="6297613"/>
          <p14:tracePt t="1081" x="6010275" y="6276975"/>
          <p14:tracePt t="1097" x="6029325" y="6237288"/>
          <p14:tracePt t="1114" x="6038850" y="6227763"/>
          <p14:tracePt t="1182" x="6048375" y="6218238"/>
          <p14:tracePt t="1198" x="6048375" y="6208713"/>
          <p14:tracePt t="1214" x="6048375" y="6197600"/>
          <p14:tracePt t="1228" x="6048375" y="6188075"/>
          <p14:tracePt t="1318" x="6048375" y="6169025"/>
          <p14:tracePt t="1326" x="6038850" y="6169025"/>
          <p14:tracePt t="1334" x="6038850" y="6157913"/>
          <p14:tracePt t="1347" x="6019800" y="6129338"/>
          <p14:tracePt t="1365" x="5940425" y="6029325"/>
          <p14:tracePt t="1381" x="5910263" y="6000750"/>
          <p14:tracePt t="1397" x="5891213" y="5989638"/>
          <p14:tracePt t="1486" x="5880100" y="5989638"/>
          <p14:tracePt t="1493" x="5870575" y="5980113"/>
          <p14:tracePt t="1501" x="5851525" y="5970588"/>
          <p14:tracePt t="1514" x="5821363" y="5940425"/>
          <p14:tracePt t="1531" x="5772150" y="5921375"/>
          <p14:tracePt t="1547" x="5732463" y="5911850"/>
          <p14:tracePt t="1565" x="5702300" y="5900738"/>
          <p14:tracePt t="1581" x="5702300" y="5891213"/>
          <p14:tracePt t="1637" x="5692775" y="5881688"/>
          <p14:tracePt t="1652" x="5683250" y="5872163"/>
          <p14:tracePt t="1670" x="5683250" y="5861050"/>
          <p14:tracePt t="1685" x="5673725" y="5861050"/>
          <p14:tracePt t="1710" x="5662613" y="5851525"/>
          <p14:tracePt t="1918" x="5653088" y="5842000"/>
          <p14:tracePt t="57400" x="5643563" y="5842000"/>
          <p14:tracePt t="57405" x="5622925" y="5851525"/>
          <p14:tracePt t="57414" x="5594350" y="5872163"/>
          <p14:tracePt t="57425" x="5554663" y="5881688"/>
          <p14:tracePt t="57442" x="5465763" y="5940425"/>
          <p14:tracePt t="57458" x="5335588" y="6010275"/>
          <p14:tracePt t="57461" x="5267325" y="6049963"/>
          <p14:tracePt t="57479" x="5178425" y="6108700"/>
          <p14:tracePt t="57509" x="4741863" y="6376988"/>
          <p14:tracePt t="57541" x="4603750" y="6456363"/>
          <p14:tracePt t="57575" x="4276725" y="6713538"/>
          <p14:tracePt t="57591" x="4157663" y="6792913"/>
          <p14:tracePt t="57608" x="4108450" y="6821488"/>
          <p14:tracePt t="57625" x="4010025" y="6872288"/>
          <p14:tracePt t="57641" x="3940175" y="6921500"/>
          <p14:tracePt t="57658" x="3860800" y="6961188"/>
          <p14:tracePt t="57675" x="3762375" y="7029450"/>
          <p14:tracePt t="57692" x="3643313" y="7089775"/>
          <p14:tracePt t="57709" x="3505200" y="7208838"/>
          <p14:tracePt t="57725" x="3435350" y="7258050"/>
          <p14:tracePt t="57741" x="3316288" y="7326313"/>
          <p14:tracePt t="57758" x="3208338" y="7396163"/>
          <p14:tracePt t="57775" x="3128963" y="7475538"/>
          <p14:tracePt t="57791" x="3040063" y="7534275"/>
          <p14:tracePt t="57808" x="2979738" y="7594600"/>
          <p14:tracePt t="57825" x="2940050" y="7613650"/>
          <p14:tracePt t="57842" x="2930525" y="7624763"/>
          <p14:tracePt t="57858" x="2921000" y="7643813"/>
          <p14:tracePt t="57875" x="2881313" y="7673975"/>
          <p14:tracePt t="57892" x="2881313" y="7713663"/>
          <p14:tracePt t="57909" x="2851150" y="7772400"/>
          <p14:tracePt t="57925" x="2820988" y="7821613"/>
          <p14:tracePt t="57941" x="2820988" y="7831138"/>
          <p14:tracePt t="57958" x="2811463" y="7861300"/>
          <p14:tracePt t="57975" x="2801938" y="7881938"/>
          <p14:tracePt t="57991" x="2792413" y="7931150"/>
          <p14:tracePt t="58008" x="2792413" y="7980363"/>
          <p14:tracePt t="58025" x="2792413" y="8050213"/>
          <p14:tracePt t="58041" x="2792413" y="8118475"/>
          <p14:tracePt t="58075" x="2820988" y="8258175"/>
          <p14:tracePt t="58091" x="2851150" y="8366125"/>
          <p14:tracePt t="58109" x="2900363" y="8515350"/>
          <p14:tracePt t="58125" x="2921000" y="8604250"/>
          <p14:tracePt t="58141" x="2921000" y="8643938"/>
          <p14:tracePt t="58422" x="2940050" y="8613775"/>
          <p14:tracePt t="58429" x="2949575" y="8594725"/>
          <p14:tracePt t="58442" x="2949575" y="8564563"/>
          <p14:tracePt t="58458" x="2960688" y="8545513"/>
          <p14:tracePt t="58475" x="2960688" y="8524875"/>
          <p14:tracePt t="58494" x="2970213" y="8524875"/>
          <p14:tracePt t="58574" x="2970213" y="8515350"/>
          <p14:tracePt t="58582" x="2970213" y="8505825"/>
          <p14:tracePt t="58591" x="2970213" y="8485188"/>
          <p14:tracePt t="58608" x="2979738" y="8475663"/>
          <p14:tracePt t="58625" x="2979738" y="8466138"/>
          <p14:tracePt t="58806" x="2979738" y="8455025"/>
          <p14:tracePt t="58822" x="2989263" y="8455025"/>
          <p14:tracePt t="58830" x="2989263" y="8445500"/>
          <p14:tracePt t="113286" x="2979738" y="8435975"/>
          <p14:tracePt t="113294" x="2960688" y="8426450"/>
          <p14:tracePt t="113302" x="2940050" y="8415338"/>
          <p14:tracePt t="113319" x="2921000" y="8386763"/>
          <p14:tracePt t="113336" x="2890838" y="8366125"/>
          <p14:tracePt t="113369" x="2792413" y="8148638"/>
          <p14:tracePt t="113402" x="2355850" y="7118350"/>
          <p14:tracePt t="113435" x="1841500" y="6237288"/>
          <p14:tracePt t="113469" x="1049338" y="5049838"/>
          <p14:tracePt t="113485" x="534988" y="4178300"/>
          <p14:tracePt t="113502" x="109538" y="3575050"/>
          <p14:tracePt t="115369" x="3762375" y="6010275"/>
          <p14:tracePt t="115384" x="3802063" y="6019800"/>
          <p14:tracePt t="115392" x="3821113" y="6019800"/>
          <p14:tracePt t="115409" x="3860800" y="6019800"/>
          <p14:tracePt t="115418" x="3921125" y="6019800"/>
          <p14:tracePt t="115436" x="4019550" y="6029325"/>
          <p14:tracePt t="115452" x="4148138" y="6029325"/>
          <p14:tracePt t="115469" x="4267200" y="6029325"/>
          <p14:tracePt t="115502" x="4514850" y="6029325"/>
          <p14:tracePt t="115536" x="4910138" y="6019800"/>
          <p14:tracePt t="115569" x="5316538" y="5989638"/>
          <p14:tracePt t="115585" x="5573713" y="5989638"/>
          <p14:tracePt t="115602" x="5603875" y="5989638"/>
          <p14:tracePt t="115619" x="5702300" y="5980113"/>
          <p14:tracePt t="115635" x="5830888" y="5980113"/>
          <p14:tracePt t="115652" x="5930900" y="5980113"/>
          <p14:tracePt t="115669" x="6069013" y="5980113"/>
          <p14:tracePt t="115686" x="6276975" y="5980113"/>
          <p14:tracePt t="115702" x="6415088" y="5980113"/>
          <p14:tracePt t="115719" x="6524625" y="5980113"/>
          <p14:tracePt t="115736" x="6692900" y="5980113"/>
          <p14:tracePt t="115752" x="6831013" y="6010275"/>
          <p14:tracePt t="115769" x="6980238" y="6049963"/>
          <p14:tracePt t="115786" x="7048500" y="6069013"/>
          <p14:tracePt t="115802" x="7099300" y="6089650"/>
          <p14:tracePt t="115835" x="7177088" y="6108700"/>
          <p14:tracePt t="115852" x="7277100" y="6138863"/>
          <p14:tracePt t="115869" x="7385050" y="6178550"/>
          <p14:tracePt t="115885" x="7445375" y="6197600"/>
        </p14:tracePtLst>
      </p14:laserTraceLst>
    </p:ext>
  </p:extLs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74904" y="637052"/>
            <a:ext cx="6878320" cy="800100"/>
            <a:chOff x="374904" y="637052"/>
            <a:chExt cx="6878320" cy="800100"/>
          </a:xfrm>
        </p:grpSpPr>
        <p:sp>
          <p:nvSpPr>
            <p:cNvPr id="3" name="object 3"/>
            <p:cNvSpPr/>
            <p:nvPr/>
          </p:nvSpPr>
          <p:spPr>
            <a:xfrm>
              <a:off x="374904" y="787906"/>
              <a:ext cx="6878320" cy="649605"/>
            </a:xfrm>
            <a:custGeom>
              <a:avLst/>
              <a:gdLst/>
              <a:ahLst/>
              <a:cxnLst/>
              <a:rect l="l" t="t" r="r" b="b"/>
              <a:pathLst>
                <a:path w="6878320" h="649605">
                  <a:moveTo>
                    <a:pt x="6877811" y="0"/>
                  </a:moveTo>
                  <a:lnTo>
                    <a:pt x="0" y="0"/>
                  </a:lnTo>
                  <a:lnTo>
                    <a:pt x="0" y="649225"/>
                  </a:lnTo>
                  <a:lnTo>
                    <a:pt x="6877811" y="649225"/>
                  </a:lnTo>
                  <a:lnTo>
                    <a:pt x="6877811" y="0"/>
                  </a:lnTo>
                  <a:close/>
                </a:path>
              </a:pathLst>
            </a:custGeom>
            <a:solidFill>
              <a:srgbClr val="D9D9D9"/>
            </a:solidFill>
          </p:spPr>
          <p:txBody>
            <a:bodyPr wrap="square" lIns="0" tIns="0" rIns="0" bIns="0" rtlCol="0"/>
            <a:lstStyle/>
            <a:p>
              <a:endParaRPr/>
            </a:p>
          </p:txBody>
        </p:sp>
        <p:sp>
          <p:nvSpPr>
            <p:cNvPr id="4" name="object 4"/>
            <p:cNvSpPr/>
            <p:nvPr/>
          </p:nvSpPr>
          <p:spPr>
            <a:xfrm>
              <a:off x="7071360" y="1071372"/>
              <a:ext cx="66040" cy="58419"/>
            </a:xfrm>
            <a:custGeom>
              <a:avLst/>
              <a:gdLst/>
              <a:ahLst/>
              <a:cxnLst/>
              <a:rect l="l" t="t" r="r" b="b"/>
              <a:pathLst>
                <a:path w="66040" h="58419">
                  <a:moveTo>
                    <a:pt x="60960" y="0"/>
                  </a:moveTo>
                  <a:lnTo>
                    <a:pt x="3048" y="0"/>
                  </a:lnTo>
                  <a:lnTo>
                    <a:pt x="3000" y="30527"/>
                  </a:lnTo>
                  <a:lnTo>
                    <a:pt x="0" y="33527"/>
                  </a:lnTo>
                  <a:lnTo>
                    <a:pt x="0" y="38100"/>
                  </a:lnTo>
                  <a:lnTo>
                    <a:pt x="3048" y="41148"/>
                  </a:lnTo>
                  <a:lnTo>
                    <a:pt x="3048" y="57911"/>
                  </a:lnTo>
                  <a:lnTo>
                    <a:pt x="60960" y="57911"/>
                  </a:lnTo>
                  <a:lnTo>
                    <a:pt x="60960" y="53339"/>
                  </a:lnTo>
                  <a:lnTo>
                    <a:pt x="6096" y="53339"/>
                  </a:lnTo>
                  <a:lnTo>
                    <a:pt x="6096" y="45720"/>
                  </a:lnTo>
                  <a:lnTo>
                    <a:pt x="26212" y="45720"/>
                  </a:lnTo>
                  <a:lnTo>
                    <a:pt x="27127" y="44196"/>
                  </a:lnTo>
                  <a:lnTo>
                    <a:pt x="18288" y="44196"/>
                  </a:lnTo>
                  <a:lnTo>
                    <a:pt x="18288" y="42672"/>
                  </a:lnTo>
                  <a:lnTo>
                    <a:pt x="16764" y="42672"/>
                  </a:lnTo>
                  <a:lnTo>
                    <a:pt x="15240" y="39624"/>
                  </a:lnTo>
                  <a:lnTo>
                    <a:pt x="9144" y="30479"/>
                  </a:lnTo>
                  <a:lnTo>
                    <a:pt x="7620" y="30479"/>
                  </a:lnTo>
                  <a:lnTo>
                    <a:pt x="6096" y="28955"/>
                  </a:lnTo>
                  <a:lnTo>
                    <a:pt x="6096" y="4572"/>
                  </a:lnTo>
                  <a:lnTo>
                    <a:pt x="60960" y="4572"/>
                  </a:lnTo>
                  <a:lnTo>
                    <a:pt x="60960" y="0"/>
                  </a:lnTo>
                  <a:close/>
                </a:path>
                <a:path w="66040" h="58419">
                  <a:moveTo>
                    <a:pt x="26212" y="45720"/>
                  </a:moveTo>
                  <a:lnTo>
                    <a:pt x="6096" y="45720"/>
                  </a:lnTo>
                  <a:lnTo>
                    <a:pt x="12192" y="51816"/>
                  </a:lnTo>
                  <a:lnTo>
                    <a:pt x="15240" y="53339"/>
                  </a:lnTo>
                  <a:lnTo>
                    <a:pt x="19812" y="53339"/>
                  </a:lnTo>
                  <a:lnTo>
                    <a:pt x="24384" y="48768"/>
                  </a:lnTo>
                  <a:lnTo>
                    <a:pt x="26212" y="45720"/>
                  </a:lnTo>
                  <a:close/>
                </a:path>
                <a:path w="66040" h="58419">
                  <a:moveTo>
                    <a:pt x="60960" y="19811"/>
                  </a:moveTo>
                  <a:lnTo>
                    <a:pt x="57912" y="19811"/>
                  </a:lnTo>
                  <a:lnTo>
                    <a:pt x="57912" y="53339"/>
                  </a:lnTo>
                  <a:lnTo>
                    <a:pt x="60960" y="53339"/>
                  </a:lnTo>
                  <a:lnTo>
                    <a:pt x="60960" y="19811"/>
                  </a:lnTo>
                  <a:close/>
                </a:path>
                <a:path w="66040" h="58419">
                  <a:moveTo>
                    <a:pt x="65532" y="3048"/>
                  </a:moveTo>
                  <a:lnTo>
                    <a:pt x="64008" y="4572"/>
                  </a:lnTo>
                  <a:lnTo>
                    <a:pt x="57912" y="4572"/>
                  </a:lnTo>
                  <a:lnTo>
                    <a:pt x="57912" y="7620"/>
                  </a:lnTo>
                  <a:lnTo>
                    <a:pt x="47910" y="13287"/>
                  </a:lnTo>
                  <a:lnTo>
                    <a:pt x="38481" y="20954"/>
                  </a:lnTo>
                  <a:lnTo>
                    <a:pt x="29622" y="30337"/>
                  </a:lnTo>
                  <a:lnTo>
                    <a:pt x="21336" y="41148"/>
                  </a:lnTo>
                  <a:lnTo>
                    <a:pt x="19812" y="42672"/>
                  </a:lnTo>
                  <a:lnTo>
                    <a:pt x="18288" y="42672"/>
                  </a:lnTo>
                  <a:lnTo>
                    <a:pt x="18288" y="44196"/>
                  </a:lnTo>
                  <a:lnTo>
                    <a:pt x="27127" y="44196"/>
                  </a:lnTo>
                  <a:lnTo>
                    <a:pt x="28956" y="41148"/>
                  </a:lnTo>
                  <a:lnTo>
                    <a:pt x="36575" y="35051"/>
                  </a:lnTo>
                  <a:lnTo>
                    <a:pt x="41469" y="30479"/>
                  </a:lnTo>
                  <a:lnTo>
                    <a:pt x="46672" y="26289"/>
                  </a:lnTo>
                  <a:lnTo>
                    <a:pt x="52220" y="22621"/>
                  </a:lnTo>
                  <a:lnTo>
                    <a:pt x="57912" y="19811"/>
                  </a:lnTo>
                  <a:lnTo>
                    <a:pt x="60960" y="19811"/>
                  </a:lnTo>
                  <a:lnTo>
                    <a:pt x="60960" y="16763"/>
                  </a:lnTo>
                  <a:lnTo>
                    <a:pt x="65532" y="3048"/>
                  </a:lnTo>
                  <a:close/>
                </a:path>
              </a:pathLst>
            </a:custGeom>
            <a:solidFill>
              <a:srgbClr val="000000"/>
            </a:solidFill>
          </p:spPr>
          <p:txBody>
            <a:bodyPr wrap="square" lIns="0" tIns="0" rIns="0" bIns="0" rtlCol="0"/>
            <a:lstStyle/>
            <a:p>
              <a:endParaRPr/>
            </a:p>
          </p:txBody>
        </p:sp>
        <p:sp>
          <p:nvSpPr>
            <p:cNvPr id="5" name="object 5"/>
            <p:cNvSpPr/>
            <p:nvPr/>
          </p:nvSpPr>
          <p:spPr>
            <a:xfrm>
              <a:off x="3134875" y="641623"/>
              <a:ext cx="2001520" cy="721360"/>
            </a:xfrm>
            <a:custGeom>
              <a:avLst/>
              <a:gdLst/>
              <a:ahLst/>
              <a:cxnLst/>
              <a:rect l="l" t="t" r="r" b="b"/>
              <a:pathLst>
                <a:path w="2001520" h="721360">
                  <a:moveTo>
                    <a:pt x="0" y="0"/>
                  </a:moveTo>
                  <a:lnTo>
                    <a:pt x="2001016" y="0"/>
                  </a:lnTo>
                  <a:lnTo>
                    <a:pt x="2001016" y="720850"/>
                  </a:lnTo>
                  <a:lnTo>
                    <a:pt x="0" y="720850"/>
                  </a:lnTo>
                  <a:lnTo>
                    <a:pt x="0" y="0"/>
                  </a:lnTo>
                  <a:close/>
                </a:path>
              </a:pathLst>
            </a:custGeom>
            <a:solidFill>
              <a:srgbClr val="FFFFFF"/>
            </a:solidFill>
          </p:spPr>
          <p:txBody>
            <a:bodyPr wrap="square" lIns="0" tIns="0" rIns="0" bIns="0" rtlCol="0"/>
            <a:lstStyle/>
            <a:p>
              <a:endParaRPr/>
            </a:p>
          </p:txBody>
        </p:sp>
        <p:sp>
          <p:nvSpPr>
            <p:cNvPr id="6" name="object 6"/>
            <p:cNvSpPr/>
            <p:nvPr/>
          </p:nvSpPr>
          <p:spPr>
            <a:xfrm>
              <a:off x="3130302" y="637052"/>
              <a:ext cx="2010410" cy="730250"/>
            </a:xfrm>
            <a:custGeom>
              <a:avLst/>
              <a:gdLst/>
              <a:ahLst/>
              <a:cxnLst/>
              <a:rect l="l" t="t" r="r" b="b"/>
              <a:pathLst>
                <a:path w="2010410" h="730250">
                  <a:moveTo>
                    <a:pt x="3048" y="0"/>
                  </a:moveTo>
                  <a:lnTo>
                    <a:pt x="2008637" y="0"/>
                  </a:lnTo>
                  <a:lnTo>
                    <a:pt x="2010160" y="1523"/>
                  </a:lnTo>
                  <a:lnTo>
                    <a:pt x="2010160" y="728470"/>
                  </a:lnTo>
                  <a:lnTo>
                    <a:pt x="2008637" y="729994"/>
                  </a:lnTo>
                  <a:lnTo>
                    <a:pt x="3048" y="729994"/>
                  </a:lnTo>
                  <a:lnTo>
                    <a:pt x="0" y="728470"/>
                  </a:lnTo>
                  <a:lnTo>
                    <a:pt x="0" y="725421"/>
                  </a:lnTo>
                  <a:lnTo>
                    <a:pt x="2002541" y="725421"/>
                  </a:lnTo>
                  <a:lnTo>
                    <a:pt x="2005589" y="722375"/>
                  </a:lnTo>
                  <a:lnTo>
                    <a:pt x="2002541" y="722375"/>
                  </a:lnTo>
                  <a:lnTo>
                    <a:pt x="2002541" y="7619"/>
                  </a:lnTo>
                  <a:lnTo>
                    <a:pt x="2005589" y="7619"/>
                  </a:lnTo>
                  <a:lnTo>
                    <a:pt x="2002541" y="4571"/>
                  </a:lnTo>
                  <a:lnTo>
                    <a:pt x="0" y="4571"/>
                  </a:lnTo>
                  <a:lnTo>
                    <a:pt x="0" y="1523"/>
                  </a:lnTo>
                  <a:lnTo>
                    <a:pt x="3048" y="0"/>
                  </a:lnTo>
                  <a:close/>
                </a:path>
                <a:path w="2010410" h="730250">
                  <a:moveTo>
                    <a:pt x="2002541" y="722375"/>
                  </a:moveTo>
                  <a:lnTo>
                    <a:pt x="2005589" y="722375"/>
                  </a:lnTo>
                  <a:lnTo>
                    <a:pt x="2002541" y="725421"/>
                  </a:lnTo>
                  <a:lnTo>
                    <a:pt x="2002541" y="722375"/>
                  </a:lnTo>
                  <a:close/>
                </a:path>
                <a:path w="2010410" h="730250">
                  <a:moveTo>
                    <a:pt x="7620" y="722375"/>
                  </a:moveTo>
                  <a:lnTo>
                    <a:pt x="2002541" y="722375"/>
                  </a:lnTo>
                  <a:lnTo>
                    <a:pt x="2002541" y="725421"/>
                  </a:lnTo>
                  <a:lnTo>
                    <a:pt x="7620" y="725421"/>
                  </a:lnTo>
                  <a:lnTo>
                    <a:pt x="7620" y="722375"/>
                  </a:lnTo>
                  <a:close/>
                </a:path>
                <a:path w="2010410" h="730250">
                  <a:moveTo>
                    <a:pt x="7620" y="4571"/>
                  </a:moveTo>
                  <a:lnTo>
                    <a:pt x="7620" y="725421"/>
                  </a:lnTo>
                  <a:lnTo>
                    <a:pt x="4572" y="722375"/>
                  </a:lnTo>
                  <a:lnTo>
                    <a:pt x="0" y="722375"/>
                  </a:lnTo>
                  <a:lnTo>
                    <a:pt x="0" y="7619"/>
                  </a:lnTo>
                  <a:lnTo>
                    <a:pt x="4572" y="7619"/>
                  </a:lnTo>
                  <a:lnTo>
                    <a:pt x="7620" y="4571"/>
                  </a:lnTo>
                  <a:close/>
                </a:path>
                <a:path w="2010410" h="730250">
                  <a:moveTo>
                    <a:pt x="0" y="722375"/>
                  </a:moveTo>
                  <a:lnTo>
                    <a:pt x="4572" y="722375"/>
                  </a:lnTo>
                  <a:lnTo>
                    <a:pt x="7620" y="725421"/>
                  </a:lnTo>
                  <a:lnTo>
                    <a:pt x="0" y="725421"/>
                  </a:lnTo>
                  <a:lnTo>
                    <a:pt x="0" y="722375"/>
                  </a:lnTo>
                  <a:close/>
                </a:path>
                <a:path w="2010410" h="730250">
                  <a:moveTo>
                    <a:pt x="2002541" y="4571"/>
                  </a:moveTo>
                  <a:lnTo>
                    <a:pt x="2005589" y="7619"/>
                  </a:lnTo>
                  <a:lnTo>
                    <a:pt x="2002541" y="7619"/>
                  </a:lnTo>
                  <a:lnTo>
                    <a:pt x="2002541" y="4571"/>
                  </a:lnTo>
                  <a:close/>
                </a:path>
                <a:path w="2010410" h="730250">
                  <a:moveTo>
                    <a:pt x="7620" y="4571"/>
                  </a:moveTo>
                  <a:lnTo>
                    <a:pt x="2002541" y="4571"/>
                  </a:lnTo>
                  <a:lnTo>
                    <a:pt x="2002541" y="7619"/>
                  </a:lnTo>
                  <a:lnTo>
                    <a:pt x="7620" y="7619"/>
                  </a:lnTo>
                  <a:lnTo>
                    <a:pt x="7620" y="4571"/>
                  </a:lnTo>
                  <a:close/>
                </a:path>
                <a:path w="2010410" h="730250">
                  <a:moveTo>
                    <a:pt x="0" y="4571"/>
                  </a:moveTo>
                  <a:lnTo>
                    <a:pt x="7620" y="4571"/>
                  </a:lnTo>
                  <a:lnTo>
                    <a:pt x="4572" y="7619"/>
                  </a:lnTo>
                  <a:lnTo>
                    <a:pt x="0" y="7619"/>
                  </a:lnTo>
                  <a:lnTo>
                    <a:pt x="0" y="4571"/>
                  </a:lnTo>
                  <a:close/>
                </a:path>
              </a:pathLst>
            </a:custGeom>
            <a:solidFill>
              <a:srgbClr val="000000"/>
            </a:solidFill>
          </p:spPr>
          <p:txBody>
            <a:bodyPr wrap="square" lIns="0" tIns="0" rIns="0" bIns="0" rtlCol="0"/>
            <a:lstStyle/>
            <a:p>
              <a:endParaRPr/>
            </a:p>
          </p:txBody>
        </p:sp>
      </p:grpSp>
      <p:sp>
        <p:nvSpPr>
          <p:cNvPr id="7" name="object 7"/>
          <p:cNvSpPr txBox="1"/>
          <p:nvPr/>
        </p:nvSpPr>
        <p:spPr>
          <a:xfrm>
            <a:off x="378510" y="398850"/>
            <a:ext cx="872490" cy="294640"/>
          </a:xfrm>
          <a:prstGeom prst="rect">
            <a:avLst/>
          </a:prstGeom>
        </p:spPr>
        <p:txBody>
          <a:bodyPr vert="horz" wrap="square" lIns="0" tIns="15240" rIns="0" bIns="0" rtlCol="0">
            <a:spAutoFit/>
          </a:bodyPr>
          <a:lstStyle/>
          <a:p>
            <a:pPr marL="13970">
              <a:lnSpc>
                <a:spcPts val="1105"/>
              </a:lnSpc>
              <a:spcBef>
                <a:spcPts val="120"/>
              </a:spcBef>
            </a:pPr>
            <a:r>
              <a:rPr sz="950" spc="15" dirty="0">
                <a:latin typeface="MS PGothic"/>
                <a:cs typeface="MS PGothic"/>
              </a:rPr>
              <a:t>１</a:t>
            </a:r>
            <a:r>
              <a:rPr sz="950" spc="305" dirty="0">
                <a:latin typeface="MS PGothic"/>
                <a:cs typeface="MS PGothic"/>
              </a:rPr>
              <a:t> </a:t>
            </a:r>
            <a:r>
              <a:rPr sz="950" spc="30" dirty="0">
                <a:latin typeface="MS PGothic"/>
                <a:cs typeface="MS PGothic"/>
              </a:rPr>
              <a:t>提出書</a:t>
            </a:r>
            <a:r>
              <a:rPr sz="950" spc="25" dirty="0">
                <a:latin typeface="MS PGothic"/>
                <a:cs typeface="MS PGothic"/>
              </a:rPr>
              <a:t>類</a:t>
            </a:r>
            <a:endParaRPr sz="950">
              <a:latin typeface="MS PGothic"/>
              <a:cs typeface="MS PGothic"/>
            </a:endParaRPr>
          </a:p>
          <a:p>
            <a:pPr marL="12700">
              <a:lnSpc>
                <a:spcPts val="985"/>
              </a:lnSpc>
            </a:pPr>
            <a:r>
              <a:rPr sz="850" spc="20" dirty="0">
                <a:latin typeface="MS PGothic"/>
                <a:cs typeface="MS PGothic"/>
              </a:rPr>
              <a:t>（</a:t>
            </a:r>
            <a:r>
              <a:rPr sz="850" spc="10" dirty="0">
                <a:latin typeface="MS PGothic"/>
                <a:cs typeface="MS PGothic"/>
              </a:rPr>
              <a:t>１</a:t>
            </a:r>
            <a:r>
              <a:rPr sz="850" spc="20" dirty="0">
                <a:latin typeface="MS PGothic"/>
                <a:cs typeface="MS PGothic"/>
              </a:rPr>
              <a:t>）</a:t>
            </a:r>
            <a:r>
              <a:rPr sz="850" spc="10" dirty="0">
                <a:latin typeface="MS PGothic"/>
                <a:cs typeface="MS PGothic"/>
              </a:rPr>
              <a:t>閲覧</a:t>
            </a:r>
            <a:r>
              <a:rPr sz="850" spc="15" dirty="0">
                <a:latin typeface="MS PGothic"/>
                <a:cs typeface="MS PGothic"/>
              </a:rPr>
              <a:t>対</a:t>
            </a:r>
            <a:r>
              <a:rPr sz="850" spc="10" dirty="0">
                <a:latin typeface="MS PGothic"/>
                <a:cs typeface="MS PGothic"/>
              </a:rPr>
              <a:t>象書類</a:t>
            </a:r>
            <a:endParaRPr sz="850">
              <a:latin typeface="MS PGothic"/>
              <a:cs typeface="MS PGothic"/>
            </a:endParaRPr>
          </a:p>
        </p:txBody>
      </p:sp>
      <p:sp>
        <p:nvSpPr>
          <p:cNvPr id="8" name="object 8"/>
          <p:cNvSpPr txBox="1"/>
          <p:nvPr/>
        </p:nvSpPr>
        <p:spPr>
          <a:xfrm>
            <a:off x="6253826" y="10176650"/>
            <a:ext cx="820419" cy="137160"/>
          </a:xfrm>
          <a:prstGeom prst="rect">
            <a:avLst/>
          </a:prstGeom>
        </p:spPr>
        <p:txBody>
          <a:bodyPr vert="horz" wrap="square" lIns="0" tIns="16510" rIns="0" bIns="0" rtlCol="0">
            <a:spAutoFit/>
          </a:bodyPr>
          <a:lstStyle/>
          <a:p>
            <a:pPr marL="12700">
              <a:lnSpc>
                <a:spcPct val="100000"/>
              </a:lnSpc>
              <a:spcBef>
                <a:spcPts val="130"/>
              </a:spcBef>
            </a:pPr>
            <a:r>
              <a:rPr sz="700" spc="20" dirty="0">
                <a:latin typeface="MS PGothic"/>
                <a:cs typeface="MS PGothic"/>
              </a:rPr>
              <a:t>（</a:t>
            </a:r>
            <a:r>
              <a:rPr sz="700" spc="30" dirty="0">
                <a:latin typeface="MS PGothic"/>
                <a:cs typeface="MS PGothic"/>
              </a:rPr>
              <a:t>次頁</a:t>
            </a:r>
            <a:r>
              <a:rPr sz="700" spc="20" dirty="0">
                <a:latin typeface="MS PGothic"/>
                <a:cs typeface="MS PGothic"/>
              </a:rPr>
              <a:t>につ</a:t>
            </a:r>
            <a:r>
              <a:rPr sz="700" spc="15" dirty="0">
                <a:latin typeface="MS PGothic"/>
                <a:cs typeface="MS PGothic"/>
              </a:rPr>
              <a:t>づき</a:t>
            </a:r>
            <a:r>
              <a:rPr sz="700" spc="20" dirty="0">
                <a:latin typeface="MS PGothic"/>
                <a:cs typeface="MS PGothic"/>
              </a:rPr>
              <a:t>ま</a:t>
            </a:r>
            <a:r>
              <a:rPr sz="700" spc="30" dirty="0">
                <a:latin typeface="MS PGothic"/>
                <a:cs typeface="MS PGothic"/>
              </a:rPr>
              <a:t>す</a:t>
            </a:r>
            <a:r>
              <a:rPr sz="700" spc="20" dirty="0">
                <a:latin typeface="MS PGothic"/>
                <a:cs typeface="MS PGothic"/>
              </a:rPr>
              <a:t>）</a:t>
            </a:r>
            <a:endParaRPr sz="700">
              <a:latin typeface="MS PGothic"/>
              <a:cs typeface="MS PGothic"/>
            </a:endParaRPr>
          </a:p>
        </p:txBody>
      </p:sp>
      <p:sp>
        <p:nvSpPr>
          <p:cNvPr id="9" name="object 9"/>
          <p:cNvSpPr txBox="1"/>
          <p:nvPr/>
        </p:nvSpPr>
        <p:spPr>
          <a:xfrm>
            <a:off x="1724816" y="225329"/>
            <a:ext cx="4091304" cy="212090"/>
          </a:xfrm>
          <a:prstGeom prst="rect">
            <a:avLst/>
          </a:prstGeom>
        </p:spPr>
        <p:txBody>
          <a:bodyPr vert="horz" wrap="square" lIns="0" tIns="15875" rIns="0" bIns="0" rtlCol="0">
            <a:spAutoFit/>
          </a:bodyPr>
          <a:lstStyle/>
          <a:p>
            <a:pPr marL="12700">
              <a:lnSpc>
                <a:spcPct val="100000"/>
              </a:lnSpc>
              <a:spcBef>
                <a:spcPts val="125"/>
              </a:spcBef>
            </a:pPr>
            <a:r>
              <a:rPr sz="1200" spc="15" dirty="0">
                <a:latin typeface="MS PGothic"/>
                <a:cs typeface="MS PGothic"/>
              </a:rPr>
              <a:t>建設業許</a:t>
            </a:r>
            <a:r>
              <a:rPr sz="1200" spc="30" dirty="0">
                <a:latin typeface="MS PGothic"/>
                <a:cs typeface="MS PGothic"/>
              </a:rPr>
              <a:t>可</a:t>
            </a:r>
            <a:r>
              <a:rPr sz="1200" spc="15" dirty="0">
                <a:latin typeface="MS PGothic"/>
                <a:cs typeface="MS PGothic"/>
              </a:rPr>
              <a:t>申請に必</a:t>
            </a:r>
            <a:r>
              <a:rPr sz="1200" spc="30" dirty="0">
                <a:latin typeface="MS PGothic"/>
                <a:cs typeface="MS PGothic"/>
              </a:rPr>
              <a:t>要</a:t>
            </a:r>
            <a:r>
              <a:rPr sz="1200" spc="15" dirty="0">
                <a:latin typeface="MS PGothic"/>
                <a:cs typeface="MS PGothic"/>
              </a:rPr>
              <a:t>な書類（早見表）</a:t>
            </a:r>
            <a:r>
              <a:rPr sz="1200" spc="10" dirty="0">
                <a:latin typeface="MS PGothic"/>
                <a:cs typeface="MS PGothic"/>
              </a:rPr>
              <a:t> </a:t>
            </a:r>
            <a:r>
              <a:rPr sz="1200" spc="15" dirty="0">
                <a:latin typeface="MS PGothic"/>
                <a:cs typeface="MS PGothic"/>
              </a:rPr>
              <a:t>＜熊本県</a:t>
            </a:r>
            <a:r>
              <a:rPr sz="1200" spc="30" dirty="0">
                <a:latin typeface="MS PGothic"/>
                <a:cs typeface="MS PGothic"/>
              </a:rPr>
              <a:t>知</a:t>
            </a:r>
            <a:r>
              <a:rPr sz="1200" spc="15" dirty="0">
                <a:latin typeface="MS PGothic"/>
                <a:cs typeface="MS PGothic"/>
              </a:rPr>
              <a:t>事許可</a:t>
            </a:r>
            <a:r>
              <a:rPr sz="1200" spc="30" dirty="0">
                <a:latin typeface="MS PGothic"/>
                <a:cs typeface="MS PGothic"/>
              </a:rPr>
              <a:t>＞</a:t>
            </a:r>
            <a:endParaRPr sz="1200">
              <a:latin typeface="MS PGothic"/>
              <a:cs typeface="MS PGothic"/>
            </a:endParaRPr>
          </a:p>
        </p:txBody>
      </p:sp>
      <p:sp>
        <p:nvSpPr>
          <p:cNvPr id="10" name="object 10"/>
          <p:cNvSpPr txBox="1"/>
          <p:nvPr/>
        </p:nvSpPr>
        <p:spPr>
          <a:xfrm>
            <a:off x="5743311" y="385804"/>
            <a:ext cx="1503045" cy="299720"/>
          </a:xfrm>
          <a:prstGeom prst="rect">
            <a:avLst/>
          </a:prstGeom>
        </p:spPr>
        <p:txBody>
          <a:bodyPr vert="horz" wrap="square" lIns="0" tIns="30480" rIns="0" bIns="0" rtlCol="0">
            <a:spAutoFit/>
          </a:bodyPr>
          <a:lstStyle/>
          <a:p>
            <a:pPr marR="66040" algn="r">
              <a:lnSpc>
                <a:spcPct val="100000"/>
              </a:lnSpc>
              <a:spcBef>
                <a:spcPts val="240"/>
              </a:spcBef>
            </a:pPr>
            <a:r>
              <a:rPr sz="850" dirty="0">
                <a:latin typeface="MS PGothic"/>
                <a:cs typeface="MS PGothic"/>
              </a:rPr>
              <a:t>R2.10.1</a:t>
            </a:r>
            <a:endParaRPr sz="850">
              <a:latin typeface="MS PGothic"/>
              <a:cs typeface="MS PGothic"/>
            </a:endParaRPr>
          </a:p>
          <a:p>
            <a:pPr marL="12700">
              <a:lnSpc>
                <a:spcPct val="100000"/>
              </a:lnSpc>
              <a:spcBef>
                <a:spcPts val="150"/>
              </a:spcBef>
            </a:pPr>
            <a:r>
              <a:rPr sz="700" spc="15" dirty="0">
                <a:latin typeface="MS UI Gothic"/>
                <a:cs typeface="MS UI Gothic"/>
              </a:rPr>
              <a:t>※令和２</a:t>
            </a:r>
            <a:r>
              <a:rPr sz="700" spc="30" dirty="0">
                <a:latin typeface="MS UI Gothic"/>
                <a:cs typeface="MS UI Gothic"/>
              </a:rPr>
              <a:t>年</a:t>
            </a:r>
            <a:r>
              <a:rPr sz="700" spc="10" dirty="0">
                <a:latin typeface="MS UI Gothic"/>
                <a:cs typeface="MS UI Gothic"/>
              </a:rPr>
              <a:t>10月１</a:t>
            </a:r>
            <a:r>
              <a:rPr sz="700" spc="80" dirty="0">
                <a:latin typeface="MS UI Gothic"/>
                <a:cs typeface="MS UI Gothic"/>
              </a:rPr>
              <a:t>日</a:t>
            </a:r>
            <a:r>
              <a:rPr sz="700" spc="65" dirty="0">
                <a:latin typeface="MS UI Gothic"/>
                <a:cs typeface="MS UI Gothic"/>
              </a:rPr>
              <a:t>か</a:t>
            </a:r>
            <a:r>
              <a:rPr sz="700" spc="75" dirty="0">
                <a:latin typeface="MS UI Gothic"/>
                <a:cs typeface="MS UI Gothic"/>
              </a:rPr>
              <a:t>ら</a:t>
            </a:r>
            <a:r>
              <a:rPr sz="700" spc="125" dirty="0">
                <a:latin typeface="MS UI Gothic"/>
                <a:cs typeface="MS UI Gothic"/>
              </a:rPr>
              <a:t>の</a:t>
            </a:r>
            <a:r>
              <a:rPr sz="700" spc="70" dirty="0">
                <a:latin typeface="MS UI Gothic"/>
                <a:cs typeface="MS UI Gothic"/>
              </a:rPr>
              <a:t>申請</a:t>
            </a:r>
            <a:r>
              <a:rPr sz="700" spc="55" dirty="0">
                <a:latin typeface="MS UI Gothic"/>
                <a:cs typeface="MS UI Gothic"/>
              </a:rPr>
              <a:t>に</a:t>
            </a:r>
            <a:r>
              <a:rPr sz="700" spc="30" dirty="0">
                <a:latin typeface="MS UI Gothic"/>
                <a:cs typeface="MS UI Gothic"/>
              </a:rPr>
              <a:t>適用</a:t>
            </a:r>
            <a:endParaRPr sz="700">
              <a:latin typeface="MS UI Gothic"/>
              <a:cs typeface="MS UI Gothic"/>
            </a:endParaRPr>
          </a:p>
        </p:txBody>
      </p:sp>
      <p:sp>
        <p:nvSpPr>
          <p:cNvPr id="11" name="object 11"/>
          <p:cNvSpPr txBox="1"/>
          <p:nvPr/>
        </p:nvSpPr>
        <p:spPr>
          <a:xfrm>
            <a:off x="372872" y="4388516"/>
            <a:ext cx="6812915" cy="357505"/>
          </a:xfrm>
          <a:prstGeom prst="rect">
            <a:avLst/>
          </a:prstGeom>
        </p:spPr>
        <p:txBody>
          <a:bodyPr vert="horz" wrap="square" lIns="0" tIns="21590" rIns="0" bIns="0" rtlCol="0">
            <a:spAutoFit/>
          </a:bodyPr>
          <a:lstStyle/>
          <a:p>
            <a:pPr marL="12700" marR="5080">
              <a:lnSpc>
                <a:spcPts val="750"/>
              </a:lnSpc>
              <a:spcBef>
                <a:spcPts val="170"/>
              </a:spcBef>
            </a:pPr>
            <a:r>
              <a:rPr sz="650" spc="10" dirty="0">
                <a:latin typeface="MS PGothic"/>
                <a:cs typeface="MS PGothic"/>
              </a:rPr>
              <a:t>（</a:t>
            </a:r>
            <a:r>
              <a:rPr sz="650" spc="20" dirty="0">
                <a:latin typeface="MS PGothic"/>
                <a:cs typeface="MS PGothic"/>
              </a:rPr>
              <a:t>注</a:t>
            </a:r>
            <a:r>
              <a:rPr sz="650" spc="5" dirty="0">
                <a:latin typeface="MS PGothic"/>
                <a:cs typeface="MS PGothic"/>
              </a:rPr>
              <a:t>）</a:t>
            </a:r>
            <a:r>
              <a:rPr sz="650" spc="40" dirty="0">
                <a:latin typeface="MS UI Gothic"/>
                <a:cs typeface="MS UI Gothic"/>
              </a:rPr>
              <a:t>第十七号</a:t>
            </a:r>
            <a:r>
              <a:rPr sz="650" spc="20" dirty="0">
                <a:latin typeface="MS UI Gothic"/>
                <a:cs typeface="MS UI Gothic"/>
              </a:rPr>
              <a:t>の三</a:t>
            </a:r>
            <a:r>
              <a:rPr sz="650" spc="10" dirty="0">
                <a:latin typeface="MS UI Gothic"/>
                <a:cs typeface="MS UI Gothic"/>
              </a:rPr>
              <a:t>（</a:t>
            </a:r>
            <a:r>
              <a:rPr sz="650" spc="20" dirty="0">
                <a:latin typeface="MS UI Gothic"/>
                <a:cs typeface="MS UI Gothic"/>
              </a:rPr>
              <a:t>附属</a:t>
            </a:r>
            <a:r>
              <a:rPr sz="650" spc="10" dirty="0">
                <a:latin typeface="MS UI Gothic"/>
                <a:cs typeface="MS UI Gothic"/>
              </a:rPr>
              <a:t>明</a:t>
            </a:r>
            <a:r>
              <a:rPr sz="650" spc="45" dirty="0">
                <a:latin typeface="MS UI Gothic"/>
                <a:cs typeface="MS UI Gothic"/>
              </a:rPr>
              <a:t>細表</a:t>
            </a:r>
            <a:r>
              <a:rPr sz="650" spc="20" dirty="0">
                <a:latin typeface="MS UI Gothic"/>
                <a:cs typeface="MS UI Gothic"/>
              </a:rPr>
              <a:t>）</a:t>
            </a:r>
            <a:r>
              <a:rPr sz="650" spc="25" dirty="0">
                <a:latin typeface="MS UI Gothic"/>
                <a:cs typeface="MS UI Gothic"/>
              </a:rPr>
              <a:t>は</a:t>
            </a:r>
            <a:r>
              <a:rPr sz="650" spc="10" dirty="0">
                <a:latin typeface="MS UI Gothic"/>
                <a:cs typeface="MS UI Gothic"/>
              </a:rPr>
              <a:t>、</a:t>
            </a:r>
            <a:r>
              <a:rPr sz="650" spc="30" dirty="0">
                <a:latin typeface="MS UI Gothic"/>
                <a:cs typeface="MS UI Gothic"/>
              </a:rPr>
              <a:t>特例有限会社</a:t>
            </a:r>
            <a:r>
              <a:rPr sz="650" spc="15" dirty="0">
                <a:latin typeface="MS UI Gothic"/>
                <a:cs typeface="MS UI Gothic"/>
              </a:rPr>
              <a:t>を</a:t>
            </a:r>
            <a:r>
              <a:rPr sz="650" spc="85" dirty="0">
                <a:latin typeface="MS UI Gothic"/>
                <a:cs typeface="MS UI Gothic"/>
              </a:rPr>
              <a:t>除</a:t>
            </a:r>
            <a:r>
              <a:rPr sz="650" spc="35" dirty="0">
                <a:latin typeface="MS UI Gothic"/>
                <a:cs typeface="MS UI Gothic"/>
              </a:rPr>
              <a:t>く</a:t>
            </a:r>
            <a:r>
              <a:rPr sz="650" spc="40" dirty="0">
                <a:latin typeface="MS UI Gothic"/>
                <a:cs typeface="MS UI Gothic"/>
              </a:rPr>
              <a:t>株式会社</a:t>
            </a:r>
            <a:r>
              <a:rPr sz="650" spc="20" dirty="0">
                <a:latin typeface="MS UI Gothic"/>
                <a:cs typeface="MS UI Gothic"/>
              </a:rPr>
              <a:t>の</a:t>
            </a:r>
            <a:r>
              <a:rPr sz="650" spc="30" dirty="0">
                <a:latin typeface="MS UI Gothic"/>
                <a:cs typeface="MS UI Gothic"/>
              </a:rPr>
              <a:t>う</a:t>
            </a:r>
            <a:r>
              <a:rPr sz="650" spc="114" dirty="0">
                <a:latin typeface="MS UI Gothic"/>
                <a:cs typeface="MS UI Gothic"/>
              </a:rPr>
              <a:t>ち</a:t>
            </a:r>
            <a:r>
              <a:rPr sz="650" spc="10" dirty="0">
                <a:latin typeface="MS UI Gothic"/>
                <a:cs typeface="MS UI Gothic"/>
              </a:rPr>
              <a:t>、</a:t>
            </a:r>
            <a:r>
              <a:rPr sz="650" spc="20" dirty="0">
                <a:latin typeface="MS UI Gothic"/>
                <a:cs typeface="MS UI Gothic"/>
              </a:rPr>
              <a:t>資</a:t>
            </a:r>
            <a:r>
              <a:rPr sz="650" spc="10" dirty="0">
                <a:latin typeface="MS UI Gothic"/>
                <a:cs typeface="MS UI Gothic"/>
              </a:rPr>
              <a:t>本</a:t>
            </a:r>
            <a:r>
              <a:rPr sz="650" spc="70" dirty="0">
                <a:latin typeface="MS UI Gothic"/>
                <a:cs typeface="MS UI Gothic"/>
              </a:rPr>
              <a:t>金</a:t>
            </a:r>
            <a:r>
              <a:rPr sz="650" spc="55" dirty="0">
                <a:latin typeface="MS UI Gothic"/>
                <a:cs typeface="MS UI Gothic"/>
              </a:rPr>
              <a:t>の</a:t>
            </a:r>
            <a:r>
              <a:rPr sz="650" spc="65" dirty="0">
                <a:latin typeface="MS UI Gothic"/>
                <a:cs typeface="MS UI Gothic"/>
              </a:rPr>
              <a:t>額</a:t>
            </a:r>
            <a:r>
              <a:rPr sz="650" spc="40" dirty="0">
                <a:latin typeface="MS UI Gothic"/>
                <a:cs typeface="MS UI Gothic"/>
              </a:rPr>
              <a:t>が</a:t>
            </a:r>
            <a:r>
              <a:rPr sz="650" spc="-35" dirty="0">
                <a:latin typeface="MS UI Gothic"/>
                <a:cs typeface="MS UI Gothic"/>
              </a:rPr>
              <a:t>１</a:t>
            </a:r>
            <a:r>
              <a:rPr sz="650" spc="45" dirty="0">
                <a:latin typeface="MS UI Gothic"/>
                <a:cs typeface="MS UI Gothic"/>
              </a:rPr>
              <a:t>億円</a:t>
            </a:r>
            <a:r>
              <a:rPr sz="650" spc="35" dirty="0">
                <a:latin typeface="MS UI Gothic"/>
                <a:cs typeface="MS UI Gothic"/>
              </a:rPr>
              <a:t>を</a:t>
            </a:r>
            <a:r>
              <a:rPr sz="650" spc="65" dirty="0">
                <a:latin typeface="MS UI Gothic"/>
                <a:cs typeface="MS UI Gothic"/>
              </a:rPr>
              <a:t>超</a:t>
            </a:r>
            <a:r>
              <a:rPr sz="650" spc="40" dirty="0">
                <a:latin typeface="MS UI Gothic"/>
                <a:cs typeface="MS UI Gothic"/>
              </a:rPr>
              <a:t>え</a:t>
            </a:r>
            <a:r>
              <a:rPr sz="650" spc="10" dirty="0">
                <a:latin typeface="MS UI Gothic"/>
                <a:cs typeface="MS UI Gothic"/>
              </a:rPr>
              <a:t>、</a:t>
            </a:r>
            <a:r>
              <a:rPr sz="650" spc="60" dirty="0">
                <a:latin typeface="MS UI Gothic"/>
                <a:cs typeface="MS UI Gothic"/>
              </a:rPr>
              <a:t>又</a:t>
            </a:r>
            <a:r>
              <a:rPr sz="650" spc="40" dirty="0">
                <a:latin typeface="MS UI Gothic"/>
                <a:cs typeface="MS UI Gothic"/>
              </a:rPr>
              <a:t>は</a:t>
            </a:r>
            <a:r>
              <a:rPr sz="650" spc="20" dirty="0">
                <a:latin typeface="MS UI Gothic"/>
                <a:cs typeface="MS UI Gothic"/>
              </a:rPr>
              <a:t>貸借対</a:t>
            </a:r>
            <a:r>
              <a:rPr sz="650" spc="10" dirty="0">
                <a:latin typeface="MS UI Gothic"/>
                <a:cs typeface="MS UI Gothic"/>
              </a:rPr>
              <a:t>照</a:t>
            </a:r>
            <a:r>
              <a:rPr sz="650" spc="70" dirty="0">
                <a:latin typeface="MS UI Gothic"/>
                <a:cs typeface="MS UI Gothic"/>
              </a:rPr>
              <a:t>表</a:t>
            </a:r>
            <a:r>
              <a:rPr sz="650" spc="55" dirty="0">
                <a:latin typeface="MS UI Gothic"/>
                <a:cs typeface="MS UI Gothic"/>
              </a:rPr>
              <a:t>の</a:t>
            </a:r>
            <a:r>
              <a:rPr sz="650" spc="20" dirty="0">
                <a:latin typeface="MS UI Gothic"/>
                <a:cs typeface="MS UI Gothic"/>
              </a:rPr>
              <a:t>負</a:t>
            </a:r>
            <a:r>
              <a:rPr sz="650" spc="10" dirty="0">
                <a:latin typeface="MS UI Gothic"/>
                <a:cs typeface="MS UI Gothic"/>
              </a:rPr>
              <a:t>債</a:t>
            </a:r>
            <a:r>
              <a:rPr sz="650" spc="105" dirty="0">
                <a:latin typeface="MS UI Gothic"/>
                <a:cs typeface="MS UI Gothic"/>
              </a:rPr>
              <a:t>の</a:t>
            </a:r>
            <a:r>
              <a:rPr sz="650" spc="80" dirty="0">
                <a:latin typeface="MS UI Gothic"/>
                <a:cs typeface="MS UI Gothic"/>
              </a:rPr>
              <a:t>部</a:t>
            </a:r>
            <a:r>
              <a:rPr sz="650" spc="65" dirty="0">
                <a:latin typeface="MS UI Gothic"/>
                <a:cs typeface="MS UI Gothic"/>
              </a:rPr>
              <a:t>に</a:t>
            </a:r>
            <a:r>
              <a:rPr sz="650" spc="10" dirty="0">
                <a:latin typeface="MS UI Gothic"/>
                <a:cs typeface="MS UI Gothic"/>
              </a:rPr>
              <a:t>計</a:t>
            </a:r>
            <a:r>
              <a:rPr sz="650" spc="40" dirty="0">
                <a:latin typeface="MS UI Gothic"/>
                <a:cs typeface="MS UI Gothic"/>
              </a:rPr>
              <a:t>上</a:t>
            </a:r>
            <a:r>
              <a:rPr sz="650" spc="35" dirty="0">
                <a:latin typeface="MS UI Gothic"/>
                <a:cs typeface="MS UI Gothic"/>
              </a:rPr>
              <a:t>し</a:t>
            </a:r>
            <a:r>
              <a:rPr sz="650" spc="95" dirty="0">
                <a:latin typeface="MS UI Gothic"/>
                <a:cs typeface="MS UI Gothic"/>
              </a:rPr>
              <a:t>た</a:t>
            </a:r>
            <a:r>
              <a:rPr sz="650" spc="10" dirty="0">
                <a:latin typeface="MS UI Gothic"/>
                <a:cs typeface="MS UI Gothic"/>
              </a:rPr>
              <a:t>額</a:t>
            </a:r>
            <a:r>
              <a:rPr sz="650" spc="105" dirty="0">
                <a:latin typeface="MS UI Gothic"/>
                <a:cs typeface="MS UI Gothic"/>
              </a:rPr>
              <a:t>の</a:t>
            </a:r>
            <a:r>
              <a:rPr sz="650" spc="20" dirty="0">
                <a:latin typeface="MS UI Gothic"/>
                <a:cs typeface="MS UI Gothic"/>
              </a:rPr>
              <a:t>合計</a:t>
            </a:r>
            <a:r>
              <a:rPr sz="650" spc="10" dirty="0">
                <a:latin typeface="MS UI Gothic"/>
                <a:cs typeface="MS UI Gothic"/>
              </a:rPr>
              <a:t>額</a:t>
            </a:r>
            <a:r>
              <a:rPr sz="650" spc="95" dirty="0">
                <a:latin typeface="MS UI Gothic"/>
                <a:cs typeface="MS UI Gothic"/>
              </a:rPr>
              <a:t>が</a:t>
            </a:r>
            <a:r>
              <a:rPr sz="650" spc="-30" dirty="0">
                <a:latin typeface="MS UI Gothic"/>
                <a:cs typeface="MS UI Gothic"/>
              </a:rPr>
              <a:t>２００</a:t>
            </a:r>
            <a:r>
              <a:rPr sz="650" spc="40" dirty="0">
                <a:latin typeface="MS UI Gothic"/>
                <a:cs typeface="MS UI Gothic"/>
              </a:rPr>
              <a:t>億円以上</a:t>
            </a:r>
            <a:r>
              <a:rPr sz="650" spc="25" dirty="0">
                <a:latin typeface="MS UI Gothic"/>
                <a:cs typeface="MS UI Gothic"/>
              </a:rPr>
              <a:t>で</a:t>
            </a:r>
            <a:r>
              <a:rPr sz="650" spc="55" dirty="0">
                <a:latin typeface="MS UI Gothic"/>
                <a:cs typeface="MS UI Gothic"/>
              </a:rPr>
              <a:t>あ</a:t>
            </a:r>
            <a:r>
              <a:rPr sz="650" spc="25" dirty="0">
                <a:latin typeface="MS UI Gothic"/>
                <a:cs typeface="MS UI Gothic"/>
              </a:rPr>
              <a:t>る</a:t>
            </a:r>
            <a:r>
              <a:rPr sz="650" spc="50" dirty="0">
                <a:latin typeface="MS UI Gothic"/>
                <a:cs typeface="MS UI Gothic"/>
              </a:rPr>
              <a:t>場合</a:t>
            </a:r>
            <a:r>
              <a:rPr sz="650" spc="30" dirty="0">
                <a:latin typeface="MS UI Gothic"/>
                <a:cs typeface="MS UI Gothic"/>
              </a:rPr>
              <a:t>の</a:t>
            </a:r>
            <a:r>
              <a:rPr sz="650" spc="60" dirty="0">
                <a:latin typeface="MS UI Gothic"/>
                <a:cs typeface="MS UI Gothic"/>
              </a:rPr>
              <a:t>み</a:t>
            </a:r>
            <a:r>
              <a:rPr sz="650" spc="40" dirty="0">
                <a:latin typeface="MS UI Gothic"/>
                <a:cs typeface="MS UI Gothic"/>
              </a:rPr>
              <a:t>。</a:t>
            </a:r>
            <a:r>
              <a:rPr sz="650" spc="50" dirty="0">
                <a:latin typeface="MS UI Gothic"/>
                <a:cs typeface="MS UI Gothic"/>
              </a:rPr>
              <a:t>な </a:t>
            </a:r>
            <a:r>
              <a:rPr sz="650" spc="85" dirty="0">
                <a:latin typeface="MS UI Gothic"/>
                <a:cs typeface="MS UI Gothic"/>
              </a:rPr>
              <a:t>お</a:t>
            </a:r>
            <a:r>
              <a:rPr sz="650" spc="65" dirty="0">
                <a:latin typeface="MS UI Gothic"/>
                <a:cs typeface="MS UI Gothic"/>
              </a:rPr>
              <a:t>、</a:t>
            </a:r>
            <a:r>
              <a:rPr sz="650" spc="20" dirty="0">
                <a:latin typeface="MS UI Gothic"/>
                <a:cs typeface="MS UI Gothic"/>
              </a:rPr>
              <a:t>有価証</a:t>
            </a:r>
            <a:r>
              <a:rPr sz="650" spc="10" dirty="0">
                <a:latin typeface="MS UI Gothic"/>
                <a:cs typeface="MS UI Gothic"/>
              </a:rPr>
              <a:t>券</a:t>
            </a:r>
            <a:r>
              <a:rPr sz="650" spc="45" dirty="0">
                <a:latin typeface="MS UI Gothic"/>
                <a:cs typeface="MS UI Gothic"/>
              </a:rPr>
              <a:t>報告書</a:t>
            </a:r>
            <a:r>
              <a:rPr sz="650" spc="25" dirty="0">
                <a:latin typeface="MS UI Gothic"/>
                <a:cs typeface="MS UI Gothic"/>
              </a:rPr>
              <a:t>の</a:t>
            </a:r>
            <a:r>
              <a:rPr sz="650" spc="45" dirty="0">
                <a:latin typeface="MS UI Gothic"/>
                <a:cs typeface="MS UI Gothic"/>
              </a:rPr>
              <a:t>提出会社</a:t>
            </a:r>
            <a:r>
              <a:rPr sz="650" spc="35" dirty="0">
                <a:latin typeface="MS UI Gothic"/>
                <a:cs typeface="MS UI Gothic"/>
              </a:rPr>
              <a:t>に</a:t>
            </a:r>
            <a:r>
              <a:rPr sz="650" spc="50" dirty="0">
                <a:latin typeface="MS UI Gothic"/>
                <a:cs typeface="MS UI Gothic"/>
              </a:rPr>
              <a:t>あ</a:t>
            </a:r>
            <a:r>
              <a:rPr sz="650" spc="160" dirty="0">
                <a:latin typeface="MS UI Gothic"/>
                <a:cs typeface="MS UI Gothic"/>
              </a:rPr>
              <a:t>っ</a:t>
            </a:r>
            <a:r>
              <a:rPr sz="650" spc="100" dirty="0">
                <a:latin typeface="MS UI Gothic"/>
                <a:cs typeface="MS UI Gothic"/>
              </a:rPr>
              <a:t>て</a:t>
            </a:r>
            <a:r>
              <a:rPr sz="650" spc="95" dirty="0">
                <a:latin typeface="MS UI Gothic"/>
                <a:cs typeface="MS UI Gothic"/>
              </a:rPr>
              <a:t>は</a:t>
            </a:r>
            <a:r>
              <a:rPr sz="650" spc="10" dirty="0">
                <a:latin typeface="MS UI Gothic"/>
                <a:cs typeface="MS UI Gothic"/>
              </a:rPr>
              <a:t>、有</a:t>
            </a:r>
            <a:r>
              <a:rPr sz="650" spc="35" dirty="0">
                <a:latin typeface="MS UI Gothic"/>
                <a:cs typeface="MS UI Gothic"/>
              </a:rPr>
              <a:t>価証券報告書</a:t>
            </a:r>
            <a:r>
              <a:rPr sz="650" spc="15" dirty="0">
                <a:latin typeface="MS UI Gothic"/>
                <a:cs typeface="MS UI Gothic"/>
              </a:rPr>
              <a:t>の</a:t>
            </a:r>
            <a:r>
              <a:rPr sz="650" spc="40" dirty="0">
                <a:latin typeface="MS UI Gothic"/>
                <a:cs typeface="MS UI Gothic"/>
              </a:rPr>
              <a:t>写</a:t>
            </a:r>
            <a:r>
              <a:rPr sz="650" spc="35" dirty="0">
                <a:latin typeface="MS UI Gothic"/>
                <a:cs typeface="MS UI Gothic"/>
              </a:rPr>
              <a:t>し</a:t>
            </a:r>
            <a:r>
              <a:rPr sz="650" spc="95" dirty="0">
                <a:latin typeface="MS UI Gothic"/>
                <a:cs typeface="MS UI Gothic"/>
              </a:rPr>
              <a:t>の</a:t>
            </a:r>
            <a:r>
              <a:rPr sz="650" spc="45" dirty="0">
                <a:latin typeface="MS UI Gothic"/>
                <a:cs typeface="MS UI Gothic"/>
              </a:rPr>
              <a:t>提出</a:t>
            </a:r>
            <a:r>
              <a:rPr sz="650" spc="30" dirty="0">
                <a:latin typeface="MS UI Gothic"/>
                <a:cs typeface="MS UI Gothic"/>
              </a:rPr>
              <a:t>を</a:t>
            </a:r>
            <a:r>
              <a:rPr sz="650" dirty="0">
                <a:latin typeface="MS UI Gothic"/>
                <a:cs typeface="MS UI Gothic"/>
              </a:rPr>
              <a:t>も</a:t>
            </a:r>
            <a:r>
              <a:rPr sz="650" spc="165" dirty="0">
                <a:latin typeface="MS UI Gothic"/>
                <a:cs typeface="MS UI Gothic"/>
              </a:rPr>
              <a:t>っ</a:t>
            </a:r>
            <a:r>
              <a:rPr sz="650" spc="100" dirty="0">
                <a:latin typeface="MS UI Gothic"/>
                <a:cs typeface="MS UI Gothic"/>
              </a:rPr>
              <a:t>て</a:t>
            </a:r>
            <a:r>
              <a:rPr sz="650" spc="20" dirty="0">
                <a:latin typeface="MS UI Gothic"/>
                <a:cs typeface="MS UI Gothic"/>
              </a:rPr>
              <a:t>附</a:t>
            </a:r>
            <a:r>
              <a:rPr sz="650" spc="10" dirty="0">
                <a:latin typeface="MS UI Gothic"/>
                <a:cs typeface="MS UI Gothic"/>
              </a:rPr>
              <a:t>属</a:t>
            </a:r>
            <a:r>
              <a:rPr sz="650" spc="45" dirty="0">
                <a:latin typeface="MS UI Gothic"/>
                <a:cs typeface="MS UI Gothic"/>
              </a:rPr>
              <a:t>明細表</a:t>
            </a:r>
            <a:r>
              <a:rPr sz="650" spc="35" dirty="0">
                <a:latin typeface="MS UI Gothic"/>
                <a:cs typeface="MS UI Gothic"/>
              </a:rPr>
              <a:t>の</a:t>
            </a:r>
            <a:r>
              <a:rPr sz="650" spc="20" dirty="0">
                <a:latin typeface="MS UI Gothic"/>
                <a:cs typeface="MS UI Gothic"/>
              </a:rPr>
              <a:t>提</a:t>
            </a:r>
            <a:r>
              <a:rPr sz="650" spc="10" dirty="0">
                <a:latin typeface="MS UI Gothic"/>
                <a:cs typeface="MS UI Gothic"/>
              </a:rPr>
              <a:t>出</a:t>
            </a:r>
            <a:r>
              <a:rPr sz="650" spc="125" dirty="0">
                <a:latin typeface="MS UI Gothic"/>
                <a:cs typeface="MS UI Gothic"/>
              </a:rPr>
              <a:t>に</a:t>
            </a:r>
            <a:r>
              <a:rPr sz="650" spc="65" dirty="0">
                <a:latin typeface="MS UI Gothic"/>
                <a:cs typeface="MS UI Gothic"/>
              </a:rPr>
              <a:t>代</a:t>
            </a:r>
            <a:r>
              <a:rPr sz="650" spc="40" dirty="0">
                <a:latin typeface="MS UI Gothic"/>
                <a:cs typeface="MS UI Gothic"/>
              </a:rPr>
              <a:t>え</a:t>
            </a:r>
            <a:r>
              <a:rPr sz="650" spc="25" dirty="0">
                <a:latin typeface="MS UI Gothic"/>
                <a:cs typeface="MS UI Gothic"/>
              </a:rPr>
              <a:t>る</a:t>
            </a:r>
            <a:r>
              <a:rPr sz="650" spc="50" dirty="0">
                <a:latin typeface="MS UI Gothic"/>
                <a:cs typeface="MS UI Gothic"/>
              </a:rPr>
              <a:t>こ</a:t>
            </a:r>
            <a:r>
              <a:rPr sz="650" spc="55" dirty="0">
                <a:latin typeface="MS UI Gothic"/>
                <a:cs typeface="MS UI Gothic"/>
              </a:rPr>
              <a:t>と</a:t>
            </a:r>
            <a:r>
              <a:rPr sz="650" spc="85" dirty="0">
                <a:latin typeface="MS UI Gothic"/>
                <a:cs typeface="MS UI Gothic"/>
              </a:rPr>
              <a:t>が</a:t>
            </a:r>
            <a:r>
              <a:rPr sz="650" spc="105" dirty="0">
                <a:latin typeface="MS UI Gothic"/>
                <a:cs typeface="MS UI Gothic"/>
              </a:rPr>
              <a:t>で</a:t>
            </a:r>
            <a:r>
              <a:rPr sz="650" spc="30" dirty="0">
                <a:latin typeface="MS UI Gothic"/>
                <a:cs typeface="MS UI Gothic"/>
              </a:rPr>
              <a:t>きる</a:t>
            </a:r>
            <a:r>
              <a:rPr sz="650" spc="15" dirty="0">
                <a:latin typeface="MS UI Gothic"/>
                <a:cs typeface="MS UI Gothic"/>
              </a:rPr>
              <a:t>。</a:t>
            </a:r>
            <a:endParaRPr sz="650">
              <a:latin typeface="MS UI Gothic"/>
              <a:cs typeface="MS UI Gothic"/>
            </a:endParaRPr>
          </a:p>
          <a:p>
            <a:pPr marL="17780">
              <a:lnSpc>
                <a:spcPct val="100000"/>
              </a:lnSpc>
              <a:spcBef>
                <a:spcPts val="20"/>
              </a:spcBef>
            </a:pPr>
            <a:r>
              <a:rPr sz="850" spc="15" dirty="0">
                <a:latin typeface="MS PGothic"/>
                <a:cs typeface="MS PGothic"/>
              </a:rPr>
              <a:t>（２）</a:t>
            </a:r>
            <a:r>
              <a:rPr sz="850" spc="10" dirty="0">
                <a:latin typeface="MS PGothic"/>
                <a:cs typeface="MS PGothic"/>
              </a:rPr>
              <a:t>閲覧</a:t>
            </a:r>
            <a:r>
              <a:rPr sz="850" spc="15" dirty="0">
                <a:latin typeface="MS PGothic"/>
                <a:cs typeface="MS PGothic"/>
              </a:rPr>
              <a:t>対</a:t>
            </a:r>
            <a:r>
              <a:rPr sz="850" spc="10" dirty="0">
                <a:latin typeface="MS PGothic"/>
                <a:cs typeface="MS PGothic"/>
              </a:rPr>
              <a:t>象外</a:t>
            </a:r>
            <a:r>
              <a:rPr sz="850" spc="15" dirty="0">
                <a:latin typeface="MS PGothic"/>
                <a:cs typeface="MS PGothic"/>
              </a:rPr>
              <a:t>書</a:t>
            </a:r>
            <a:r>
              <a:rPr sz="850" spc="10" dirty="0">
                <a:latin typeface="MS PGothic"/>
                <a:cs typeface="MS PGothic"/>
              </a:rPr>
              <a:t>類</a:t>
            </a:r>
            <a:endParaRPr sz="850">
              <a:latin typeface="MS PGothic"/>
              <a:cs typeface="MS PGothic"/>
            </a:endParaRPr>
          </a:p>
        </p:txBody>
      </p:sp>
      <p:graphicFrame>
        <p:nvGraphicFramePr>
          <p:cNvPr id="12" name="object 12"/>
          <p:cNvGraphicFramePr>
            <a:graphicFrameLocks noGrp="1"/>
          </p:cNvGraphicFramePr>
          <p:nvPr/>
        </p:nvGraphicFramePr>
        <p:xfrm>
          <a:off x="361188" y="4733554"/>
          <a:ext cx="6882760" cy="5458951"/>
        </p:xfrm>
        <a:graphic>
          <a:graphicData uri="http://schemas.openxmlformats.org/drawingml/2006/table">
            <a:tbl>
              <a:tblPr firstRow="1" bandRow="1">
                <a:tableStyleId>{2D5ABB26-0587-4C30-8999-92F81FD0307C}</a:tableStyleId>
              </a:tblPr>
              <a:tblGrid>
                <a:gridCol w="149860">
                  <a:extLst>
                    <a:ext uri="{9D8B030D-6E8A-4147-A177-3AD203B41FA5}">
                      <a16:colId xmlns:a16="http://schemas.microsoft.com/office/drawing/2014/main" val="20000"/>
                    </a:ext>
                  </a:extLst>
                </a:gridCol>
                <a:gridCol w="690245">
                  <a:extLst>
                    <a:ext uri="{9D8B030D-6E8A-4147-A177-3AD203B41FA5}">
                      <a16:colId xmlns:a16="http://schemas.microsoft.com/office/drawing/2014/main" val="20001"/>
                    </a:ext>
                  </a:extLst>
                </a:gridCol>
                <a:gridCol w="170815">
                  <a:extLst>
                    <a:ext uri="{9D8B030D-6E8A-4147-A177-3AD203B41FA5}">
                      <a16:colId xmlns:a16="http://schemas.microsoft.com/office/drawing/2014/main" val="20002"/>
                    </a:ext>
                  </a:extLst>
                </a:gridCol>
                <a:gridCol w="3854450">
                  <a:extLst>
                    <a:ext uri="{9D8B030D-6E8A-4147-A177-3AD203B41FA5}">
                      <a16:colId xmlns:a16="http://schemas.microsoft.com/office/drawing/2014/main" val="20003"/>
                    </a:ext>
                  </a:extLst>
                </a:gridCol>
                <a:gridCol w="182879">
                  <a:extLst>
                    <a:ext uri="{9D8B030D-6E8A-4147-A177-3AD203B41FA5}">
                      <a16:colId xmlns:a16="http://schemas.microsoft.com/office/drawing/2014/main" val="20004"/>
                    </a:ext>
                  </a:extLst>
                </a:gridCol>
                <a:gridCol w="182879">
                  <a:extLst>
                    <a:ext uri="{9D8B030D-6E8A-4147-A177-3AD203B41FA5}">
                      <a16:colId xmlns:a16="http://schemas.microsoft.com/office/drawing/2014/main" val="20005"/>
                    </a:ext>
                  </a:extLst>
                </a:gridCol>
                <a:gridCol w="182879">
                  <a:extLst>
                    <a:ext uri="{9D8B030D-6E8A-4147-A177-3AD203B41FA5}">
                      <a16:colId xmlns:a16="http://schemas.microsoft.com/office/drawing/2014/main" val="20006"/>
                    </a:ext>
                  </a:extLst>
                </a:gridCol>
                <a:gridCol w="182879">
                  <a:extLst>
                    <a:ext uri="{9D8B030D-6E8A-4147-A177-3AD203B41FA5}">
                      <a16:colId xmlns:a16="http://schemas.microsoft.com/office/drawing/2014/main" val="20007"/>
                    </a:ext>
                  </a:extLst>
                </a:gridCol>
                <a:gridCol w="182879">
                  <a:extLst>
                    <a:ext uri="{9D8B030D-6E8A-4147-A177-3AD203B41FA5}">
                      <a16:colId xmlns:a16="http://schemas.microsoft.com/office/drawing/2014/main" val="20008"/>
                    </a:ext>
                  </a:extLst>
                </a:gridCol>
                <a:gridCol w="201295">
                  <a:extLst>
                    <a:ext uri="{9D8B030D-6E8A-4147-A177-3AD203B41FA5}">
                      <a16:colId xmlns:a16="http://schemas.microsoft.com/office/drawing/2014/main" val="20009"/>
                    </a:ext>
                  </a:extLst>
                </a:gridCol>
                <a:gridCol w="201295">
                  <a:extLst>
                    <a:ext uri="{9D8B030D-6E8A-4147-A177-3AD203B41FA5}">
                      <a16:colId xmlns:a16="http://schemas.microsoft.com/office/drawing/2014/main" val="20010"/>
                    </a:ext>
                  </a:extLst>
                </a:gridCol>
                <a:gridCol w="201295">
                  <a:extLst>
                    <a:ext uri="{9D8B030D-6E8A-4147-A177-3AD203B41FA5}">
                      <a16:colId xmlns:a16="http://schemas.microsoft.com/office/drawing/2014/main" val="20011"/>
                    </a:ext>
                  </a:extLst>
                </a:gridCol>
                <a:gridCol w="201295">
                  <a:extLst>
                    <a:ext uri="{9D8B030D-6E8A-4147-A177-3AD203B41FA5}">
                      <a16:colId xmlns:a16="http://schemas.microsoft.com/office/drawing/2014/main" val="20012"/>
                    </a:ext>
                  </a:extLst>
                </a:gridCol>
                <a:gridCol w="297815">
                  <a:extLst>
                    <a:ext uri="{9D8B030D-6E8A-4147-A177-3AD203B41FA5}">
                      <a16:colId xmlns:a16="http://schemas.microsoft.com/office/drawing/2014/main" val="20013"/>
                    </a:ext>
                  </a:extLst>
                </a:gridCol>
              </a:tblGrid>
              <a:tr h="140208">
                <a:tc>
                  <a:txBody>
                    <a:bodyPr/>
                    <a:lstStyle/>
                    <a:p>
                      <a:pPr marR="9525" algn="r">
                        <a:lnSpc>
                          <a:spcPct val="100000"/>
                        </a:lnSpc>
                        <a:spcBef>
                          <a:spcPts val="150"/>
                        </a:spcBef>
                      </a:pPr>
                      <a:r>
                        <a:rPr sz="650" spc="5" dirty="0">
                          <a:latin typeface="MS PGothic"/>
                          <a:cs typeface="MS PGothic"/>
                        </a:rPr>
                        <a:t>No.</a:t>
                      </a:r>
                      <a:endParaRPr sz="650">
                        <a:latin typeface="MS PGothic"/>
                        <a:cs typeface="MS PGothic"/>
                      </a:endParaRPr>
                    </a:p>
                  </a:txBody>
                  <a:tcPr marL="0" marR="0" marT="19050" marB="0">
                    <a:lnL w="19050">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58750">
                        <a:lnSpc>
                          <a:spcPct val="100000"/>
                        </a:lnSpc>
                        <a:spcBef>
                          <a:spcPts val="140"/>
                        </a:spcBef>
                      </a:pPr>
                      <a:r>
                        <a:rPr sz="700" spc="-15" dirty="0">
                          <a:latin typeface="MS PGothic"/>
                          <a:cs typeface="MS PGothic"/>
                        </a:rPr>
                        <a:t>様式番</a:t>
                      </a:r>
                      <a:r>
                        <a:rPr sz="700" dirty="0">
                          <a:latin typeface="MS PGothic"/>
                          <a:cs typeface="MS PGothic"/>
                        </a:rPr>
                        <a:t>号</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26670">
                        <a:lnSpc>
                          <a:spcPct val="100000"/>
                        </a:lnSpc>
                        <a:spcBef>
                          <a:spcPts val="140"/>
                        </a:spcBef>
                      </a:pPr>
                      <a:r>
                        <a:rPr sz="700" spc="15" dirty="0">
                          <a:latin typeface="MS PGothic"/>
                          <a:cs typeface="MS PGothic"/>
                        </a:rPr>
                        <a:t>HP</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3175" algn="ctr">
                        <a:lnSpc>
                          <a:spcPct val="100000"/>
                        </a:lnSpc>
                        <a:spcBef>
                          <a:spcPts val="140"/>
                        </a:spcBef>
                        <a:tabLst>
                          <a:tab pos="659130" algn="l"/>
                        </a:tabLst>
                      </a:pPr>
                      <a:r>
                        <a:rPr sz="700" spc="45" dirty="0">
                          <a:latin typeface="MS PGothic"/>
                          <a:cs typeface="MS PGothic"/>
                        </a:rPr>
                        <a:t>名	称</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2540" algn="ctr">
                        <a:lnSpc>
                          <a:spcPct val="100000"/>
                        </a:lnSpc>
                        <a:spcBef>
                          <a:spcPts val="140"/>
                        </a:spcBef>
                      </a:pPr>
                      <a:r>
                        <a:rPr sz="700" dirty="0">
                          <a:latin typeface="MS PGothic"/>
                          <a:cs typeface="MS PGothic"/>
                        </a:rPr>
                        <a:t>①</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635" algn="ctr">
                        <a:lnSpc>
                          <a:spcPct val="100000"/>
                        </a:lnSpc>
                        <a:spcBef>
                          <a:spcPts val="140"/>
                        </a:spcBef>
                      </a:pPr>
                      <a:r>
                        <a:rPr sz="700" dirty="0">
                          <a:latin typeface="MS PGothic"/>
                          <a:cs typeface="MS PGothic"/>
                        </a:rPr>
                        <a:t>②</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270" algn="ctr">
                        <a:lnSpc>
                          <a:spcPct val="100000"/>
                        </a:lnSpc>
                        <a:spcBef>
                          <a:spcPts val="140"/>
                        </a:spcBef>
                      </a:pPr>
                      <a:r>
                        <a:rPr sz="700" dirty="0">
                          <a:latin typeface="MS PGothic"/>
                          <a:cs typeface="MS PGothic"/>
                        </a:rPr>
                        <a:t>③</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R="35560" algn="r">
                        <a:lnSpc>
                          <a:spcPct val="100000"/>
                        </a:lnSpc>
                        <a:spcBef>
                          <a:spcPts val="140"/>
                        </a:spcBef>
                      </a:pPr>
                      <a:r>
                        <a:rPr sz="700" dirty="0">
                          <a:latin typeface="MS PGothic"/>
                          <a:cs typeface="MS PGothic"/>
                        </a:rPr>
                        <a:t>④</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270" algn="ctr">
                        <a:lnSpc>
                          <a:spcPct val="100000"/>
                        </a:lnSpc>
                        <a:spcBef>
                          <a:spcPts val="140"/>
                        </a:spcBef>
                      </a:pPr>
                      <a:r>
                        <a:rPr sz="700" dirty="0">
                          <a:latin typeface="MS PGothic"/>
                          <a:cs typeface="MS PGothic"/>
                        </a:rPr>
                        <a:t>⑤</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905" algn="ctr">
                        <a:lnSpc>
                          <a:spcPct val="100000"/>
                        </a:lnSpc>
                        <a:spcBef>
                          <a:spcPts val="90"/>
                        </a:spcBef>
                      </a:pPr>
                      <a:r>
                        <a:rPr sz="700" dirty="0">
                          <a:latin typeface="MS PGothic"/>
                          <a:cs typeface="MS PGothic"/>
                        </a:rPr>
                        <a:t>⑥</a:t>
                      </a:r>
                      <a:endParaRPr sz="700">
                        <a:latin typeface="MS PGothic"/>
                        <a:cs typeface="MS PGothic"/>
                      </a:endParaRPr>
                    </a:p>
                  </a:txBody>
                  <a:tcPr marL="0" marR="0" marT="1143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270" algn="ctr">
                        <a:lnSpc>
                          <a:spcPct val="100000"/>
                        </a:lnSpc>
                        <a:spcBef>
                          <a:spcPts val="90"/>
                        </a:spcBef>
                      </a:pPr>
                      <a:r>
                        <a:rPr sz="700" dirty="0">
                          <a:latin typeface="MS PGothic"/>
                          <a:cs typeface="MS PGothic"/>
                        </a:rPr>
                        <a:t>⑦</a:t>
                      </a:r>
                      <a:endParaRPr sz="700">
                        <a:latin typeface="MS PGothic"/>
                        <a:cs typeface="MS PGothic"/>
                      </a:endParaRPr>
                    </a:p>
                  </a:txBody>
                  <a:tcPr marL="0" marR="0" marT="1143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270" algn="ctr">
                        <a:lnSpc>
                          <a:spcPct val="100000"/>
                        </a:lnSpc>
                        <a:spcBef>
                          <a:spcPts val="90"/>
                        </a:spcBef>
                      </a:pPr>
                      <a:r>
                        <a:rPr sz="700" dirty="0">
                          <a:latin typeface="MS PGothic"/>
                          <a:cs typeface="MS PGothic"/>
                        </a:rPr>
                        <a:t>⑧</a:t>
                      </a:r>
                      <a:endParaRPr sz="700">
                        <a:latin typeface="MS PGothic"/>
                        <a:cs typeface="MS PGothic"/>
                      </a:endParaRPr>
                    </a:p>
                  </a:txBody>
                  <a:tcPr marL="0" marR="0" marT="1143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635" algn="ctr">
                        <a:lnSpc>
                          <a:spcPct val="100000"/>
                        </a:lnSpc>
                        <a:spcBef>
                          <a:spcPts val="90"/>
                        </a:spcBef>
                      </a:pPr>
                      <a:r>
                        <a:rPr sz="700" dirty="0">
                          <a:latin typeface="MS PGothic"/>
                          <a:cs typeface="MS PGothic"/>
                        </a:rPr>
                        <a:t>⑨</a:t>
                      </a:r>
                      <a:endParaRPr sz="700">
                        <a:latin typeface="MS PGothic"/>
                        <a:cs typeface="MS PGothic"/>
                      </a:endParaRPr>
                    </a:p>
                  </a:txBody>
                  <a:tcPr marL="0" marR="0" marT="1143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8890" algn="ctr">
                        <a:lnSpc>
                          <a:spcPct val="100000"/>
                        </a:lnSpc>
                        <a:spcBef>
                          <a:spcPts val="180"/>
                        </a:spcBef>
                      </a:pPr>
                      <a:r>
                        <a:rPr sz="600" spc="5" dirty="0">
                          <a:latin typeface="MS PGothic"/>
                          <a:cs typeface="MS PGothic"/>
                        </a:rPr>
                        <a:t>ﾁｪｯｸ</a:t>
                      </a:r>
                      <a:r>
                        <a:rPr sz="600" dirty="0">
                          <a:latin typeface="MS PGothic"/>
                          <a:cs typeface="MS PGothic"/>
                        </a:rPr>
                        <a:t>欄</a:t>
                      </a:r>
                      <a:endParaRPr sz="600">
                        <a:latin typeface="MS PGothic"/>
                        <a:cs typeface="MS PGothic"/>
                      </a:endParaRPr>
                    </a:p>
                  </a:txBody>
                  <a:tcPr marL="0" marR="0" marT="22860" marB="0">
                    <a:lnL w="9525">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D9D9"/>
                    </a:solidFill>
                  </a:tcPr>
                </a:tc>
                <a:extLst>
                  <a:ext uri="{0D108BD9-81ED-4DB2-BD59-A6C34878D82A}">
                    <a16:rowId xmlns:a16="http://schemas.microsoft.com/office/drawing/2014/main" val="10000"/>
                  </a:ext>
                </a:extLst>
              </a:tr>
              <a:tr h="290321">
                <a:tc>
                  <a:txBody>
                    <a:bodyPr/>
                    <a:lstStyle/>
                    <a:p>
                      <a:pPr>
                        <a:lnSpc>
                          <a:spcPct val="100000"/>
                        </a:lnSpc>
                        <a:spcBef>
                          <a:spcPts val="50"/>
                        </a:spcBef>
                      </a:pPr>
                      <a:endParaRPr sz="600">
                        <a:latin typeface="Times New Roman"/>
                        <a:cs typeface="Times New Roman"/>
                      </a:endParaRPr>
                    </a:p>
                    <a:p>
                      <a:pPr marR="10160" algn="r">
                        <a:lnSpc>
                          <a:spcPct val="100000"/>
                        </a:lnSpc>
                      </a:pPr>
                      <a:r>
                        <a:rPr sz="650" dirty="0">
                          <a:latin typeface="MS PGothic"/>
                          <a:cs typeface="MS PGothic"/>
                        </a:rPr>
                        <a:t>1</a:t>
                      </a:r>
                      <a:endParaRPr sz="650">
                        <a:latin typeface="MS PGothic"/>
                        <a:cs typeface="MS PGothic"/>
                      </a:endParaRPr>
                    </a:p>
                  </a:txBody>
                  <a:tcPr marL="0" marR="0" marT="6350"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spcBef>
                          <a:spcPts val="35"/>
                        </a:spcBef>
                      </a:pPr>
                      <a:endParaRPr sz="600">
                        <a:latin typeface="Times New Roman"/>
                        <a:cs typeface="Times New Roman"/>
                      </a:endParaRPr>
                    </a:p>
                    <a:p>
                      <a:pPr marL="17145">
                        <a:lnSpc>
                          <a:spcPct val="100000"/>
                        </a:lnSpc>
                        <a:spcBef>
                          <a:spcPts val="5"/>
                        </a:spcBef>
                      </a:pPr>
                      <a:r>
                        <a:rPr sz="700" spc="-15" dirty="0">
                          <a:latin typeface="MS PGothic"/>
                          <a:cs typeface="MS PGothic"/>
                        </a:rPr>
                        <a:t>第七</a:t>
                      </a:r>
                      <a:r>
                        <a:rPr sz="700" dirty="0">
                          <a:latin typeface="MS PGothic"/>
                          <a:cs typeface="MS PGothic"/>
                        </a:rPr>
                        <a:t>号</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spcBef>
                          <a:spcPts val="35"/>
                        </a:spcBef>
                      </a:pPr>
                      <a:endParaRPr sz="600">
                        <a:latin typeface="Times New Roman"/>
                        <a:cs typeface="Times New Roman"/>
                      </a:endParaRPr>
                    </a:p>
                    <a:p>
                      <a:pPr marL="38735">
                        <a:lnSpc>
                          <a:spcPct val="100000"/>
                        </a:lnSpc>
                        <a:spcBef>
                          <a:spcPts val="5"/>
                        </a:spcBef>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17145">
                        <a:lnSpc>
                          <a:spcPts val="815"/>
                        </a:lnSpc>
                      </a:pPr>
                      <a:r>
                        <a:rPr sz="700" spc="-15" dirty="0">
                          <a:latin typeface="MS PGothic"/>
                          <a:cs typeface="MS PGothic"/>
                        </a:rPr>
                        <a:t>常勤役員等</a:t>
                      </a:r>
                      <a:r>
                        <a:rPr sz="700" dirty="0">
                          <a:latin typeface="MS PGothic"/>
                          <a:cs typeface="MS PGothic"/>
                        </a:rPr>
                        <a:t>（</a:t>
                      </a:r>
                      <a:r>
                        <a:rPr sz="700" spc="-15" dirty="0">
                          <a:latin typeface="MS PGothic"/>
                          <a:cs typeface="MS PGothic"/>
                        </a:rPr>
                        <a:t>経管等</a:t>
                      </a:r>
                      <a:r>
                        <a:rPr sz="700" dirty="0">
                          <a:latin typeface="MS PGothic"/>
                          <a:cs typeface="MS PGothic"/>
                        </a:rPr>
                        <a:t>）</a:t>
                      </a:r>
                      <a:r>
                        <a:rPr sz="700" spc="-15" dirty="0">
                          <a:latin typeface="MS PGothic"/>
                          <a:cs typeface="MS PGothic"/>
                        </a:rPr>
                        <a:t>証明</a:t>
                      </a:r>
                      <a:r>
                        <a:rPr sz="700" dirty="0">
                          <a:latin typeface="MS PGothic"/>
                          <a:cs typeface="MS PGothic"/>
                        </a:rPr>
                        <a:t>書</a:t>
                      </a:r>
                      <a:endParaRPr sz="700">
                        <a:latin typeface="MS PGothic"/>
                        <a:cs typeface="MS PGothic"/>
                      </a:endParaRPr>
                    </a:p>
                    <a:p>
                      <a:pPr marL="17145" marR="64135">
                        <a:lnSpc>
                          <a:spcPts val="740"/>
                        </a:lnSpc>
                      </a:pPr>
                      <a:r>
                        <a:rPr sz="650" spc="60" dirty="0">
                          <a:latin typeface="MS UI Gothic"/>
                          <a:cs typeface="MS UI Gothic"/>
                        </a:rPr>
                        <a:t>※既</a:t>
                      </a:r>
                      <a:r>
                        <a:rPr sz="650" spc="45" dirty="0">
                          <a:latin typeface="MS UI Gothic"/>
                          <a:cs typeface="MS UI Gothic"/>
                        </a:rPr>
                        <a:t>に</a:t>
                      </a:r>
                      <a:r>
                        <a:rPr sz="650" spc="10" dirty="0">
                          <a:latin typeface="MS UI Gothic"/>
                          <a:cs typeface="MS UI Gothic"/>
                        </a:rPr>
                        <a:t>証</a:t>
                      </a:r>
                      <a:r>
                        <a:rPr sz="650" spc="45" dirty="0">
                          <a:latin typeface="MS UI Gothic"/>
                          <a:cs typeface="MS UI Gothic"/>
                        </a:rPr>
                        <a:t>明</a:t>
                      </a:r>
                      <a:r>
                        <a:rPr sz="650" spc="25" dirty="0">
                          <a:latin typeface="MS UI Gothic"/>
                          <a:cs typeface="MS UI Gothic"/>
                        </a:rPr>
                        <a:t>さ</a:t>
                      </a:r>
                      <a:r>
                        <a:rPr sz="650" spc="80" dirty="0">
                          <a:latin typeface="MS UI Gothic"/>
                          <a:cs typeface="MS UI Gothic"/>
                        </a:rPr>
                        <a:t>れ</a:t>
                      </a:r>
                      <a:r>
                        <a:rPr sz="650" spc="100" dirty="0">
                          <a:latin typeface="MS UI Gothic"/>
                          <a:cs typeface="MS UI Gothic"/>
                        </a:rPr>
                        <a:t>てい</a:t>
                      </a:r>
                      <a:r>
                        <a:rPr sz="650" spc="30" dirty="0">
                          <a:latin typeface="MS UI Gothic"/>
                          <a:cs typeface="MS UI Gothic"/>
                        </a:rPr>
                        <a:t>る</a:t>
                      </a:r>
                      <a:r>
                        <a:rPr sz="650" spc="80" dirty="0">
                          <a:latin typeface="MS UI Gothic"/>
                          <a:cs typeface="MS UI Gothic"/>
                        </a:rPr>
                        <a:t>者</a:t>
                      </a:r>
                      <a:r>
                        <a:rPr sz="650" spc="55" dirty="0">
                          <a:latin typeface="MS UI Gothic"/>
                          <a:cs typeface="MS UI Gothic"/>
                        </a:rPr>
                        <a:t>に</a:t>
                      </a:r>
                      <a:r>
                        <a:rPr sz="650" spc="130" dirty="0">
                          <a:latin typeface="MS UI Gothic"/>
                          <a:cs typeface="MS UI Gothic"/>
                        </a:rPr>
                        <a:t>つい</a:t>
                      </a:r>
                      <a:r>
                        <a:rPr sz="650" spc="100" dirty="0">
                          <a:latin typeface="MS UI Gothic"/>
                          <a:cs typeface="MS UI Gothic"/>
                        </a:rPr>
                        <a:t>て</a:t>
                      </a:r>
                      <a:r>
                        <a:rPr sz="650" spc="10" dirty="0">
                          <a:latin typeface="MS UI Gothic"/>
                          <a:cs typeface="MS UI Gothic"/>
                        </a:rPr>
                        <a:t>、</a:t>
                      </a:r>
                      <a:r>
                        <a:rPr sz="650" spc="20" dirty="0">
                          <a:latin typeface="MS UI Gothic"/>
                          <a:cs typeface="MS UI Gothic"/>
                        </a:rPr>
                        <a:t>申請</a:t>
                      </a:r>
                      <a:r>
                        <a:rPr sz="650" spc="10" dirty="0">
                          <a:latin typeface="MS UI Gothic"/>
                          <a:cs typeface="MS UI Gothic"/>
                        </a:rPr>
                        <a:t>者</a:t>
                      </a:r>
                      <a:r>
                        <a:rPr sz="650" spc="55" dirty="0">
                          <a:latin typeface="MS UI Gothic"/>
                          <a:cs typeface="MS UI Gothic"/>
                        </a:rPr>
                        <a:t>と</a:t>
                      </a:r>
                      <a:r>
                        <a:rPr sz="650" spc="35" dirty="0">
                          <a:latin typeface="MS UI Gothic"/>
                          <a:cs typeface="MS UI Gothic"/>
                        </a:rPr>
                        <a:t>異な</a:t>
                      </a:r>
                      <a:r>
                        <a:rPr sz="650" spc="25" dirty="0">
                          <a:latin typeface="MS UI Gothic"/>
                          <a:cs typeface="MS UI Gothic"/>
                        </a:rPr>
                        <a:t>る</a:t>
                      </a:r>
                      <a:r>
                        <a:rPr sz="650" spc="50" dirty="0">
                          <a:latin typeface="MS UI Gothic"/>
                          <a:cs typeface="MS UI Gothic"/>
                        </a:rPr>
                        <a:t>証明者</a:t>
                      </a:r>
                      <a:r>
                        <a:rPr sz="650" spc="30" dirty="0">
                          <a:latin typeface="MS UI Gothic"/>
                          <a:cs typeface="MS UI Gothic"/>
                        </a:rPr>
                        <a:t>に</a:t>
                      </a:r>
                      <a:r>
                        <a:rPr sz="650" spc="35" dirty="0">
                          <a:latin typeface="MS UI Gothic"/>
                          <a:cs typeface="MS UI Gothic"/>
                        </a:rPr>
                        <a:t>よ</a:t>
                      </a:r>
                      <a:r>
                        <a:rPr sz="650" spc="25" dirty="0">
                          <a:latin typeface="MS UI Gothic"/>
                          <a:cs typeface="MS UI Gothic"/>
                        </a:rPr>
                        <a:t>る</a:t>
                      </a:r>
                      <a:r>
                        <a:rPr sz="650" spc="50" dirty="0">
                          <a:latin typeface="MS UI Gothic"/>
                          <a:cs typeface="MS UI Gothic"/>
                        </a:rPr>
                        <a:t>過去</a:t>
                      </a:r>
                      <a:r>
                        <a:rPr sz="650" spc="40" dirty="0">
                          <a:latin typeface="MS UI Gothic"/>
                          <a:cs typeface="MS UI Gothic"/>
                        </a:rPr>
                        <a:t>の</a:t>
                      </a:r>
                      <a:r>
                        <a:rPr sz="650" spc="10" dirty="0">
                          <a:latin typeface="MS UI Gothic"/>
                          <a:cs typeface="MS UI Gothic"/>
                        </a:rPr>
                        <a:t>期</a:t>
                      </a:r>
                      <a:r>
                        <a:rPr sz="650" spc="70" dirty="0">
                          <a:latin typeface="MS UI Gothic"/>
                          <a:cs typeface="MS UI Gothic"/>
                        </a:rPr>
                        <a:t>間</a:t>
                      </a:r>
                      <a:r>
                        <a:rPr sz="650" spc="55" dirty="0">
                          <a:latin typeface="MS UI Gothic"/>
                          <a:cs typeface="MS UI Gothic"/>
                        </a:rPr>
                        <a:t>の</a:t>
                      </a:r>
                      <a:r>
                        <a:rPr sz="650" spc="10" dirty="0">
                          <a:latin typeface="MS UI Gothic"/>
                          <a:cs typeface="MS UI Gothic"/>
                        </a:rPr>
                        <a:t>証</a:t>
                      </a:r>
                      <a:r>
                        <a:rPr sz="650" spc="70" dirty="0">
                          <a:latin typeface="MS UI Gothic"/>
                          <a:cs typeface="MS UI Gothic"/>
                        </a:rPr>
                        <a:t>明</a:t>
                      </a:r>
                      <a:r>
                        <a:rPr sz="650" spc="55" dirty="0">
                          <a:latin typeface="MS UI Gothic"/>
                          <a:cs typeface="MS UI Gothic"/>
                        </a:rPr>
                        <a:t>の</a:t>
                      </a:r>
                      <a:r>
                        <a:rPr sz="650" spc="20" dirty="0">
                          <a:latin typeface="MS UI Gothic"/>
                          <a:cs typeface="MS UI Gothic"/>
                        </a:rPr>
                        <a:t>場</a:t>
                      </a:r>
                      <a:r>
                        <a:rPr sz="650" spc="10" dirty="0">
                          <a:latin typeface="MS UI Gothic"/>
                          <a:cs typeface="MS UI Gothic"/>
                        </a:rPr>
                        <a:t>合</a:t>
                      </a:r>
                      <a:r>
                        <a:rPr sz="650" spc="95" dirty="0">
                          <a:latin typeface="MS UI Gothic"/>
                          <a:cs typeface="MS UI Gothic"/>
                        </a:rPr>
                        <a:t>は</a:t>
                      </a:r>
                      <a:r>
                        <a:rPr sz="650" spc="10" dirty="0">
                          <a:latin typeface="MS UI Gothic"/>
                          <a:cs typeface="MS UI Gothic"/>
                        </a:rPr>
                        <a:t>、</a:t>
                      </a:r>
                      <a:r>
                        <a:rPr sz="650" spc="50" dirty="0">
                          <a:latin typeface="MS UI Gothic"/>
                          <a:cs typeface="MS UI Gothic"/>
                        </a:rPr>
                        <a:t>自社</a:t>
                      </a:r>
                      <a:r>
                        <a:rPr sz="650" spc="30" dirty="0">
                          <a:latin typeface="MS UI Gothic"/>
                          <a:cs typeface="MS UI Gothic"/>
                        </a:rPr>
                        <a:t>の</a:t>
                      </a:r>
                      <a:r>
                        <a:rPr sz="650" spc="20" dirty="0">
                          <a:latin typeface="MS UI Gothic"/>
                          <a:cs typeface="MS UI Gothic"/>
                        </a:rPr>
                        <a:t>経験 </a:t>
                      </a:r>
                      <a:r>
                        <a:rPr sz="650" spc="105" dirty="0">
                          <a:latin typeface="MS UI Gothic"/>
                          <a:cs typeface="MS UI Gothic"/>
                        </a:rPr>
                        <a:t>の</a:t>
                      </a:r>
                      <a:r>
                        <a:rPr sz="650" spc="20" dirty="0">
                          <a:latin typeface="MS UI Gothic"/>
                          <a:cs typeface="MS UI Gothic"/>
                        </a:rPr>
                        <a:t>証明</a:t>
                      </a:r>
                      <a:r>
                        <a:rPr sz="650" spc="10" dirty="0">
                          <a:latin typeface="MS UI Gothic"/>
                          <a:cs typeface="MS UI Gothic"/>
                        </a:rPr>
                        <a:t>書</a:t>
                      </a:r>
                      <a:r>
                        <a:rPr sz="650" spc="125" dirty="0">
                          <a:latin typeface="MS UI Gothic"/>
                          <a:cs typeface="MS UI Gothic"/>
                        </a:rPr>
                        <a:t>に</a:t>
                      </a:r>
                      <a:r>
                        <a:rPr sz="650" spc="65" dirty="0">
                          <a:latin typeface="MS UI Gothic"/>
                          <a:cs typeface="MS UI Gothic"/>
                        </a:rPr>
                        <a:t>加</a:t>
                      </a:r>
                      <a:r>
                        <a:rPr sz="650" spc="40" dirty="0">
                          <a:latin typeface="MS UI Gothic"/>
                          <a:cs typeface="MS UI Gothic"/>
                        </a:rPr>
                        <a:t>え</a:t>
                      </a:r>
                      <a:r>
                        <a:rPr sz="650" spc="10" dirty="0">
                          <a:latin typeface="MS UI Gothic"/>
                          <a:cs typeface="MS UI Gothic"/>
                        </a:rPr>
                        <a:t>、</a:t>
                      </a:r>
                      <a:r>
                        <a:rPr sz="650" spc="20" dirty="0">
                          <a:latin typeface="MS UI Gothic"/>
                          <a:cs typeface="MS UI Gothic"/>
                        </a:rPr>
                        <a:t>前</a:t>
                      </a:r>
                      <a:r>
                        <a:rPr sz="650" spc="10" dirty="0">
                          <a:latin typeface="MS UI Gothic"/>
                          <a:cs typeface="MS UI Gothic"/>
                        </a:rPr>
                        <a:t>回</a:t>
                      </a:r>
                      <a:r>
                        <a:rPr sz="650" spc="105" dirty="0">
                          <a:latin typeface="MS UI Gothic"/>
                          <a:cs typeface="MS UI Gothic"/>
                        </a:rPr>
                        <a:t>の</a:t>
                      </a:r>
                      <a:r>
                        <a:rPr sz="650" spc="45" dirty="0">
                          <a:latin typeface="MS UI Gothic"/>
                          <a:cs typeface="MS UI Gothic"/>
                        </a:rPr>
                        <a:t>証明書</a:t>
                      </a:r>
                      <a:r>
                        <a:rPr sz="650" spc="25" dirty="0">
                          <a:latin typeface="MS UI Gothic"/>
                          <a:cs typeface="MS UI Gothic"/>
                        </a:rPr>
                        <a:t>の</a:t>
                      </a:r>
                      <a:r>
                        <a:rPr sz="650" spc="40" dirty="0">
                          <a:latin typeface="MS UI Gothic"/>
                          <a:cs typeface="MS UI Gothic"/>
                        </a:rPr>
                        <a:t>写</a:t>
                      </a:r>
                      <a:r>
                        <a:rPr sz="650" spc="35" dirty="0">
                          <a:latin typeface="MS UI Gothic"/>
                          <a:cs typeface="MS UI Gothic"/>
                        </a:rPr>
                        <a:t>し</a:t>
                      </a:r>
                      <a:r>
                        <a:rPr sz="650" spc="95" dirty="0">
                          <a:latin typeface="MS UI Gothic"/>
                          <a:cs typeface="MS UI Gothic"/>
                        </a:rPr>
                        <a:t>の</a:t>
                      </a:r>
                      <a:r>
                        <a:rPr sz="650" spc="50" dirty="0">
                          <a:latin typeface="MS UI Gothic"/>
                          <a:cs typeface="MS UI Gothic"/>
                        </a:rPr>
                        <a:t>添付</a:t>
                      </a:r>
                      <a:r>
                        <a:rPr sz="650" spc="35" dirty="0">
                          <a:latin typeface="MS UI Gothic"/>
                          <a:cs typeface="MS UI Gothic"/>
                        </a:rPr>
                        <a:t>で</a:t>
                      </a:r>
                      <a:r>
                        <a:rPr sz="650" dirty="0">
                          <a:latin typeface="MS UI Gothic"/>
                          <a:cs typeface="MS UI Gothic"/>
                        </a:rPr>
                        <a:t>も</a:t>
                      </a:r>
                      <a:r>
                        <a:rPr sz="650" spc="20" dirty="0">
                          <a:latin typeface="MS UI Gothic"/>
                          <a:cs typeface="MS UI Gothic"/>
                        </a:rPr>
                        <a:t>可</a:t>
                      </a:r>
                      <a:r>
                        <a:rPr sz="650" spc="10" dirty="0">
                          <a:latin typeface="MS UI Gothic"/>
                          <a:cs typeface="MS UI Gothic"/>
                        </a:rPr>
                        <a:t>。（</a:t>
                      </a:r>
                      <a:r>
                        <a:rPr sz="650" spc="20" dirty="0">
                          <a:latin typeface="MS UI Gothic"/>
                          <a:cs typeface="MS UI Gothic"/>
                        </a:rPr>
                        <a:t>原</a:t>
                      </a:r>
                      <a:r>
                        <a:rPr sz="650" spc="10" dirty="0">
                          <a:latin typeface="MS UI Gothic"/>
                          <a:cs typeface="MS UI Gothic"/>
                        </a:rPr>
                        <a:t>本</a:t>
                      </a:r>
                      <a:r>
                        <a:rPr sz="650" spc="20" dirty="0">
                          <a:latin typeface="MS UI Gothic"/>
                          <a:cs typeface="MS UI Gothic"/>
                        </a:rPr>
                        <a:t>持参</a:t>
                      </a:r>
                      <a:r>
                        <a:rPr sz="650" spc="10" dirty="0">
                          <a:latin typeface="MS UI Gothic"/>
                          <a:cs typeface="MS UI Gothic"/>
                        </a:rPr>
                        <a:t>）</a:t>
                      </a:r>
                      <a:endParaRPr sz="650">
                        <a:latin typeface="MS UI Gothic"/>
                        <a:cs typeface="MS UI 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spcBef>
                          <a:spcPts val="35"/>
                        </a:spcBef>
                      </a:pPr>
                      <a:endParaRPr sz="600">
                        <a:latin typeface="Times New Roman"/>
                        <a:cs typeface="Times New Roman"/>
                      </a:endParaRPr>
                    </a:p>
                    <a:p>
                      <a:pPr marL="1905" algn="ctr">
                        <a:lnSpc>
                          <a:spcPct val="100000"/>
                        </a:lnSpc>
                        <a:spcBef>
                          <a:spcPts val="5"/>
                        </a:spcBef>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spcBef>
                          <a:spcPts val="35"/>
                        </a:spcBef>
                      </a:pPr>
                      <a:endParaRPr sz="600">
                        <a:latin typeface="Times New Roman"/>
                        <a:cs typeface="Times New Roman"/>
                      </a:endParaRPr>
                    </a:p>
                    <a:p>
                      <a:pPr marL="1905" algn="ctr">
                        <a:lnSpc>
                          <a:spcPct val="100000"/>
                        </a:lnSpc>
                        <a:spcBef>
                          <a:spcPts val="5"/>
                        </a:spcBef>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35"/>
                        </a:spcBef>
                      </a:pPr>
                      <a:endParaRPr sz="600">
                        <a:latin typeface="Times New Roman"/>
                        <a:cs typeface="Times New Roman"/>
                      </a:endParaRPr>
                    </a:p>
                    <a:p>
                      <a:pPr marL="1905" algn="ctr">
                        <a:lnSpc>
                          <a:spcPct val="100000"/>
                        </a:lnSpc>
                        <a:spcBef>
                          <a:spcPts val="5"/>
                        </a:spcBef>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spcBef>
                          <a:spcPts val="35"/>
                        </a:spcBef>
                      </a:pPr>
                      <a:endParaRPr sz="600">
                        <a:latin typeface="Times New Roman"/>
                        <a:cs typeface="Times New Roman"/>
                      </a:endParaRPr>
                    </a:p>
                    <a:p>
                      <a:pPr marR="34925" algn="r">
                        <a:lnSpc>
                          <a:spcPct val="100000"/>
                        </a:lnSpc>
                        <a:spcBef>
                          <a:spcPts val="5"/>
                        </a:spcBef>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35"/>
                        </a:spcBef>
                      </a:pPr>
                      <a:endParaRPr sz="600">
                        <a:latin typeface="Times New Roman"/>
                        <a:cs typeface="Times New Roman"/>
                      </a:endParaRPr>
                    </a:p>
                    <a:p>
                      <a:pPr marL="635" algn="ctr">
                        <a:lnSpc>
                          <a:spcPct val="100000"/>
                        </a:lnSpc>
                        <a:spcBef>
                          <a:spcPts val="5"/>
                        </a:spcBef>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spcBef>
                          <a:spcPts val="45"/>
                        </a:spcBef>
                      </a:pPr>
                      <a:endParaRPr sz="5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571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45"/>
                        </a:spcBef>
                      </a:pPr>
                      <a:endParaRPr sz="5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571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spcBef>
                          <a:spcPts val="45"/>
                        </a:spcBef>
                      </a:pPr>
                      <a:endParaRPr sz="5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571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45"/>
                        </a:spcBef>
                      </a:pPr>
                      <a:endParaRPr sz="5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571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8890" algn="ctr">
                        <a:lnSpc>
                          <a:spcPct val="100000"/>
                        </a:lnSpc>
                        <a:spcBef>
                          <a:spcPts val="550"/>
                        </a:spcBef>
                      </a:pPr>
                      <a:r>
                        <a:rPr sz="950" dirty="0">
                          <a:latin typeface="MS UI Gothic"/>
                          <a:cs typeface="MS UI Gothic"/>
                        </a:rPr>
                        <a:t>□</a:t>
                      </a:r>
                      <a:endParaRPr sz="950">
                        <a:latin typeface="MS UI Gothic"/>
                        <a:cs typeface="MS UI Gothic"/>
                      </a:endParaRPr>
                    </a:p>
                  </a:txBody>
                  <a:tcPr marL="0" marR="0" marT="69850"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140207">
                <a:tc>
                  <a:txBody>
                    <a:bodyPr/>
                    <a:lstStyle/>
                    <a:p>
                      <a:pPr marR="10160" algn="r">
                        <a:lnSpc>
                          <a:spcPct val="100000"/>
                        </a:lnSpc>
                        <a:spcBef>
                          <a:spcPts val="145"/>
                        </a:spcBef>
                      </a:pPr>
                      <a:r>
                        <a:rPr sz="650" dirty="0">
                          <a:latin typeface="MS PGothic"/>
                          <a:cs typeface="MS PGothic"/>
                        </a:rPr>
                        <a:t>2</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0010">
                        <a:lnSpc>
                          <a:spcPct val="100000"/>
                        </a:lnSpc>
                        <a:spcBef>
                          <a:spcPts val="130"/>
                        </a:spcBef>
                      </a:pPr>
                      <a:r>
                        <a:rPr sz="700" spc="30" dirty="0">
                          <a:latin typeface="MS PGothic"/>
                          <a:cs typeface="MS PGothic"/>
                        </a:rPr>
                        <a:t>別</a:t>
                      </a:r>
                      <a:r>
                        <a:rPr sz="700" spc="45" dirty="0">
                          <a:latin typeface="MS PGothic"/>
                          <a:cs typeface="MS PGothic"/>
                        </a:rPr>
                        <a:t>紙</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8735">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常勤役員等の</a:t>
                      </a:r>
                      <a:r>
                        <a:rPr sz="700" spc="-10" dirty="0">
                          <a:latin typeface="MS PGothic"/>
                          <a:cs typeface="MS PGothic"/>
                        </a:rPr>
                        <a:t>略</a:t>
                      </a:r>
                      <a:r>
                        <a:rPr sz="700" spc="-15" dirty="0">
                          <a:latin typeface="MS PGothic"/>
                          <a:cs typeface="MS PGothic"/>
                        </a:rPr>
                        <a:t>歴</a:t>
                      </a:r>
                      <a:r>
                        <a:rPr sz="700" dirty="0">
                          <a:latin typeface="MS PGothic"/>
                          <a:cs typeface="MS PGothic"/>
                        </a:rPr>
                        <a:t>書</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140207">
                <a:tc>
                  <a:txBody>
                    <a:bodyPr/>
                    <a:lstStyle/>
                    <a:p>
                      <a:pPr marR="10160" algn="r">
                        <a:lnSpc>
                          <a:spcPct val="100000"/>
                        </a:lnSpc>
                        <a:spcBef>
                          <a:spcPts val="145"/>
                        </a:spcBef>
                      </a:pPr>
                      <a:r>
                        <a:rPr sz="650" dirty="0">
                          <a:latin typeface="MS PGothic"/>
                          <a:cs typeface="MS PGothic"/>
                        </a:rPr>
                        <a:t>3</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第七号の</a:t>
                      </a:r>
                      <a:r>
                        <a:rPr sz="700" dirty="0">
                          <a:latin typeface="MS PGothic"/>
                          <a:cs typeface="MS PGothic"/>
                        </a:rPr>
                        <a:t>二</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8735">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常勤役員等及</a:t>
                      </a:r>
                      <a:r>
                        <a:rPr sz="700" spc="-10" dirty="0">
                          <a:latin typeface="MS PGothic"/>
                          <a:cs typeface="MS PGothic"/>
                        </a:rPr>
                        <a:t>び</a:t>
                      </a:r>
                      <a:r>
                        <a:rPr sz="700" spc="-15" dirty="0">
                          <a:latin typeface="MS PGothic"/>
                          <a:cs typeface="MS PGothic"/>
                        </a:rPr>
                        <a:t>当</a:t>
                      </a:r>
                      <a:r>
                        <a:rPr sz="700" spc="-10" dirty="0">
                          <a:latin typeface="MS PGothic"/>
                          <a:cs typeface="MS PGothic"/>
                        </a:rPr>
                        <a:t>該</a:t>
                      </a:r>
                      <a:r>
                        <a:rPr sz="700" spc="-15" dirty="0">
                          <a:latin typeface="MS PGothic"/>
                          <a:cs typeface="MS PGothic"/>
                        </a:rPr>
                        <a:t>常勤役員等</a:t>
                      </a:r>
                      <a:r>
                        <a:rPr sz="700" spc="-20" dirty="0">
                          <a:latin typeface="MS PGothic"/>
                          <a:cs typeface="MS PGothic"/>
                        </a:rPr>
                        <a:t>を</a:t>
                      </a:r>
                      <a:r>
                        <a:rPr sz="700" spc="-15" dirty="0">
                          <a:latin typeface="MS PGothic"/>
                          <a:cs typeface="MS PGothic"/>
                        </a:rPr>
                        <a:t>直接補</a:t>
                      </a:r>
                      <a:r>
                        <a:rPr sz="700" spc="-10" dirty="0">
                          <a:latin typeface="MS PGothic"/>
                          <a:cs typeface="MS PGothic"/>
                        </a:rPr>
                        <a:t>佐</a:t>
                      </a:r>
                      <a:r>
                        <a:rPr sz="700" spc="-20" dirty="0">
                          <a:latin typeface="MS PGothic"/>
                          <a:cs typeface="MS PGothic"/>
                        </a:rPr>
                        <a:t>す</a:t>
                      </a:r>
                      <a:r>
                        <a:rPr sz="700" spc="-5" dirty="0">
                          <a:latin typeface="MS PGothic"/>
                          <a:cs typeface="MS PGothic"/>
                        </a:rPr>
                        <a:t>る</a:t>
                      </a:r>
                      <a:r>
                        <a:rPr sz="700" spc="-15" dirty="0">
                          <a:latin typeface="MS PGothic"/>
                          <a:cs typeface="MS PGothic"/>
                        </a:rPr>
                        <a:t>者の証明書</a:t>
                      </a:r>
                      <a:r>
                        <a:rPr sz="700" spc="-5" dirty="0">
                          <a:latin typeface="MS PGothic"/>
                          <a:cs typeface="MS PGothic"/>
                        </a:rPr>
                        <a:t>、</a:t>
                      </a:r>
                      <a:r>
                        <a:rPr sz="700" spc="-15" dirty="0">
                          <a:latin typeface="MS PGothic"/>
                          <a:cs typeface="MS PGothic"/>
                        </a:rPr>
                        <a:t>２面</a:t>
                      </a:r>
                      <a:r>
                        <a:rPr sz="700" spc="-5" dirty="0">
                          <a:latin typeface="MS PGothic"/>
                          <a:cs typeface="MS PGothic"/>
                        </a:rPr>
                        <a:t>、３</a:t>
                      </a:r>
                      <a:r>
                        <a:rPr sz="700" spc="-15" dirty="0">
                          <a:latin typeface="MS PGothic"/>
                          <a:cs typeface="MS PGothic"/>
                        </a:rPr>
                        <a:t>面</a:t>
                      </a:r>
                      <a:r>
                        <a:rPr sz="700" spc="-5" dirty="0">
                          <a:latin typeface="MS PGothic"/>
                          <a:cs typeface="MS PGothic"/>
                        </a:rPr>
                        <a:t>、</a:t>
                      </a:r>
                      <a:r>
                        <a:rPr sz="700" spc="-15" dirty="0">
                          <a:latin typeface="MS PGothic"/>
                          <a:cs typeface="MS PGothic"/>
                        </a:rPr>
                        <a:t>４</a:t>
                      </a:r>
                      <a:r>
                        <a:rPr sz="700" dirty="0">
                          <a:latin typeface="MS PGothic"/>
                          <a:cs typeface="MS PGothic"/>
                        </a:rPr>
                        <a:t>面</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140209">
                <a:tc>
                  <a:txBody>
                    <a:bodyPr/>
                    <a:lstStyle/>
                    <a:p>
                      <a:pPr marR="10160" algn="r">
                        <a:lnSpc>
                          <a:spcPct val="100000"/>
                        </a:lnSpc>
                        <a:spcBef>
                          <a:spcPts val="145"/>
                        </a:spcBef>
                      </a:pPr>
                      <a:r>
                        <a:rPr sz="650" dirty="0">
                          <a:latin typeface="MS PGothic"/>
                          <a:cs typeface="MS PGothic"/>
                        </a:rPr>
                        <a:t>4</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別紙</a:t>
                      </a:r>
                      <a:r>
                        <a:rPr sz="700" dirty="0">
                          <a:latin typeface="MS PGothic"/>
                          <a:cs typeface="MS PGothic"/>
                        </a:rPr>
                        <a:t>１</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8735">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常勤役員等の</a:t>
                      </a:r>
                      <a:r>
                        <a:rPr sz="700" spc="-10" dirty="0">
                          <a:latin typeface="MS PGothic"/>
                          <a:cs typeface="MS PGothic"/>
                        </a:rPr>
                        <a:t>略</a:t>
                      </a:r>
                      <a:r>
                        <a:rPr sz="700" spc="-15" dirty="0">
                          <a:latin typeface="MS PGothic"/>
                          <a:cs typeface="MS PGothic"/>
                        </a:rPr>
                        <a:t>歴</a:t>
                      </a:r>
                      <a:r>
                        <a:rPr sz="700" dirty="0">
                          <a:latin typeface="MS PGothic"/>
                          <a:cs typeface="MS PGothic"/>
                        </a:rPr>
                        <a:t>書</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140206">
                <a:tc>
                  <a:txBody>
                    <a:bodyPr/>
                    <a:lstStyle/>
                    <a:p>
                      <a:pPr marR="10160" algn="r">
                        <a:lnSpc>
                          <a:spcPct val="100000"/>
                        </a:lnSpc>
                        <a:spcBef>
                          <a:spcPts val="145"/>
                        </a:spcBef>
                      </a:pPr>
                      <a:r>
                        <a:rPr sz="650" dirty="0">
                          <a:latin typeface="MS PGothic"/>
                          <a:cs typeface="MS PGothic"/>
                        </a:rPr>
                        <a:t>5</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5"/>
                        </a:spcBef>
                      </a:pPr>
                      <a:r>
                        <a:rPr sz="700" spc="-15" dirty="0">
                          <a:latin typeface="MS PGothic"/>
                          <a:cs typeface="MS PGothic"/>
                        </a:rPr>
                        <a:t>別紙</a:t>
                      </a:r>
                      <a:r>
                        <a:rPr sz="700" dirty="0">
                          <a:latin typeface="MS PGothic"/>
                          <a:cs typeface="MS PGothic"/>
                        </a:rPr>
                        <a:t>２</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8735">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5"/>
                        </a:spcBef>
                      </a:pPr>
                      <a:r>
                        <a:rPr sz="700" spc="-15" dirty="0">
                          <a:latin typeface="MS PGothic"/>
                          <a:cs typeface="MS PGothic"/>
                        </a:rPr>
                        <a:t>常勤役員等を直接</a:t>
                      </a:r>
                      <a:r>
                        <a:rPr sz="700" spc="-20" dirty="0">
                          <a:latin typeface="MS PGothic"/>
                          <a:cs typeface="MS PGothic"/>
                        </a:rPr>
                        <a:t>に</a:t>
                      </a:r>
                      <a:r>
                        <a:rPr sz="700" spc="-15" dirty="0">
                          <a:latin typeface="MS PGothic"/>
                          <a:cs typeface="MS PGothic"/>
                        </a:rPr>
                        <a:t>補佐</a:t>
                      </a:r>
                      <a:r>
                        <a:rPr sz="700" spc="-10" dirty="0">
                          <a:latin typeface="MS PGothic"/>
                          <a:cs typeface="MS PGothic"/>
                        </a:rPr>
                        <a:t>する</a:t>
                      </a:r>
                      <a:r>
                        <a:rPr sz="700" spc="-15" dirty="0">
                          <a:latin typeface="MS PGothic"/>
                          <a:cs typeface="MS PGothic"/>
                        </a:rPr>
                        <a:t>者の略歴</a:t>
                      </a:r>
                      <a:r>
                        <a:rPr sz="700" dirty="0">
                          <a:latin typeface="MS PGothic"/>
                          <a:cs typeface="MS PGothic"/>
                        </a:rPr>
                        <a:t>書</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r h="140207">
                <a:tc>
                  <a:txBody>
                    <a:bodyPr/>
                    <a:lstStyle/>
                    <a:p>
                      <a:pPr marR="10160" algn="r">
                        <a:lnSpc>
                          <a:spcPct val="100000"/>
                        </a:lnSpc>
                        <a:spcBef>
                          <a:spcPts val="145"/>
                        </a:spcBef>
                      </a:pPr>
                      <a:r>
                        <a:rPr sz="650" dirty="0">
                          <a:latin typeface="MS PGothic"/>
                          <a:cs typeface="MS PGothic"/>
                        </a:rPr>
                        <a:t>6</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8735">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5"/>
                        </a:spcBef>
                      </a:pPr>
                      <a:r>
                        <a:rPr sz="700" spc="-15" dirty="0">
                          <a:latin typeface="MS PGothic"/>
                          <a:cs typeface="MS PGothic"/>
                        </a:rPr>
                        <a:t>組織</a:t>
                      </a:r>
                      <a:r>
                        <a:rPr sz="700" dirty="0">
                          <a:latin typeface="MS PGothic"/>
                          <a:cs typeface="MS PGothic"/>
                        </a:rPr>
                        <a:t>図</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6"/>
                  </a:ext>
                </a:extLst>
              </a:tr>
              <a:tr h="140208">
                <a:tc>
                  <a:txBody>
                    <a:bodyPr/>
                    <a:lstStyle/>
                    <a:p>
                      <a:pPr marR="10160" algn="r">
                        <a:lnSpc>
                          <a:spcPct val="100000"/>
                        </a:lnSpc>
                        <a:spcBef>
                          <a:spcPts val="145"/>
                        </a:spcBef>
                      </a:pPr>
                      <a:r>
                        <a:rPr sz="650" dirty="0">
                          <a:latin typeface="MS PGothic"/>
                          <a:cs typeface="MS PGothic"/>
                        </a:rPr>
                        <a:t>7</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5"/>
                        </a:spcBef>
                      </a:pPr>
                      <a:r>
                        <a:rPr sz="700" spc="-15" dirty="0">
                          <a:latin typeface="MS PGothic"/>
                          <a:cs typeface="MS PGothic"/>
                        </a:rPr>
                        <a:t>第八</a:t>
                      </a:r>
                      <a:r>
                        <a:rPr sz="700" dirty="0">
                          <a:latin typeface="MS PGothic"/>
                          <a:cs typeface="MS PGothic"/>
                        </a:rPr>
                        <a:t>号</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8735">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5"/>
                        </a:spcBef>
                      </a:pPr>
                      <a:r>
                        <a:rPr sz="700" spc="-15" dirty="0">
                          <a:latin typeface="MS PGothic"/>
                          <a:cs typeface="MS PGothic"/>
                        </a:rPr>
                        <a:t>専任技術者証</a:t>
                      </a:r>
                      <a:r>
                        <a:rPr sz="700" spc="-10" dirty="0">
                          <a:latin typeface="MS PGothic"/>
                          <a:cs typeface="MS PGothic"/>
                        </a:rPr>
                        <a:t>明</a:t>
                      </a:r>
                      <a:r>
                        <a:rPr sz="700" spc="-15" dirty="0">
                          <a:latin typeface="MS PGothic"/>
                          <a:cs typeface="MS PGothic"/>
                        </a:rPr>
                        <a:t>書</a:t>
                      </a:r>
                      <a:r>
                        <a:rPr sz="700" dirty="0">
                          <a:latin typeface="MS PGothic"/>
                          <a:cs typeface="MS PGothic"/>
                        </a:rPr>
                        <a:t>（</a:t>
                      </a:r>
                      <a:r>
                        <a:rPr sz="700" spc="-15" dirty="0">
                          <a:latin typeface="MS PGothic"/>
                          <a:cs typeface="MS PGothic"/>
                        </a:rPr>
                        <a:t>新規</a:t>
                      </a:r>
                      <a:r>
                        <a:rPr sz="700" spc="-10" dirty="0">
                          <a:latin typeface="MS PGothic"/>
                          <a:cs typeface="MS PGothic"/>
                        </a:rPr>
                        <a:t>・</a:t>
                      </a:r>
                      <a:r>
                        <a:rPr sz="700" spc="-15" dirty="0">
                          <a:latin typeface="MS PGothic"/>
                          <a:cs typeface="MS PGothic"/>
                        </a:rPr>
                        <a:t>変更</a:t>
                      </a: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7"/>
                  </a:ext>
                </a:extLst>
              </a:tr>
              <a:tr h="768094">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0"/>
                        </a:spcBef>
                      </a:pPr>
                      <a:endParaRPr sz="450">
                        <a:latin typeface="Times New Roman"/>
                        <a:cs typeface="Times New Roman"/>
                      </a:endParaRPr>
                    </a:p>
                    <a:p>
                      <a:pPr marR="10160" algn="r">
                        <a:lnSpc>
                          <a:spcPct val="100000"/>
                        </a:lnSpc>
                      </a:pPr>
                      <a:r>
                        <a:rPr sz="650" dirty="0">
                          <a:latin typeface="MS PGothic"/>
                          <a:cs typeface="MS PGothic"/>
                        </a:rPr>
                        <a:t>8</a:t>
                      </a:r>
                      <a:endParaRPr sz="650">
                        <a:latin typeface="MS PGothic"/>
                        <a:cs typeface="MS PGothic"/>
                      </a:endParaRPr>
                    </a:p>
                  </a:txBody>
                  <a:tcPr marL="0" marR="0" marT="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5"/>
                        </a:spcBef>
                      </a:pPr>
                      <a:endParaRPr sz="850">
                        <a:latin typeface="Times New Roman"/>
                        <a:cs typeface="Times New Roman"/>
                      </a:endParaRPr>
                    </a:p>
                    <a:p>
                      <a:pPr marL="17145">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5"/>
                        </a:spcBef>
                      </a:pPr>
                      <a:endParaRPr sz="850">
                        <a:latin typeface="Times New Roman"/>
                        <a:cs typeface="Times New Roman"/>
                      </a:endParaRPr>
                    </a:p>
                    <a:p>
                      <a:pPr marL="38735">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ts val="800"/>
                        </a:lnSpc>
                      </a:pPr>
                      <a:r>
                        <a:rPr sz="700" spc="-15" dirty="0">
                          <a:latin typeface="MS PGothic"/>
                          <a:cs typeface="MS PGothic"/>
                        </a:rPr>
                        <a:t>専任技術者の資格要件を証</a:t>
                      </a:r>
                      <a:r>
                        <a:rPr sz="700" spc="-10" dirty="0">
                          <a:latin typeface="MS PGothic"/>
                          <a:cs typeface="MS PGothic"/>
                        </a:rPr>
                        <a:t>する</a:t>
                      </a:r>
                      <a:r>
                        <a:rPr sz="700" spc="-15" dirty="0">
                          <a:latin typeface="MS PGothic"/>
                          <a:cs typeface="MS PGothic"/>
                        </a:rPr>
                        <a:t>書類</a:t>
                      </a:r>
                      <a:r>
                        <a:rPr sz="700" dirty="0">
                          <a:latin typeface="MS PGothic"/>
                          <a:cs typeface="MS PGothic"/>
                        </a:rPr>
                        <a:t>（</a:t>
                      </a:r>
                      <a:r>
                        <a:rPr sz="700" spc="-15" dirty="0">
                          <a:latin typeface="MS PGothic"/>
                          <a:cs typeface="MS PGothic"/>
                        </a:rPr>
                        <a:t>①又は②</a:t>
                      </a:r>
                      <a:r>
                        <a:rPr sz="700" dirty="0">
                          <a:latin typeface="MS PGothic"/>
                          <a:cs typeface="MS PGothic"/>
                        </a:rPr>
                        <a:t>）</a:t>
                      </a:r>
                      <a:endParaRPr sz="700">
                        <a:latin typeface="MS PGothic"/>
                        <a:cs typeface="MS PGothic"/>
                      </a:endParaRPr>
                    </a:p>
                    <a:p>
                      <a:pPr marL="17145">
                        <a:lnSpc>
                          <a:spcPts val="800"/>
                        </a:lnSpc>
                      </a:pPr>
                      <a:r>
                        <a:rPr sz="700" spc="30" dirty="0">
                          <a:latin typeface="MS PGothic"/>
                          <a:cs typeface="MS PGothic"/>
                        </a:rPr>
                        <a:t>①免許等又は監理技術</a:t>
                      </a:r>
                      <a:r>
                        <a:rPr sz="700" spc="35" dirty="0">
                          <a:latin typeface="MS PGothic"/>
                          <a:cs typeface="MS PGothic"/>
                        </a:rPr>
                        <a:t>者</a:t>
                      </a:r>
                      <a:r>
                        <a:rPr sz="700" spc="30" dirty="0">
                          <a:latin typeface="MS PGothic"/>
                          <a:cs typeface="MS PGothic"/>
                        </a:rPr>
                        <a:t>資格者証の写し</a:t>
                      </a:r>
                      <a:r>
                        <a:rPr sz="700" spc="10" dirty="0">
                          <a:latin typeface="MS PGothic"/>
                          <a:cs typeface="MS PGothic"/>
                        </a:rPr>
                        <a:t>（</a:t>
                      </a:r>
                      <a:r>
                        <a:rPr sz="700" spc="35" dirty="0">
                          <a:latin typeface="MS PGothic"/>
                          <a:cs typeface="MS PGothic"/>
                        </a:rPr>
                        <a:t>一</a:t>
                      </a:r>
                      <a:r>
                        <a:rPr sz="700" spc="30" dirty="0">
                          <a:latin typeface="MS PGothic"/>
                          <a:cs typeface="MS PGothic"/>
                        </a:rPr>
                        <a:t>定の国家資格等</a:t>
                      </a:r>
                      <a:r>
                        <a:rPr sz="700" spc="20" dirty="0">
                          <a:latin typeface="MS PGothic"/>
                          <a:cs typeface="MS PGothic"/>
                        </a:rPr>
                        <a:t>を</a:t>
                      </a:r>
                      <a:r>
                        <a:rPr sz="700" spc="30" dirty="0">
                          <a:latin typeface="MS PGothic"/>
                          <a:cs typeface="MS PGothic"/>
                        </a:rPr>
                        <a:t>有する場合</a:t>
                      </a:r>
                      <a:r>
                        <a:rPr sz="700" spc="20" dirty="0">
                          <a:latin typeface="MS PGothic"/>
                          <a:cs typeface="MS PGothic"/>
                        </a:rPr>
                        <a:t>）</a:t>
                      </a:r>
                      <a:endParaRPr sz="700">
                        <a:latin typeface="MS PGothic"/>
                        <a:cs typeface="MS PGothic"/>
                      </a:endParaRPr>
                    </a:p>
                    <a:p>
                      <a:pPr marL="17145" marR="83185">
                        <a:lnSpc>
                          <a:spcPts val="740"/>
                        </a:lnSpc>
                        <a:spcBef>
                          <a:spcPts val="35"/>
                        </a:spcBef>
                      </a:pPr>
                      <a:r>
                        <a:rPr sz="650" spc="35" dirty="0">
                          <a:latin typeface="MS UI Gothic"/>
                          <a:cs typeface="MS UI Gothic"/>
                        </a:rPr>
                        <a:t>※免許等</a:t>
                      </a:r>
                      <a:r>
                        <a:rPr sz="650" spc="20" dirty="0">
                          <a:latin typeface="MS UI Gothic"/>
                          <a:cs typeface="MS UI Gothic"/>
                        </a:rPr>
                        <a:t>は</a:t>
                      </a:r>
                      <a:r>
                        <a:rPr sz="650" spc="10" dirty="0">
                          <a:latin typeface="MS UI Gothic"/>
                          <a:cs typeface="MS UI Gothic"/>
                        </a:rPr>
                        <a:t>、</a:t>
                      </a:r>
                      <a:r>
                        <a:rPr sz="650" spc="25" dirty="0">
                          <a:latin typeface="MS UI Gothic"/>
                          <a:cs typeface="MS UI Gothic"/>
                        </a:rPr>
                        <a:t>Ａ４</a:t>
                      </a:r>
                      <a:r>
                        <a:rPr sz="650" spc="10" dirty="0">
                          <a:latin typeface="MS UI Gothic"/>
                          <a:cs typeface="MS UI Gothic"/>
                        </a:rPr>
                        <a:t>版</a:t>
                      </a:r>
                      <a:r>
                        <a:rPr sz="650" spc="125" dirty="0">
                          <a:latin typeface="MS UI Gothic"/>
                          <a:cs typeface="MS UI Gothic"/>
                        </a:rPr>
                        <a:t>に</a:t>
                      </a:r>
                      <a:r>
                        <a:rPr sz="650" spc="20" dirty="0">
                          <a:latin typeface="MS UI Gothic"/>
                          <a:cs typeface="MS UI Gothic"/>
                        </a:rPr>
                        <a:t>拡</a:t>
                      </a:r>
                      <a:r>
                        <a:rPr sz="650" spc="10" dirty="0">
                          <a:latin typeface="MS UI Gothic"/>
                          <a:cs typeface="MS UI Gothic"/>
                        </a:rPr>
                        <a:t>大</a:t>
                      </a:r>
                      <a:r>
                        <a:rPr sz="650" spc="20" dirty="0">
                          <a:latin typeface="MS UI Gothic"/>
                          <a:cs typeface="MS UI Gothic"/>
                        </a:rPr>
                        <a:t>・</a:t>
                      </a:r>
                      <a:r>
                        <a:rPr sz="650" spc="40" dirty="0">
                          <a:latin typeface="MS UI Gothic"/>
                          <a:cs typeface="MS UI Gothic"/>
                        </a:rPr>
                        <a:t>縮小</a:t>
                      </a:r>
                      <a:r>
                        <a:rPr sz="650" spc="25" dirty="0">
                          <a:latin typeface="MS UI Gothic"/>
                          <a:cs typeface="MS UI Gothic"/>
                        </a:rPr>
                        <a:t>コ</a:t>
                      </a:r>
                      <a:r>
                        <a:rPr sz="650" spc="80" dirty="0">
                          <a:latin typeface="MS UI Gothic"/>
                          <a:cs typeface="MS UI Gothic"/>
                        </a:rPr>
                        <a:t>ピ</a:t>
                      </a:r>
                      <a:r>
                        <a:rPr sz="650" spc="100" dirty="0">
                          <a:latin typeface="MS UI Gothic"/>
                          <a:cs typeface="MS UI Gothic"/>
                        </a:rPr>
                        <a:t>ー</a:t>
                      </a:r>
                      <a:r>
                        <a:rPr sz="650" spc="90" dirty="0">
                          <a:latin typeface="MS UI Gothic"/>
                          <a:cs typeface="MS UI Gothic"/>
                        </a:rPr>
                        <a:t>し</a:t>
                      </a:r>
                      <a:r>
                        <a:rPr sz="650" spc="100" dirty="0">
                          <a:latin typeface="MS UI Gothic"/>
                          <a:cs typeface="MS UI Gothic"/>
                        </a:rPr>
                        <a:t>て</a:t>
                      </a:r>
                      <a:r>
                        <a:rPr sz="650" spc="20" dirty="0">
                          <a:latin typeface="MS UI Gothic"/>
                          <a:cs typeface="MS UI Gothic"/>
                        </a:rPr>
                        <a:t>添付</a:t>
                      </a:r>
                      <a:r>
                        <a:rPr sz="650" spc="10" dirty="0">
                          <a:latin typeface="MS UI Gothic"/>
                          <a:cs typeface="MS UI Gothic"/>
                        </a:rPr>
                        <a:t>（原</a:t>
                      </a:r>
                      <a:r>
                        <a:rPr sz="650" spc="20" dirty="0">
                          <a:latin typeface="MS UI Gothic"/>
                          <a:cs typeface="MS UI Gothic"/>
                        </a:rPr>
                        <a:t>本持参</a:t>
                      </a:r>
                      <a:r>
                        <a:rPr sz="650" spc="10" dirty="0">
                          <a:latin typeface="MS UI Gothic"/>
                          <a:cs typeface="MS UI Gothic"/>
                        </a:rPr>
                        <a:t>）。</a:t>
                      </a:r>
                      <a:r>
                        <a:rPr sz="650" spc="95" dirty="0">
                          <a:latin typeface="MS UI Gothic"/>
                          <a:cs typeface="MS UI Gothic"/>
                        </a:rPr>
                        <a:t>た</a:t>
                      </a:r>
                      <a:r>
                        <a:rPr sz="650" spc="114" dirty="0">
                          <a:latin typeface="MS UI Gothic"/>
                          <a:cs typeface="MS UI Gothic"/>
                        </a:rPr>
                        <a:t>だ</a:t>
                      </a:r>
                      <a:r>
                        <a:rPr sz="650" spc="55" dirty="0">
                          <a:latin typeface="MS UI Gothic"/>
                          <a:cs typeface="MS UI Gothic"/>
                        </a:rPr>
                        <a:t>し</a:t>
                      </a:r>
                      <a:r>
                        <a:rPr sz="650" spc="10" dirty="0">
                          <a:latin typeface="MS UI Gothic"/>
                          <a:cs typeface="MS UI Gothic"/>
                        </a:rPr>
                        <a:t>、</a:t>
                      </a:r>
                      <a:r>
                        <a:rPr sz="650" spc="20" dirty="0">
                          <a:latin typeface="MS UI Gothic"/>
                          <a:cs typeface="MS UI Gothic"/>
                        </a:rPr>
                        <a:t>監理</a:t>
                      </a:r>
                      <a:r>
                        <a:rPr sz="650" spc="10" dirty="0">
                          <a:latin typeface="MS UI Gothic"/>
                          <a:cs typeface="MS UI Gothic"/>
                        </a:rPr>
                        <a:t>技</a:t>
                      </a:r>
                      <a:r>
                        <a:rPr sz="650" spc="20" dirty="0">
                          <a:latin typeface="MS UI Gothic"/>
                          <a:cs typeface="MS UI Gothic"/>
                        </a:rPr>
                        <a:t>術者資格者</a:t>
                      </a:r>
                      <a:r>
                        <a:rPr sz="650" spc="10" dirty="0">
                          <a:latin typeface="MS UI Gothic"/>
                          <a:cs typeface="MS UI Gothic"/>
                        </a:rPr>
                        <a:t>証</a:t>
                      </a:r>
                      <a:r>
                        <a:rPr sz="650" spc="105" dirty="0">
                          <a:latin typeface="MS UI Gothic"/>
                          <a:cs typeface="MS UI Gothic"/>
                        </a:rPr>
                        <a:t>の</a:t>
                      </a:r>
                      <a:r>
                        <a:rPr sz="650" spc="40" dirty="0">
                          <a:latin typeface="MS UI Gothic"/>
                          <a:cs typeface="MS UI Gothic"/>
                        </a:rPr>
                        <a:t>写</a:t>
                      </a:r>
                      <a:r>
                        <a:rPr sz="650" spc="30" dirty="0">
                          <a:latin typeface="MS UI Gothic"/>
                          <a:cs typeface="MS UI Gothic"/>
                        </a:rPr>
                        <a:t>し</a:t>
                      </a:r>
                      <a:r>
                        <a:rPr sz="650" spc="125" dirty="0">
                          <a:latin typeface="MS UI Gothic"/>
                          <a:cs typeface="MS UI Gothic"/>
                        </a:rPr>
                        <a:t>に</a:t>
                      </a:r>
                      <a:r>
                        <a:rPr sz="650" spc="35" dirty="0">
                          <a:latin typeface="MS UI Gothic"/>
                          <a:cs typeface="MS UI Gothic"/>
                        </a:rPr>
                        <a:t>よ</a:t>
                      </a:r>
                      <a:r>
                        <a:rPr sz="650" spc="15" dirty="0">
                          <a:latin typeface="MS UI Gothic"/>
                          <a:cs typeface="MS UI Gothic"/>
                        </a:rPr>
                        <a:t>り</a:t>
                      </a:r>
                      <a:r>
                        <a:rPr sz="650" spc="20" dirty="0">
                          <a:latin typeface="MS UI Gothic"/>
                          <a:cs typeface="MS UI Gothic"/>
                        </a:rPr>
                        <a:t>証 </a:t>
                      </a:r>
                      <a:r>
                        <a:rPr sz="650" spc="65" dirty="0">
                          <a:latin typeface="MS UI Gothic"/>
                          <a:cs typeface="MS UI Gothic"/>
                        </a:rPr>
                        <a:t>明</a:t>
                      </a:r>
                      <a:r>
                        <a:rPr sz="650" spc="60" dirty="0">
                          <a:latin typeface="MS UI Gothic"/>
                          <a:cs typeface="MS UI Gothic"/>
                        </a:rPr>
                        <a:t>で</a:t>
                      </a:r>
                      <a:r>
                        <a:rPr sz="650" spc="30" dirty="0">
                          <a:latin typeface="MS UI Gothic"/>
                          <a:cs typeface="MS UI Gothic"/>
                        </a:rPr>
                        <a:t>きる</a:t>
                      </a:r>
                      <a:r>
                        <a:rPr sz="650" spc="10" dirty="0">
                          <a:latin typeface="MS UI Gothic"/>
                          <a:cs typeface="MS UI Gothic"/>
                        </a:rPr>
                        <a:t>資</a:t>
                      </a:r>
                      <a:r>
                        <a:rPr sz="650" spc="80" dirty="0">
                          <a:latin typeface="MS UI Gothic"/>
                          <a:cs typeface="MS UI Gothic"/>
                        </a:rPr>
                        <a:t>格</a:t>
                      </a:r>
                      <a:r>
                        <a:rPr sz="650" spc="65" dirty="0">
                          <a:latin typeface="MS UI Gothic"/>
                          <a:cs typeface="MS UI Gothic"/>
                        </a:rPr>
                        <a:t>に</a:t>
                      </a:r>
                      <a:r>
                        <a:rPr sz="650" spc="130" dirty="0">
                          <a:latin typeface="MS UI Gothic"/>
                          <a:cs typeface="MS UI Gothic"/>
                        </a:rPr>
                        <a:t>つ</a:t>
                      </a:r>
                      <a:r>
                        <a:rPr sz="650" spc="125" dirty="0">
                          <a:latin typeface="MS UI Gothic"/>
                          <a:cs typeface="MS UI Gothic"/>
                        </a:rPr>
                        <a:t>い</a:t>
                      </a:r>
                      <a:r>
                        <a:rPr sz="650" spc="100" dirty="0">
                          <a:latin typeface="MS UI Gothic"/>
                          <a:cs typeface="MS UI Gothic"/>
                        </a:rPr>
                        <a:t>て</a:t>
                      </a:r>
                      <a:r>
                        <a:rPr sz="650" spc="85" dirty="0">
                          <a:latin typeface="MS UI Gothic"/>
                          <a:cs typeface="MS UI Gothic"/>
                        </a:rPr>
                        <a:t>は</a:t>
                      </a:r>
                      <a:r>
                        <a:rPr sz="650" spc="10" dirty="0">
                          <a:latin typeface="MS UI Gothic"/>
                          <a:cs typeface="MS UI Gothic"/>
                        </a:rPr>
                        <a:t>、</a:t>
                      </a:r>
                      <a:r>
                        <a:rPr sz="650" spc="45" dirty="0">
                          <a:latin typeface="MS UI Gothic"/>
                          <a:cs typeface="MS UI Gothic"/>
                        </a:rPr>
                        <a:t>免許等</a:t>
                      </a:r>
                      <a:r>
                        <a:rPr sz="650" spc="35" dirty="0">
                          <a:latin typeface="MS UI Gothic"/>
                          <a:cs typeface="MS UI Gothic"/>
                        </a:rPr>
                        <a:t>の</a:t>
                      </a:r>
                      <a:r>
                        <a:rPr sz="650" spc="10" dirty="0">
                          <a:latin typeface="MS UI Gothic"/>
                          <a:cs typeface="MS UI Gothic"/>
                        </a:rPr>
                        <a:t>提</a:t>
                      </a:r>
                      <a:r>
                        <a:rPr sz="650" spc="60" dirty="0">
                          <a:latin typeface="MS UI Gothic"/>
                          <a:cs typeface="MS UI Gothic"/>
                        </a:rPr>
                        <a:t>出</a:t>
                      </a:r>
                      <a:r>
                        <a:rPr sz="650" spc="50" dirty="0">
                          <a:latin typeface="MS UI Gothic"/>
                          <a:cs typeface="MS UI Gothic"/>
                        </a:rPr>
                        <a:t>は</a:t>
                      </a:r>
                      <a:r>
                        <a:rPr sz="650" spc="10" dirty="0">
                          <a:latin typeface="MS UI Gothic"/>
                          <a:cs typeface="MS UI Gothic"/>
                        </a:rPr>
                        <a:t>不</a:t>
                      </a:r>
                      <a:r>
                        <a:rPr sz="650" spc="20" dirty="0">
                          <a:latin typeface="MS UI Gothic"/>
                          <a:cs typeface="MS UI Gothic"/>
                        </a:rPr>
                        <a:t>要</a:t>
                      </a:r>
                      <a:r>
                        <a:rPr sz="650" spc="15" dirty="0">
                          <a:latin typeface="MS UI Gothic"/>
                          <a:cs typeface="MS UI Gothic"/>
                        </a:rPr>
                        <a:t>。</a:t>
                      </a:r>
                      <a:endParaRPr sz="650">
                        <a:latin typeface="MS UI Gothic"/>
                        <a:cs typeface="MS UI Gothic"/>
                      </a:endParaRPr>
                    </a:p>
                    <a:p>
                      <a:pPr marL="17145">
                        <a:lnSpc>
                          <a:spcPts val="710"/>
                        </a:lnSpc>
                      </a:pPr>
                      <a:r>
                        <a:rPr sz="650" spc="20" dirty="0">
                          <a:latin typeface="MS UI Gothic"/>
                          <a:cs typeface="MS UI Gothic"/>
                        </a:rPr>
                        <a:t>※監理技術</a:t>
                      </a:r>
                      <a:r>
                        <a:rPr sz="650" spc="10" dirty="0">
                          <a:latin typeface="MS UI Gothic"/>
                          <a:cs typeface="MS UI Gothic"/>
                        </a:rPr>
                        <a:t>者</a:t>
                      </a:r>
                      <a:r>
                        <a:rPr sz="650" spc="20" dirty="0">
                          <a:latin typeface="MS UI Gothic"/>
                          <a:cs typeface="MS UI Gothic"/>
                        </a:rPr>
                        <a:t>資格者証</a:t>
                      </a:r>
                      <a:r>
                        <a:rPr sz="650" spc="10" dirty="0">
                          <a:latin typeface="MS UI Gothic"/>
                          <a:cs typeface="MS UI Gothic"/>
                        </a:rPr>
                        <a:t>等、</a:t>
                      </a:r>
                      <a:r>
                        <a:rPr sz="650" spc="35" dirty="0">
                          <a:latin typeface="MS UI Gothic"/>
                          <a:cs typeface="MS UI Gothic"/>
                        </a:rPr>
                        <a:t>現場携行</a:t>
                      </a:r>
                      <a:r>
                        <a:rPr sz="650" spc="30" dirty="0">
                          <a:latin typeface="MS UI Gothic"/>
                          <a:cs typeface="MS UI Gothic"/>
                        </a:rPr>
                        <a:t>が</a:t>
                      </a:r>
                      <a:r>
                        <a:rPr sz="650" spc="20" dirty="0">
                          <a:latin typeface="MS UI Gothic"/>
                          <a:cs typeface="MS UI Gothic"/>
                        </a:rPr>
                        <a:t>義</a:t>
                      </a:r>
                      <a:r>
                        <a:rPr sz="650" spc="10" dirty="0">
                          <a:latin typeface="MS UI Gothic"/>
                          <a:cs typeface="MS UI Gothic"/>
                        </a:rPr>
                        <a:t>務</a:t>
                      </a:r>
                      <a:r>
                        <a:rPr sz="650" spc="55" dirty="0">
                          <a:latin typeface="MS UI Gothic"/>
                          <a:cs typeface="MS UI Gothic"/>
                        </a:rPr>
                        <a:t>付</a:t>
                      </a:r>
                      <a:r>
                        <a:rPr sz="650" spc="40" dirty="0">
                          <a:latin typeface="MS UI Gothic"/>
                          <a:cs typeface="MS UI Gothic"/>
                        </a:rPr>
                        <a:t>け</a:t>
                      </a:r>
                      <a:r>
                        <a:rPr sz="650" spc="65" dirty="0">
                          <a:latin typeface="MS UI Gothic"/>
                          <a:cs typeface="MS UI Gothic"/>
                        </a:rPr>
                        <a:t>ら</a:t>
                      </a:r>
                      <a:r>
                        <a:rPr sz="650" spc="80" dirty="0">
                          <a:latin typeface="MS UI Gothic"/>
                          <a:cs typeface="MS UI Gothic"/>
                        </a:rPr>
                        <a:t>れ</a:t>
                      </a:r>
                      <a:r>
                        <a:rPr sz="650" spc="100" dirty="0">
                          <a:latin typeface="MS UI Gothic"/>
                          <a:cs typeface="MS UI Gothic"/>
                        </a:rPr>
                        <a:t>てい</a:t>
                      </a:r>
                      <a:r>
                        <a:rPr sz="650" spc="30" dirty="0">
                          <a:latin typeface="MS UI Gothic"/>
                          <a:cs typeface="MS UI Gothic"/>
                        </a:rPr>
                        <a:t>る</a:t>
                      </a:r>
                      <a:r>
                        <a:rPr sz="650" dirty="0">
                          <a:latin typeface="MS UI Gothic"/>
                          <a:cs typeface="MS UI Gothic"/>
                        </a:rPr>
                        <a:t>も</a:t>
                      </a:r>
                      <a:r>
                        <a:rPr sz="650" spc="95" dirty="0">
                          <a:latin typeface="MS UI Gothic"/>
                          <a:cs typeface="MS UI Gothic"/>
                        </a:rPr>
                        <a:t>の</a:t>
                      </a:r>
                      <a:r>
                        <a:rPr sz="650" spc="125" dirty="0">
                          <a:latin typeface="MS UI Gothic"/>
                          <a:cs typeface="MS UI Gothic"/>
                        </a:rPr>
                        <a:t>に</a:t>
                      </a:r>
                      <a:r>
                        <a:rPr sz="650" spc="130" dirty="0">
                          <a:latin typeface="MS UI Gothic"/>
                          <a:cs typeface="MS UI Gothic"/>
                        </a:rPr>
                        <a:t>つ</a:t>
                      </a:r>
                      <a:r>
                        <a:rPr sz="650" spc="125" dirty="0">
                          <a:latin typeface="MS UI Gothic"/>
                          <a:cs typeface="MS UI Gothic"/>
                        </a:rPr>
                        <a:t>い</a:t>
                      </a:r>
                      <a:r>
                        <a:rPr sz="650" spc="100" dirty="0">
                          <a:latin typeface="MS UI Gothic"/>
                          <a:cs typeface="MS UI Gothic"/>
                        </a:rPr>
                        <a:t>て</a:t>
                      </a:r>
                      <a:r>
                        <a:rPr sz="650" spc="85" dirty="0">
                          <a:latin typeface="MS UI Gothic"/>
                          <a:cs typeface="MS UI Gothic"/>
                        </a:rPr>
                        <a:t>は</a:t>
                      </a:r>
                      <a:r>
                        <a:rPr sz="650" spc="10" dirty="0">
                          <a:latin typeface="MS UI Gothic"/>
                          <a:cs typeface="MS UI Gothic"/>
                        </a:rPr>
                        <a:t>、</a:t>
                      </a:r>
                      <a:r>
                        <a:rPr sz="650" spc="40" dirty="0">
                          <a:latin typeface="MS UI Gothic"/>
                          <a:cs typeface="MS UI Gothic"/>
                        </a:rPr>
                        <a:t>写</a:t>
                      </a:r>
                      <a:r>
                        <a:rPr sz="650" spc="35" dirty="0">
                          <a:latin typeface="MS UI Gothic"/>
                          <a:cs typeface="MS UI Gothic"/>
                        </a:rPr>
                        <a:t>し</a:t>
                      </a:r>
                      <a:r>
                        <a:rPr sz="650" spc="95" dirty="0">
                          <a:latin typeface="MS UI Gothic"/>
                          <a:cs typeface="MS UI Gothic"/>
                        </a:rPr>
                        <a:t>の</a:t>
                      </a:r>
                      <a:r>
                        <a:rPr sz="650" spc="100" dirty="0">
                          <a:latin typeface="MS UI Gothic"/>
                          <a:cs typeface="MS UI Gothic"/>
                        </a:rPr>
                        <a:t>み</a:t>
                      </a:r>
                      <a:r>
                        <a:rPr sz="650" spc="90" dirty="0">
                          <a:latin typeface="MS UI Gothic"/>
                          <a:cs typeface="MS UI Gothic"/>
                        </a:rPr>
                        <a:t>で</a:t>
                      </a:r>
                      <a:r>
                        <a:rPr sz="650" spc="20" dirty="0">
                          <a:latin typeface="MS UI Gothic"/>
                          <a:cs typeface="MS UI Gothic"/>
                        </a:rPr>
                        <a:t>可</a:t>
                      </a:r>
                      <a:r>
                        <a:rPr sz="650" spc="15" dirty="0">
                          <a:latin typeface="MS UI Gothic"/>
                          <a:cs typeface="MS UI Gothic"/>
                        </a:rPr>
                        <a:t>。</a:t>
                      </a:r>
                      <a:endParaRPr sz="650">
                        <a:latin typeface="MS UI Gothic"/>
                        <a:cs typeface="MS UI Gothic"/>
                      </a:endParaRPr>
                    </a:p>
                    <a:p>
                      <a:pPr marL="17145">
                        <a:lnSpc>
                          <a:spcPts val="745"/>
                        </a:lnSpc>
                      </a:pPr>
                      <a:r>
                        <a:rPr sz="650" spc="20" dirty="0">
                          <a:latin typeface="MS UI Gothic"/>
                          <a:cs typeface="MS UI Gothic"/>
                        </a:rPr>
                        <a:t>※資格取得</a:t>
                      </a:r>
                      <a:r>
                        <a:rPr sz="650" spc="10" dirty="0">
                          <a:latin typeface="MS UI Gothic"/>
                          <a:cs typeface="MS UI Gothic"/>
                        </a:rPr>
                        <a:t>後</a:t>
                      </a:r>
                      <a:r>
                        <a:rPr sz="650" spc="125" dirty="0">
                          <a:latin typeface="MS UI Gothic"/>
                          <a:cs typeface="MS UI Gothic"/>
                        </a:rPr>
                        <a:t>に</a:t>
                      </a:r>
                      <a:r>
                        <a:rPr sz="650" spc="20" dirty="0">
                          <a:latin typeface="MS UI Gothic"/>
                          <a:cs typeface="MS UI Gothic"/>
                        </a:rPr>
                        <a:t>実</a:t>
                      </a:r>
                      <a:r>
                        <a:rPr sz="650" spc="10" dirty="0">
                          <a:latin typeface="MS UI Gothic"/>
                          <a:cs typeface="MS UI Gothic"/>
                        </a:rPr>
                        <a:t>務</a:t>
                      </a:r>
                      <a:r>
                        <a:rPr sz="650" spc="45" dirty="0">
                          <a:latin typeface="MS UI Gothic"/>
                          <a:cs typeface="MS UI Gothic"/>
                        </a:rPr>
                        <a:t>経験</a:t>
                      </a:r>
                      <a:r>
                        <a:rPr sz="650" spc="35" dirty="0">
                          <a:latin typeface="MS UI Gothic"/>
                          <a:cs typeface="MS UI Gothic"/>
                        </a:rPr>
                        <a:t>を</a:t>
                      </a:r>
                      <a:r>
                        <a:rPr sz="650" spc="70" dirty="0">
                          <a:latin typeface="MS UI Gothic"/>
                          <a:cs typeface="MS UI Gothic"/>
                        </a:rPr>
                        <a:t>要</a:t>
                      </a:r>
                      <a:r>
                        <a:rPr sz="650" spc="55" dirty="0">
                          <a:latin typeface="MS UI Gothic"/>
                          <a:cs typeface="MS UI Gothic"/>
                        </a:rPr>
                        <a:t>す</a:t>
                      </a:r>
                      <a:r>
                        <a:rPr sz="650" spc="40" dirty="0">
                          <a:latin typeface="MS UI Gothic"/>
                          <a:cs typeface="MS UI Gothic"/>
                        </a:rPr>
                        <a:t>る</a:t>
                      </a:r>
                      <a:r>
                        <a:rPr sz="650" spc="60" dirty="0">
                          <a:latin typeface="MS UI Gothic"/>
                          <a:cs typeface="MS UI Gothic"/>
                        </a:rPr>
                        <a:t>場合</a:t>
                      </a:r>
                      <a:r>
                        <a:rPr sz="650" spc="35" dirty="0">
                          <a:latin typeface="MS UI Gothic"/>
                          <a:cs typeface="MS UI Gothic"/>
                        </a:rPr>
                        <a:t>に</a:t>
                      </a:r>
                      <a:r>
                        <a:rPr sz="650" spc="95" dirty="0">
                          <a:latin typeface="MS UI Gothic"/>
                          <a:cs typeface="MS UI Gothic"/>
                        </a:rPr>
                        <a:t>は</a:t>
                      </a:r>
                      <a:r>
                        <a:rPr sz="650" spc="10" dirty="0">
                          <a:latin typeface="MS UI Gothic"/>
                          <a:cs typeface="MS UI Gothic"/>
                        </a:rPr>
                        <a:t>、免</a:t>
                      </a:r>
                      <a:r>
                        <a:rPr sz="650" spc="50" dirty="0">
                          <a:latin typeface="MS UI Gothic"/>
                          <a:cs typeface="MS UI Gothic"/>
                        </a:rPr>
                        <a:t>許等</a:t>
                      </a:r>
                      <a:r>
                        <a:rPr sz="650" spc="40" dirty="0">
                          <a:latin typeface="MS UI Gothic"/>
                          <a:cs typeface="MS UI Gothic"/>
                        </a:rPr>
                        <a:t>の</a:t>
                      </a:r>
                      <a:r>
                        <a:rPr sz="650" spc="10" dirty="0">
                          <a:latin typeface="MS UI Gothic"/>
                          <a:cs typeface="MS UI Gothic"/>
                        </a:rPr>
                        <a:t>写</a:t>
                      </a:r>
                      <a:r>
                        <a:rPr sz="650" spc="55" dirty="0">
                          <a:latin typeface="MS UI Gothic"/>
                          <a:cs typeface="MS UI Gothic"/>
                        </a:rPr>
                        <a:t>し</a:t>
                      </a:r>
                      <a:r>
                        <a:rPr sz="650" spc="114" dirty="0">
                          <a:latin typeface="MS UI Gothic"/>
                          <a:cs typeface="MS UI Gothic"/>
                        </a:rPr>
                        <a:t>に</a:t>
                      </a:r>
                      <a:r>
                        <a:rPr sz="650" spc="65" dirty="0">
                          <a:latin typeface="MS UI Gothic"/>
                          <a:cs typeface="MS UI Gothic"/>
                        </a:rPr>
                        <a:t>加</a:t>
                      </a:r>
                      <a:r>
                        <a:rPr sz="650" spc="50" dirty="0">
                          <a:latin typeface="MS UI Gothic"/>
                          <a:cs typeface="MS UI Gothic"/>
                        </a:rPr>
                        <a:t>え</a:t>
                      </a:r>
                      <a:r>
                        <a:rPr sz="650" spc="100" dirty="0">
                          <a:latin typeface="MS UI Gothic"/>
                          <a:cs typeface="MS UI Gothic"/>
                        </a:rPr>
                        <a:t>て</a:t>
                      </a:r>
                      <a:r>
                        <a:rPr sz="650" spc="20" dirty="0">
                          <a:latin typeface="MS UI Gothic"/>
                          <a:cs typeface="MS UI Gothic"/>
                        </a:rPr>
                        <a:t>必</a:t>
                      </a:r>
                      <a:r>
                        <a:rPr sz="650" spc="10" dirty="0">
                          <a:latin typeface="MS UI Gothic"/>
                          <a:cs typeface="MS UI Gothic"/>
                        </a:rPr>
                        <a:t>要</a:t>
                      </a:r>
                      <a:r>
                        <a:rPr sz="650" spc="55" dirty="0">
                          <a:latin typeface="MS UI Gothic"/>
                          <a:cs typeface="MS UI Gothic"/>
                        </a:rPr>
                        <a:t>な</a:t>
                      </a:r>
                      <a:r>
                        <a:rPr sz="650" spc="40" dirty="0">
                          <a:latin typeface="MS UI Gothic"/>
                          <a:cs typeface="MS UI Gothic"/>
                        </a:rPr>
                        <a:t>年数以上</a:t>
                      </a:r>
                      <a:r>
                        <a:rPr sz="650" spc="20" dirty="0">
                          <a:latin typeface="MS UI Gothic"/>
                          <a:cs typeface="MS UI Gothic"/>
                        </a:rPr>
                        <a:t>の</a:t>
                      </a:r>
                      <a:r>
                        <a:rPr sz="650" spc="10" dirty="0">
                          <a:latin typeface="MS UI Gothic"/>
                          <a:cs typeface="MS UI Gothic"/>
                        </a:rPr>
                        <a:t>「</a:t>
                      </a:r>
                      <a:r>
                        <a:rPr sz="650" spc="20" dirty="0">
                          <a:latin typeface="MS UI Gothic"/>
                          <a:cs typeface="MS UI Gothic"/>
                        </a:rPr>
                        <a:t>実務経験証</a:t>
                      </a:r>
                      <a:r>
                        <a:rPr sz="650" spc="10" dirty="0">
                          <a:latin typeface="MS UI Gothic"/>
                          <a:cs typeface="MS UI Gothic"/>
                        </a:rPr>
                        <a:t>明</a:t>
                      </a:r>
                      <a:r>
                        <a:rPr sz="650" spc="20" dirty="0">
                          <a:latin typeface="MS UI Gothic"/>
                          <a:cs typeface="MS UI Gothic"/>
                        </a:rPr>
                        <a:t>書</a:t>
                      </a:r>
                      <a:r>
                        <a:rPr sz="650" spc="10" dirty="0">
                          <a:latin typeface="MS UI Gothic"/>
                          <a:cs typeface="MS UI Gothic"/>
                        </a:rPr>
                        <a:t>」</a:t>
                      </a:r>
                      <a:endParaRPr sz="650">
                        <a:latin typeface="MS UI Gothic"/>
                        <a:cs typeface="MS UI Gothic"/>
                      </a:endParaRPr>
                    </a:p>
                    <a:p>
                      <a:pPr marL="17145">
                        <a:lnSpc>
                          <a:spcPts val="745"/>
                        </a:lnSpc>
                      </a:pPr>
                      <a:r>
                        <a:rPr sz="650" spc="10" dirty="0">
                          <a:latin typeface="MS UI Gothic"/>
                          <a:cs typeface="MS UI Gothic"/>
                        </a:rPr>
                        <a:t>（</a:t>
                      </a:r>
                      <a:r>
                        <a:rPr sz="650" spc="20" dirty="0">
                          <a:latin typeface="MS UI Gothic"/>
                          <a:cs typeface="MS UI Gothic"/>
                        </a:rPr>
                        <a:t>第九号</a:t>
                      </a:r>
                      <a:r>
                        <a:rPr sz="650" spc="10" dirty="0">
                          <a:latin typeface="MS UI Gothic"/>
                          <a:cs typeface="MS UI Gothic"/>
                        </a:rPr>
                        <a:t>）</a:t>
                      </a:r>
                      <a:r>
                        <a:rPr sz="650" spc="5" dirty="0">
                          <a:latin typeface="MS UI Gothic"/>
                          <a:cs typeface="MS UI Gothic"/>
                        </a:rPr>
                        <a:t>も</a:t>
                      </a:r>
                      <a:r>
                        <a:rPr sz="650" spc="10" dirty="0">
                          <a:latin typeface="MS UI Gothic"/>
                          <a:cs typeface="MS UI Gothic"/>
                        </a:rPr>
                        <a:t>必</a:t>
                      </a:r>
                      <a:r>
                        <a:rPr sz="650" spc="20" dirty="0">
                          <a:latin typeface="MS UI Gothic"/>
                          <a:cs typeface="MS UI Gothic"/>
                        </a:rPr>
                        <a:t>要</a:t>
                      </a:r>
                      <a:r>
                        <a:rPr sz="650" spc="15" dirty="0">
                          <a:latin typeface="MS UI Gothic"/>
                          <a:cs typeface="MS UI Gothic"/>
                        </a:rPr>
                        <a:t>。</a:t>
                      </a:r>
                      <a:endParaRPr sz="650">
                        <a:latin typeface="MS UI Gothic"/>
                        <a:cs typeface="MS UI Gothic"/>
                      </a:endParaRPr>
                    </a:p>
                    <a:p>
                      <a:pPr marL="17145">
                        <a:lnSpc>
                          <a:spcPts val="635"/>
                        </a:lnSpc>
                      </a:pPr>
                      <a:r>
                        <a:rPr sz="650" spc="35" dirty="0">
                          <a:latin typeface="MS UI Gothic"/>
                          <a:cs typeface="MS UI Gothic"/>
                        </a:rPr>
                        <a:t>※業種追加</a:t>
                      </a:r>
                      <a:r>
                        <a:rPr sz="650" spc="20" dirty="0">
                          <a:latin typeface="MS UI Gothic"/>
                          <a:cs typeface="MS UI Gothic"/>
                        </a:rPr>
                        <a:t>の</a:t>
                      </a:r>
                      <a:r>
                        <a:rPr sz="650" spc="45" dirty="0">
                          <a:latin typeface="MS UI Gothic"/>
                          <a:cs typeface="MS UI Gothic"/>
                        </a:rPr>
                        <a:t>場合</a:t>
                      </a:r>
                      <a:r>
                        <a:rPr sz="650" spc="30" dirty="0">
                          <a:latin typeface="MS UI Gothic"/>
                          <a:cs typeface="MS UI Gothic"/>
                        </a:rPr>
                        <a:t>は</a:t>
                      </a:r>
                      <a:r>
                        <a:rPr sz="650" spc="10" dirty="0">
                          <a:latin typeface="MS UI Gothic"/>
                          <a:cs typeface="MS UI Gothic"/>
                        </a:rPr>
                        <a:t>、</a:t>
                      </a:r>
                      <a:r>
                        <a:rPr sz="650" spc="20" dirty="0">
                          <a:latin typeface="MS UI Gothic"/>
                          <a:cs typeface="MS UI Gothic"/>
                        </a:rPr>
                        <a:t>当該</a:t>
                      </a:r>
                      <a:r>
                        <a:rPr sz="650" spc="10" dirty="0">
                          <a:latin typeface="MS UI Gothic"/>
                          <a:cs typeface="MS UI Gothic"/>
                        </a:rPr>
                        <a:t>業</a:t>
                      </a:r>
                      <a:r>
                        <a:rPr sz="650" spc="80" dirty="0">
                          <a:latin typeface="MS UI Gothic"/>
                          <a:cs typeface="MS UI Gothic"/>
                        </a:rPr>
                        <a:t>種</a:t>
                      </a:r>
                      <a:r>
                        <a:rPr sz="650" spc="65" dirty="0">
                          <a:latin typeface="MS UI Gothic"/>
                          <a:cs typeface="MS UI Gothic"/>
                        </a:rPr>
                        <a:t>に</a:t>
                      </a:r>
                      <a:r>
                        <a:rPr sz="650" spc="30" dirty="0">
                          <a:latin typeface="MS UI Gothic"/>
                          <a:cs typeface="MS UI Gothic"/>
                        </a:rPr>
                        <a:t>係</a:t>
                      </a:r>
                      <a:r>
                        <a:rPr sz="650" spc="15" dirty="0">
                          <a:latin typeface="MS UI Gothic"/>
                          <a:cs typeface="MS UI Gothic"/>
                        </a:rPr>
                        <a:t>る</a:t>
                      </a:r>
                      <a:r>
                        <a:rPr sz="650" spc="50" dirty="0">
                          <a:latin typeface="MS UI Gothic"/>
                          <a:cs typeface="MS UI Gothic"/>
                        </a:rPr>
                        <a:t>書類</a:t>
                      </a:r>
                      <a:r>
                        <a:rPr sz="650" spc="40" dirty="0">
                          <a:latin typeface="MS UI Gothic"/>
                          <a:cs typeface="MS UI Gothic"/>
                        </a:rPr>
                        <a:t>の</a:t>
                      </a:r>
                      <a:r>
                        <a:rPr sz="650" spc="85" dirty="0">
                          <a:latin typeface="MS UI Gothic"/>
                          <a:cs typeface="MS UI Gothic"/>
                        </a:rPr>
                        <a:t>み</a:t>
                      </a:r>
                      <a:r>
                        <a:rPr sz="650" spc="105" dirty="0">
                          <a:latin typeface="MS UI Gothic"/>
                          <a:cs typeface="MS UI Gothic"/>
                        </a:rPr>
                        <a:t>で</a:t>
                      </a:r>
                      <a:r>
                        <a:rPr sz="650" spc="20" dirty="0">
                          <a:latin typeface="MS UI Gothic"/>
                          <a:cs typeface="MS UI Gothic"/>
                        </a:rPr>
                        <a:t>可</a:t>
                      </a:r>
                      <a:r>
                        <a:rPr sz="650" spc="15" dirty="0">
                          <a:latin typeface="MS UI Gothic"/>
                          <a:cs typeface="MS UI Gothic"/>
                        </a:rPr>
                        <a:t>。</a:t>
                      </a:r>
                      <a:endParaRPr sz="650">
                        <a:latin typeface="MS UI Gothic"/>
                        <a:cs typeface="MS UI 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marL="44450">
                        <a:lnSpc>
                          <a:spcPct val="100000"/>
                        </a:lnSpc>
                        <a:spcBef>
                          <a:spcPts val="47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marL="45085">
                        <a:lnSpc>
                          <a:spcPct val="100000"/>
                        </a:lnSpc>
                        <a:spcBef>
                          <a:spcPts val="47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rowSpan="2">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marL="45085">
                        <a:lnSpc>
                          <a:spcPct val="100000"/>
                        </a:lnSpc>
                        <a:spcBef>
                          <a:spcPts val="47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marL="45085">
                        <a:lnSpc>
                          <a:spcPct val="100000"/>
                        </a:lnSpc>
                        <a:spcBef>
                          <a:spcPts val="47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rowSpan="2">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marL="44450">
                        <a:lnSpc>
                          <a:spcPct val="100000"/>
                        </a:lnSpc>
                        <a:spcBef>
                          <a:spcPts val="47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marL="53975">
                        <a:lnSpc>
                          <a:spcPct val="100000"/>
                        </a:lnSpc>
                        <a:spcBef>
                          <a:spcPts val="47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rowSpan="2">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marL="53975">
                        <a:lnSpc>
                          <a:spcPct val="100000"/>
                        </a:lnSpc>
                        <a:spcBef>
                          <a:spcPts val="47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marL="53975">
                        <a:lnSpc>
                          <a:spcPct val="100000"/>
                        </a:lnSpc>
                        <a:spcBef>
                          <a:spcPts val="47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rowSpan="2">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marL="53340">
                        <a:lnSpc>
                          <a:spcPct val="100000"/>
                        </a:lnSpc>
                        <a:spcBef>
                          <a:spcPts val="47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rowSpan="2">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spcBef>
                          <a:spcPts val="10"/>
                        </a:spcBef>
                      </a:pPr>
                      <a:endParaRPr sz="1250">
                        <a:latin typeface="Times New Roman"/>
                        <a:cs typeface="Times New Roman"/>
                      </a:endParaRPr>
                    </a:p>
                    <a:p>
                      <a:pPr marL="92075">
                        <a:lnSpc>
                          <a:spcPct val="100000"/>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8"/>
                  </a:ext>
                </a:extLst>
              </a:tr>
              <a:tr h="289559">
                <a:tc>
                  <a:txBody>
                    <a:bodyPr/>
                    <a:lstStyle/>
                    <a:p>
                      <a:pPr>
                        <a:lnSpc>
                          <a:spcPct val="100000"/>
                        </a:lnSpc>
                        <a:spcBef>
                          <a:spcPts val="45"/>
                        </a:spcBef>
                      </a:pPr>
                      <a:endParaRPr sz="600">
                        <a:latin typeface="Times New Roman"/>
                        <a:cs typeface="Times New Roman"/>
                      </a:endParaRPr>
                    </a:p>
                    <a:p>
                      <a:pPr marR="10160" algn="r">
                        <a:lnSpc>
                          <a:spcPct val="100000"/>
                        </a:lnSpc>
                      </a:pPr>
                      <a:r>
                        <a:rPr sz="650" dirty="0">
                          <a:latin typeface="MS PGothic"/>
                          <a:cs typeface="MS PGothic"/>
                        </a:rPr>
                        <a:t>9</a:t>
                      </a:r>
                      <a:endParaRPr sz="650">
                        <a:latin typeface="MS PGothic"/>
                        <a:cs typeface="MS PGothic"/>
                      </a:endParaRPr>
                    </a:p>
                  </a:txBody>
                  <a:tcPr marL="0" marR="0" marT="57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7145">
                        <a:lnSpc>
                          <a:spcPct val="100000"/>
                        </a:lnSpc>
                      </a:pPr>
                      <a:r>
                        <a:rPr sz="700" spc="-15" dirty="0">
                          <a:latin typeface="MS PGothic"/>
                          <a:cs typeface="MS PGothic"/>
                        </a:rPr>
                        <a:t>第九</a:t>
                      </a:r>
                      <a:r>
                        <a:rPr sz="700" dirty="0">
                          <a:latin typeface="MS PGothic"/>
                          <a:cs typeface="MS PGothic"/>
                        </a:rPr>
                        <a:t>号</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38735">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ts val="810"/>
                        </a:lnSpc>
                      </a:pPr>
                      <a:r>
                        <a:rPr sz="700" spc="30" dirty="0">
                          <a:latin typeface="MS PGothic"/>
                          <a:cs typeface="MS PGothic"/>
                        </a:rPr>
                        <a:t>②実務経験証明書</a:t>
                      </a:r>
                      <a:r>
                        <a:rPr sz="700" spc="20" dirty="0">
                          <a:latin typeface="MS PGothic"/>
                          <a:cs typeface="MS PGothic"/>
                        </a:rPr>
                        <a:t>（</a:t>
                      </a:r>
                      <a:r>
                        <a:rPr sz="700" spc="30" dirty="0">
                          <a:latin typeface="MS PGothic"/>
                          <a:cs typeface="MS PGothic"/>
                        </a:rPr>
                        <a:t>一定</a:t>
                      </a:r>
                      <a:r>
                        <a:rPr sz="700" spc="35" dirty="0">
                          <a:latin typeface="MS PGothic"/>
                          <a:cs typeface="MS PGothic"/>
                        </a:rPr>
                        <a:t>期</a:t>
                      </a:r>
                      <a:r>
                        <a:rPr sz="700" spc="30" dirty="0">
                          <a:latin typeface="MS PGothic"/>
                          <a:cs typeface="MS PGothic"/>
                        </a:rPr>
                        <a:t>間以上の実務経験</a:t>
                      </a:r>
                      <a:r>
                        <a:rPr sz="700" spc="15" dirty="0">
                          <a:latin typeface="MS PGothic"/>
                          <a:cs typeface="MS PGothic"/>
                        </a:rPr>
                        <a:t>を</a:t>
                      </a:r>
                      <a:r>
                        <a:rPr sz="700" spc="35" dirty="0">
                          <a:latin typeface="MS PGothic"/>
                          <a:cs typeface="MS PGothic"/>
                        </a:rPr>
                        <a:t>有</a:t>
                      </a:r>
                      <a:r>
                        <a:rPr sz="700" spc="20" dirty="0">
                          <a:latin typeface="MS PGothic"/>
                          <a:cs typeface="MS PGothic"/>
                        </a:rPr>
                        <a:t>す</a:t>
                      </a:r>
                      <a:r>
                        <a:rPr sz="700" spc="35" dirty="0">
                          <a:latin typeface="MS PGothic"/>
                          <a:cs typeface="MS PGothic"/>
                        </a:rPr>
                        <a:t>る</a:t>
                      </a:r>
                      <a:r>
                        <a:rPr sz="700" spc="30" dirty="0">
                          <a:latin typeface="MS PGothic"/>
                          <a:cs typeface="MS PGothic"/>
                        </a:rPr>
                        <a:t>場合</a:t>
                      </a:r>
                      <a:r>
                        <a:rPr sz="700" spc="20" dirty="0">
                          <a:latin typeface="MS PGothic"/>
                          <a:cs typeface="MS PGothic"/>
                        </a:rPr>
                        <a:t>）</a:t>
                      </a:r>
                      <a:endParaRPr sz="700">
                        <a:latin typeface="MS PGothic"/>
                        <a:cs typeface="MS PGothic"/>
                      </a:endParaRPr>
                    </a:p>
                    <a:p>
                      <a:pPr marL="17145">
                        <a:lnSpc>
                          <a:spcPts val="740"/>
                        </a:lnSpc>
                      </a:pPr>
                      <a:r>
                        <a:rPr sz="650" spc="20" dirty="0">
                          <a:latin typeface="MS UI Gothic"/>
                          <a:cs typeface="MS UI Gothic"/>
                        </a:rPr>
                        <a:t>※指定学科</a:t>
                      </a:r>
                      <a:r>
                        <a:rPr sz="650" spc="10" dirty="0">
                          <a:latin typeface="MS UI Gothic"/>
                          <a:cs typeface="MS UI Gothic"/>
                        </a:rPr>
                        <a:t>卒</a:t>
                      </a:r>
                      <a:r>
                        <a:rPr sz="650" spc="70" dirty="0">
                          <a:latin typeface="MS UI Gothic"/>
                          <a:cs typeface="MS UI Gothic"/>
                        </a:rPr>
                        <a:t>業</a:t>
                      </a:r>
                      <a:r>
                        <a:rPr sz="650" spc="55" dirty="0">
                          <a:latin typeface="MS UI Gothic"/>
                          <a:cs typeface="MS UI Gothic"/>
                        </a:rPr>
                        <a:t>の</a:t>
                      </a:r>
                      <a:r>
                        <a:rPr sz="650" spc="10" dirty="0">
                          <a:latin typeface="MS UI Gothic"/>
                          <a:cs typeface="MS UI Gothic"/>
                        </a:rPr>
                        <a:t>場</a:t>
                      </a:r>
                      <a:r>
                        <a:rPr sz="650" spc="60" dirty="0">
                          <a:latin typeface="MS UI Gothic"/>
                          <a:cs typeface="MS UI Gothic"/>
                        </a:rPr>
                        <a:t>合</a:t>
                      </a:r>
                      <a:r>
                        <a:rPr sz="650" spc="50" dirty="0">
                          <a:latin typeface="MS UI Gothic"/>
                          <a:cs typeface="MS UI Gothic"/>
                        </a:rPr>
                        <a:t>は</a:t>
                      </a:r>
                      <a:r>
                        <a:rPr sz="650" spc="10" dirty="0">
                          <a:latin typeface="MS UI Gothic"/>
                          <a:cs typeface="MS UI Gothic"/>
                        </a:rPr>
                        <a:t>、卒</a:t>
                      </a:r>
                      <a:r>
                        <a:rPr sz="650" spc="25" dirty="0">
                          <a:latin typeface="MS UI Gothic"/>
                          <a:cs typeface="MS UI Gothic"/>
                        </a:rPr>
                        <a:t>業証明書</a:t>
                      </a:r>
                      <a:r>
                        <a:rPr sz="650" spc="10" dirty="0">
                          <a:latin typeface="MS UI Gothic"/>
                          <a:cs typeface="MS UI Gothic"/>
                        </a:rPr>
                        <a:t>（</a:t>
                      </a:r>
                      <a:r>
                        <a:rPr sz="650" spc="25" dirty="0">
                          <a:latin typeface="MS UI Gothic"/>
                          <a:cs typeface="MS UI Gothic"/>
                        </a:rPr>
                        <a:t>写</a:t>
                      </a:r>
                      <a:r>
                        <a:rPr sz="650" spc="20" dirty="0">
                          <a:latin typeface="MS UI Gothic"/>
                          <a:cs typeface="MS UI Gothic"/>
                        </a:rPr>
                        <a:t>し</a:t>
                      </a:r>
                      <a:r>
                        <a:rPr sz="650" spc="25" dirty="0">
                          <a:latin typeface="MS UI Gothic"/>
                          <a:cs typeface="MS UI Gothic"/>
                        </a:rPr>
                        <a:t>）</a:t>
                      </a:r>
                      <a:r>
                        <a:rPr sz="650" spc="55" dirty="0">
                          <a:latin typeface="MS UI Gothic"/>
                          <a:cs typeface="MS UI Gothic"/>
                        </a:rPr>
                        <a:t>又</a:t>
                      </a:r>
                      <a:r>
                        <a:rPr sz="650" spc="35" dirty="0">
                          <a:latin typeface="MS UI Gothic"/>
                          <a:cs typeface="MS UI Gothic"/>
                        </a:rPr>
                        <a:t>は</a:t>
                      </a:r>
                      <a:r>
                        <a:rPr sz="650" spc="25" dirty="0">
                          <a:latin typeface="MS UI Gothic"/>
                          <a:cs typeface="MS UI Gothic"/>
                        </a:rPr>
                        <a:t>卒業証書</a:t>
                      </a:r>
                      <a:r>
                        <a:rPr sz="650" spc="10" dirty="0">
                          <a:latin typeface="MS UI Gothic"/>
                          <a:cs typeface="MS UI Gothic"/>
                        </a:rPr>
                        <a:t>（</a:t>
                      </a:r>
                      <a:r>
                        <a:rPr sz="650" spc="25" dirty="0">
                          <a:latin typeface="MS UI Gothic"/>
                          <a:cs typeface="MS UI Gothic"/>
                        </a:rPr>
                        <a:t>写</a:t>
                      </a:r>
                      <a:r>
                        <a:rPr sz="650" spc="20" dirty="0">
                          <a:latin typeface="MS UI Gothic"/>
                          <a:cs typeface="MS UI Gothic"/>
                        </a:rPr>
                        <a:t>し</a:t>
                      </a:r>
                      <a:r>
                        <a:rPr sz="650" spc="10" dirty="0">
                          <a:latin typeface="MS UI Gothic"/>
                          <a:cs typeface="MS UI Gothic"/>
                        </a:rPr>
                        <a:t>）</a:t>
                      </a:r>
                      <a:r>
                        <a:rPr sz="650" spc="5" dirty="0">
                          <a:latin typeface="MS UI Gothic"/>
                          <a:cs typeface="MS UI Gothic"/>
                        </a:rPr>
                        <a:t>も</a:t>
                      </a:r>
                      <a:r>
                        <a:rPr sz="650" spc="20" dirty="0">
                          <a:latin typeface="MS UI Gothic"/>
                          <a:cs typeface="MS UI Gothic"/>
                        </a:rPr>
                        <a:t>必要</a:t>
                      </a:r>
                      <a:r>
                        <a:rPr sz="650" spc="15" dirty="0">
                          <a:latin typeface="MS UI Gothic"/>
                          <a:cs typeface="MS UI Gothic"/>
                        </a:rPr>
                        <a:t>。</a:t>
                      </a:r>
                      <a:endParaRPr sz="650">
                        <a:latin typeface="MS UI Gothic"/>
                        <a:cs typeface="MS UI Gothic"/>
                      </a:endParaRPr>
                    </a:p>
                    <a:p>
                      <a:pPr marL="17145">
                        <a:lnSpc>
                          <a:spcPts val="635"/>
                        </a:lnSpc>
                      </a:pPr>
                      <a:r>
                        <a:rPr sz="650" spc="40" dirty="0">
                          <a:latin typeface="MS UI Gothic"/>
                          <a:cs typeface="MS UI Gothic"/>
                        </a:rPr>
                        <a:t>※更新等</a:t>
                      </a:r>
                      <a:r>
                        <a:rPr sz="650" spc="20" dirty="0">
                          <a:latin typeface="MS UI Gothic"/>
                          <a:cs typeface="MS UI Gothic"/>
                        </a:rPr>
                        <a:t>の</a:t>
                      </a:r>
                      <a:r>
                        <a:rPr sz="650" spc="50" dirty="0">
                          <a:latin typeface="MS UI Gothic"/>
                          <a:cs typeface="MS UI Gothic"/>
                        </a:rPr>
                        <a:t>申請</a:t>
                      </a:r>
                      <a:r>
                        <a:rPr sz="650" spc="35" dirty="0">
                          <a:latin typeface="MS UI Gothic"/>
                          <a:cs typeface="MS UI Gothic"/>
                        </a:rPr>
                        <a:t>で</a:t>
                      </a:r>
                      <a:r>
                        <a:rPr sz="650" spc="10" dirty="0">
                          <a:latin typeface="MS UI Gothic"/>
                          <a:cs typeface="MS UI Gothic"/>
                        </a:rPr>
                        <a:t>、</a:t>
                      </a:r>
                      <a:r>
                        <a:rPr sz="650" spc="80" dirty="0">
                          <a:latin typeface="MS UI Gothic"/>
                          <a:cs typeface="MS UI Gothic"/>
                        </a:rPr>
                        <a:t>既</a:t>
                      </a:r>
                      <a:r>
                        <a:rPr sz="650" spc="65" dirty="0">
                          <a:latin typeface="MS UI Gothic"/>
                          <a:cs typeface="MS UI Gothic"/>
                        </a:rPr>
                        <a:t>に</a:t>
                      </a:r>
                      <a:r>
                        <a:rPr sz="650" spc="10" dirty="0">
                          <a:latin typeface="MS UI Gothic"/>
                          <a:cs typeface="MS UI Gothic"/>
                        </a:rPr>
                        <a:t>証</a:t>
                      </a:r>
                      <a:r>
                        <a:rPr sz="650" spc="45" dirty="0">
                          <a:latin typeface="MS UI Gothic"/>
                          <a:cs typeface="MS UI Gothic"/>
                        </a:rPr>
                        <a:t>明</a:t>
                      </a:r>
                      <a:r>
                        <a:rPr sz="650" spc="25" dirty="0">
                          <a:latin typeface="MS UI Gothic"/>
                          <a:cs typeface="MS UI Gothic"/>
                        </a:rPr>
                        <a:t>さ</a:t>
                      </a:r>
                      <a:r>
                        <a:rPr sz="650" spc="80" dirty="0">
                          <a:latin typeface="MS UI Gothic"/>
                          <a:cs typeface="MS UI Gothic"/>
                        </a:rPr>
                        <a:t>れ</a:t>
                      </a:r>
                      <a:r>
                        <a:rPr sz="650" spc="105" dirty="0">
                          <a:latin typeface="MS UI Gothic"/>
                          <a:cs typeface="MS UI Gothic"/>
                        </a:rPr>
                        <a:t>て</a:t>
                      </a:r>
                      <a:r>
                        <a:rPr sz="650" spc="100" dirty="0">
                          <a:latin typeface="MS UI Gothic"/>
                          <a:cs typeface="MS UI Gothic"/>
                        </a:rPr>
                        <a:t>い</a:t>
                      </a:r>
                      <a:r>
                        <a:rPr sz="650" spc="25" dirty="0">
                          <a:latin typeface="MS UI Gothic"/>
                          <a:cs typeface="MS UI Gothic"/>
                        </a:rPr>
                        <a:t>る</a:t>
                      </a:r>
                      <a:r>
                        <a:rPr sz="650" spc="80" dirty="0">
                          <a:latin typeface="MS UI Gothic"/>
                          <a:cs typeface="MS UI Gothic"/>
                        </a:rPr>
                        <a:t>者</a:t>
                      </a:r>
                      <a:r>
                        <a:rPr sz="650" spc="65" dirty="0">
                          <a:latin typeface="MS UI Gothic"/>
                          <a:cs typeface="MS UI Gothic"/>
                        </a:rPr>
                        <a:t>に</a:t>
                      </a:r>
                      <a:r>
                        <a:rPr sz="650" spc="130" dirty="0">
                          <a:latin typeface="MS UI Gothic"/>
                          <a:cs typeface="MS UI Gothic"/>
                        </a:rPr>
                        <a:t>つ</a:t>
                      </a:r>
                      <a:r>
                        <a:rPr sz="650" spc="125" dirty="0">
                          <a:latin typeface="MS UI Gothic"/>
                          <a:cs typeface="MS UI Gothic"/>
                        </a:rPr>
                        <a:t>い</a:t>
                      </a:r>
                      <a:r>
                        <a:rPr sz="650" spc="100" dirty="0">
                          <a:latin typeface="MS UI Gothic"/>
                          <a:cs typeface="MS UI Gothic"/>
                        </a:rPr>
                        <a:t>て</a:t>
                      </a:r>
                      <a:r>
                        <a:rPr sz="650" spc="85" dirty="0">
                          <a:latin typeface="MS UI Gothic"/>
                          <a:cs typeface="MS UI Gothic"/>
                        </a:rPr>
                        <a:t>は</a:t>
                      </a:r>
                      <a:r>
                        <a:rPr sz="650" spc="10" dirty="0">
                          <a:latin typeface="MS UI Gothic"/>
                          <a:cs typeface="MS UI Gothic"/>
                        </a:rPr>
                        <a:t>、</a:t>
                      </a:r>
                      <a:r>
                        <a:rPr sz="650" spc="50" dirty="0">
                          <a:latin typeface="MS UI Gothic"/>
                          <a:cs typeface="MS UI Gothic"/>
                        </a:rPr>
                        <a:t>前回</a:t>
                      </a:r>
                      <a:r>
                        <a:rPr sz="650" spc="30" dirty="0">
                          <a:latin typeface="MS UI Gothic"/>
                          <a:cs typeface="MS UI Gothic"/>
                        </a:rPr>
                        <a:t>の</a:t>
                      </a:r>
                      <a:r>
                        <a:rPr sz="650" spc="45" dirty="0">
                          <a:latin typeface="MS UI Gothic"/>
                          <a:cs typeface="MS UI Gothic"/>
                        </a:rPr>
                        <a:t>証明書</a:t>
                      </a:r>
                      <a:r>
                        <a:rPr sz="650" spc="35" dirty="0">
                          <a:latin typeface="MS UI Gothic"/>
                          <a:cs typeface="MS UI Gothic"/>
                        </a:rPr>
                        <a:t>の</a:t>
                      </a:r>
                      <a:r>
                        <a:rPr sz="650" spc="40" dirty="0">
                          <a:latin typeface="MS UI Gothic"/>
                          <a:cs typeface="MS UI Gothic"/>
                        </a:rPr>
                        <a:t>写</a:t>
                      </a:r>
                      <a:r>
                        <a:rPr sz="650" spc="30" dirty="0">
                          <a:latin typeface="MS UI Gothic"/>
                          <a:cs typeface="MS UI Gothic"/>
                        </a:rPr>
                        <a:t>し</a:t>
                      </a:r>
                      <a:r>
                        <a:rPr sz="650" spc="105" dirty="0">
                          <a:latin typeface="MS UI Gothic"/>
                          <a:cs typeface="MS UI Gothic"/>
                        </a:rPr>
                        <a:t>で</a:t>
                      </a:r>
                      <a:r>
                        <a:rPr sz="650" spc="10" dirty="0">
                          <a:latin typeface="MS UI Gothic"/>
                          <a:cs typeface="MS UI Gothic"/>
                        </a:rPr>
                        <a:t>可</a:t>
                      </a:r>
                      <a:r>
                        <a:rPr sz="650" spc="15" dirty="0">
                          <a:latin typeface="MS UI Gothic"/>
                          <a:cs typeface="MS UI Gothic"/>
                        </a:rPr>
                        <a:t>。</a:t>
                      </a:r>
                      <a:endParaRPr sz="650">
                        <a:latin typeface="MS UI Gothic"/>
                        <a:cs typeface="MS UI 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vMerge="1">
                  <a:txBody>
                    <a:bodyPr/>
                    <a:lstStyle/>
                    <a:p>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vMerge="1">
                  <a:txBody>
                    <a:bodyPr/>
                    <a:lstStyle/>
                    <a:p>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9"/>
                  </a:ext>
                </a:extLst>
              </a:tr>
              <a:tr h="289559">
                <a:tc>
                  <a:txBody>
                    <a:bodyPr/>
                    <a:lstStyle/>
                    <a:p>
                      <a:pPr>
                        <a:lnSpc>
                          <a:spcPct val="100000"/>
                        </a:lnSpc>
                        <a:spcBef>
                          <a:spcPts val="45"/>
                        </a:spcBef>
                      </a:pPr>
                      <a:endParaRPr sz="600">
                        <a:latin typeface="Times New Roman"/>
                        <a:cs typeface="Times New Roman"/>
                      </a:endParaRPr>
                    </a:p>
                    <a:p>
                      <a:pPr marR="10160" algn="r">
                        <a:lnSpc>
                          <a:spcPct val="100000"/>
                        </a:lnSpc>
                      </a:pPr>
                      <a:r>
                        <a:rPr sz="650" spc="5" dirty="0">
                          <a:latin typeface="MS PGothic"/>
                          <a:cs typeface="MS PGothic"/>
                        </a:rPr>
                        <a:t>10</a:t>
                      </a:r>
                      <a:endParaRPr sz="650">
                        <a:latin typeface="MS PGothic"/>
                        <a:cs typeface="MS PGothic"/>
                      </a:endParaRPr>
                    </a:p>
                  </a:txBody>
                  <a:tcPr marL="0" marR="0" marT="57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7145">
                        <a:lnSpc>
                          <a:spcPct val="100000"/>
                        </a:lnSpc>
                      </a:pPr>
                      <a:r>
                        <a:rPr sz="700" spc="-15" dirty="0">
                          <a:latin typeface="MS PGothic"/>
                          <a:cs typeface="MS PGothic"/>
                        </a:rPr>
                        <a:t>第十</a:t>
                      </a:r>
                      <a:r>
                        <a:rPr sz="700" dirty="0">
                          <a:latin typeface="MS PGothic"/>
                          <a:cs typeface="MS PGothic"/>
                        </a:rPr>
                        <a:t>号</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38735">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ts val="805"/>
                        </a:lnSpc>
                      </a:pPr>
                      <a:r>
                        <a:rPr sz="700" spc="-15" dirty="0">
                          <a:latin typeface="MS PGothic"/>
                          <a:cs typeface="MS PGothic"/>
                        </a:rPr>
                        <a:t>指導監督的実務経験証</a:t>
                      </a:r>
                      <a:r>
                        <a:rPr sz="700" spc="-10" dirty="0">
                          <a:latin typeface="MS PGothic"/>
                          <a:cs typeface="MS PGothic"/>
                        </a:rPr>
                        <a:t>明</a:t>
                      </a:r>
                      <a:r>
                        <a:rPr sz="700" dirty="0">
                          <a:latin typeface="MS PGothic"/>
                          <a:cs typeface="MS PGothic"/>
                        </a:rPr>
                        <a:t>書</a:t>
                      </a:r>
                      <a:endParaRPr sz="700">
                        <a:latin typeface="MS PGothic"/>
                        <a:cs typeface="MS PGothic"/>
                      </a:endParaRPr>
                    </a:p>
                    <a:p>
                      <a:pPr marL="17145">
                        <a:lnSpc>
                          <a:spcPts val="740"/>
                        </a:lnSpc>
                      </a:pPr>
                      <a:r>
                        <a:rPr sz="650" spc="20" dirty="0">
                          <a:latin typeface="MS UI Gothic"/>
                          <a:cs typeface="MS UI Gothic"/>
                        </a:rPr>
                        <a:t>※特定建設</a:t>
                      </a:r>
                      <a:r>
                        <a:rPr sz="650" spc="10" dirty="0">
                          <a:latin typeface="MS UI Gothic"/>
                          <a:cs typeface="MS UI Gothic"/>
                        </a:rPr>
                        <a:t>業</a:t>
                      </a:r>
                      <a:r>
                        <a:rPr sz="650" spc="105" dirty="0">
                          <a:latin typeface="MS UI Gothic"/>
                          <a:cs typeface="MS UI Gothic"/>
                        </a:rPr>
                        <a:t>で</a:t>
                      </a:r>
                      <a:r>
                        <a:rPr sz="650" spc="20" dirty="0">
                          <a:latin typeface="MS UI Gothic"/>
                          <a:cs typeface="MS UI Gothic"/>
                        </a:rPr>
                        <a:t>該</a:t>
                      </a:r>
                      <a:r>
                        <a:rPr sz="650" spc="10" dirty="0">
                          <a:latin typeface="MS UI Gothic"/>
                          <a:cs typeface="MS UI Gothic"/>
                        </a:rPr>
                        <a:t>当</a:t>
                      </a:r>
                      <a:r>
                        <a:rPr sz="650" spc="80" dirty="0">
                          <a:latin typeface="MS UI Gothic"/>
                          <a:cs typeface="MS UI Gothic"/>
                        </a:rPr>
                        <a:t>す</a:t>
                      </a:r>
                      <a:r>
                        <a:rPr sz="650" spc="70" dirty="0">
                          <a:latin typeface="MS UI Gothic"/>
                          <a:cs typeface="MS UI Gothic"/>
                        </a:rPr>
                        <a:t>る</a:t>
                      </a:r>
                      <a:r>
                        <a:rPr sz="650" spc="20" dirty="0">
                          <a:latin typeface="MS UI Gothic"/>
                          <a:cs typeface="MS UI Gothic"/>
                        </a:rPr>
                        <a:t>場</a:t>
                      </a:r>
                      <a:r>
                        <a:rPr sz="650" spc="10" dirty="0">
                          <a:latin typeface="MS UI Gothic"/>
                          <a:cs typeface="MS UI Gothic"/>
                        </a:rPr>
                        <a:t>合</a:t>
                      </a:r>
                      <a:r>
                        <a:rPr sz="650" spc="105" dirty="0">
                          <a:latin typeface="MS UI Gothic"/>
                          <a:cs typeface="MS UI Gothic"/>
                        </a:rPr>
                        <a:t>の</a:t>
                      </a:r>
                      <a:r>
                        <a:rPr sz="650" spc="60" dirty="0">
                          <a:latin typeface="MS UI Gothic"/>
                          <a:cs typeface="MS UI Gothic"/>
                        </a:rPr>
                        <a:t>み</a:t>
                      </a:r>
                      <a:r>
                        <a:rPr sz="650" spc="45" dirty="0">
                          <a:latin typeface="MS UI Gothic"/>
                          <a:cs typeface="MS UI Gothic"/>
                        </a:rPr>
                        <a:t>。</a:t>
                      </a:r>
                      <a:endParaRPr sz="650">
                        <a:latin typeface="MS UI Gothic"/>
                        <a:cs typeface="MS UI Gothic"/>
                      </a:endParaRPr>
                    </a:p>
                    <a:p>
                      <a:pPr marL="17145">
                        <a:lnSpc>
                          <a:spcPts val="635"/>
                        </a:lnSpc>
                      </a:pPr>
                      <a:r>
                        <a:rPr sz="650" spc="40" dirty="0">
                          <a:latin typeface="MS UI Gothic"/>
                          <a:cs typeface="MS UI Gothic"/>
                        </a:rPr>
                        <a:t>※更新等</a:t>
                      </a:r>
                      <a:r>
                        <a:rPr sz="650" spc="20" dirty="0">
                          <a:latin typeface="MS UI Gothic"/>
                          <a:cs typeface="MS UI Gothic"/>
                        </a:rPr>
                        <a:t>の</a:t>
                      </a:r>
                      <a:r>
                        <a:rPr sz="650" spc="50" dirty="0">
                          <a:latin typeface="MS UI Gothic"/>
                          <a:cs typeface="MS UI Gothic"/>
                        </a:rPr>
                        <a:t>申請</a:t>
                      </a:r>
                      <a:r>
                        <a:rPr sz="650" spc="35" dirty="0">
                          <a:latin typeface="MS UI Gothic"/>
                          <a:cs typeface="MS UI Gothic"/>
                        </a:rPr>
                        <a:t>で</a:t>
                      </a:r>
                      <a:r>
                        <a:rPr sz="650" spc="10" dirty="0">
                          <a:latin typeface="MS UI Gothic"/>
                          <a:cs typeface="MS UI Gothic"/>
                        </a:rPr>
                        <a:t>、</a:t>
                      </a:r>
                      <a:r>
                        <a:rPr sz="650" spc="80" dirty="0">
                          <a:latin typeface="MS UI Gothic"/>
                          <a:cs typeface="MS UI Gothic"/>
                        </a:rPr>
                        <a:t>既</a:t>
                      </a:r>
                      <a:r>
                        <a:rPr sz="650" spc="65" dirty="0">
                          <a:latin typeface="MS UI Gothic"/>
                          <a:cs typeface="MS UI Gothic"/>
                        </a:rPr>
                        <a:t>に</a:t>
                      </a:r>
                      <a:r>
                        <a:rPr sz="650" spc="10" dirty="0">
                          <a:latin typeface="MS UI Gothic"/>
                          <a:cs typeface="MS UI Gothic"/>
                        </a:rPr>
                        <a:t>証</a:t>
                      </a:r>
                      <a:r>
                        <a:rPr sz="650" spc="45" dirty="0">
                          <a:latin typeface="MS UI Gothic"/>
                          <a:cs typeface="MS UI Gothic"/>
                        </a:rPr>
                        <a:t>明</a:t>
                      </a:r>
                      <a:r>
                        <a:rPr sz="650" spc="25" dirty="0">
                          <a:latin typeface="MS UI Gothic"/>
                          <a:cs typeface="MS UI Gothic"/>
                        </a:rPr>
                        <a:t>さ</a:t>
                      </a:r>
                      <a:r>
                        <a:rPr sz="650" spc="80" dirty="0">
                          <a:latin typeface="MS UI Gothic"/>
                          <a:cs typeface="MS UI Gothic"/>
                        </a:rPr>
                        <a:t>れ</a:t>
                      </a:r>
                      <a:r>
                        <a:rPr sz="650" spc="105" dirty="0">
                          <a:latin typeface="MS UI Gothic"/>
                          <a:cs typeface="MS UI Gothic"/>
                        </a:rPr>
                        <a:t>て</a:t>
                      </a:r>
                      <a:r>
                        <a:rPr sz="650" spc="100" dirty="0">
                          <a:latin typeface="MS UI Gothic"/>
                          <a:cs typeface="MS UI Gothic"/>
                        </a:rPr>
                        <a:t>い</a:t>
                      </a:r>
                      <a:r>
                        <a:rPr sz="650" spc="25" dirty="0">
                          <a:latin typeface="MS UI Gothic"/>
                          <a:cs typeface="MS UI Gothic"/>
                        </a:rPr>
                        <a:t>る</a:t>
                      </a:r>
                      <a:r>
                        <a:rPr sz="650" spc="80" dirty="0">
                          <a:latin typeface="MS UI Gothic"/>
                          <a:cs typeface="MS UI Gothic"/>
                        </a:rPr>
                        <a:t>者</a:t>
                      </a:r>
                      <a:r>
                        <a:rPr sz="650" spc="65" dirty="0">
                          <a:latin typeface="MS UI Gothic"/>
                          <a:cs typeface="MS UI Gothic"/>
                        </a:rPr>
                        <a:t>に</a:t>
                      </a:r>
                      <a:r>
                        <a:rPr sz="650" spc="130" dirty="0">
                          <a:latin typeface="MS UI Gothic"/>
                          <a:cs typeface="MS UI Gothic"/>
                        </a:rPr>
                        <a:t>つ</a:t>
                      </a:r>
                      <a:r>
                        <a:rPr sz="650" spc="125" dirty="0">
                          <a:latin typeface="MS UI Gothic"/>
                          <a:cs typeface="MS UI Gothic"/>
                        </a:rPr>
                        <a:t>い</a:t>
                      </a:r>
                      <a:r>
                        <a:rPr sz="650" spc="100" dirty="0">
                          <a:latin typeface="MS UI Gothic"/>
                          <a:cs typeface="MS UI Gothic"/>
                        </a:rPr>
                        <a:t>て</a:t>
                      </a:r>
                      <a:r>
                        <a:rPr sz="650" spc="85" dirty="0">
                          <a:latin typeface="MS UI Gothic"/>
                          <a:cs typeface="MS UI Gothic"/>
                        </a:rPr>
                        <a:t>は</a:t>
                      </a:r>
                      <a:r>
                        <a:rPr sz="650" spc="10" dirty="0">
                          <a:latin typeface="MS UI Gothic"/>
                          <a:cs typeface="MS UI Gothic"/>
                        </a:rPr>
                        <a:t>、</a:t>
                      </a:r>
                      <a:r>
                        <a:rPr sz="650" spc="50" dirty="0">
                          <a:latin typeface="MS UI Gothic"/>
                          <a:cs typeface="MS UI Gothic"/>
                        </a:rPr>
                        <a:t>前回</a:t>
                      </a:r>
                      <a:r>
                        <a:rPr sz="650" spc="30" dirty="0">
                          <a:latin typeface="MS UI Gothic"/>
                          <a:cs typeface="MS UI Gothic"/>
                        </a:rPr>
                        <a:t>の</a:t>
                      </a:r>
                      <a:r>
                        <a:rPr sz="650" spc="45" dirty="0">
                          <a:latin typeface="MS UI Gothic"/>
                          <a:cs typeface="MS UI Gothic"/>
                        </a:rPr>
                        <a:t>証明書</a:t>
                      </a:r>
                      <a:r>
                        <a:rPr sz="650" spc="35" dirty="0">
                          <a:latin typeface="MS UI Gothic"/>
                          <a:cs typeface="MS UI Gothic"/>
                        </a:rPr>
                        <a:t>の</a:t>
                      </a:r>
                      <a:r>
                        <a:rPr sz="650" spc="40" dirty="0">
                          <a:latin typeface="MS UI Gothic"/>
                          <a:cs typeface="MS UI Gothic"/>
                        </a:rPr>
                        <a:t>写</a:t>
                      </a:r>
                      <a:r>
                        <a:rPr sz="650" spc="30" dirty="0">
                          <a:latin typeface="MS UI Gothic"/>
                          <a:cs typeface="MS UI Gothic"/>
                        </a:rPr>
                        <a:t>し</a:t>
                      </a:r>
                      <a:r>
                        <a:rPr sz="650" spc="105" dirty="0">
                          <a:latin typeface="MS UI Gothic"/>
                          <a:cs typeface="MS UI Gothic"/>
                        </a:rPr>
                        <a:t>で</a:t>
                      </a:r>
                      <a:r>
                        <a:rPr sz="650" spc="10" dirty="0">
                          <a:latin typeface="MS UI Gothic"/>
                          <a:cs typeface="MS UI Gothic"/>
                        </a:rPr>
                        <a:t>可</a:t>
                      </a:r>
                      <a:r>
                        <a:rPr sz="650" spc="15" dirty="0">
                          <a:latin typeface="MS UI Gothic"/>
                          <a:cs typeface="MS UI Gothic"/>
                        </a:rPr>
                        <a:t>。</a:t>
                      </a:r>
                      <a:endParaRPr sz="650">
                        <a:latin typeface="MS UI Gothic"/>
                        <a:cs typeface="MS UI 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R="34925" algn="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30"/>
                        </a:spcBef>
                      </a:pPr>
                      <a:endParaRPr sz="60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0"/>
                        </a:spcBef>
                      </a:pPr>
                      <a:endParaRPr sz="5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40"/>
                        </a:spcBef>
                      </a:pPr>
                      <a:endParaRPr sz="5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0"/>
                        </a:spcBef>
                      </a:pPr>
                      <a:endParaRPr sz="5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40"/>
                        </a:spcBef>
                      </a:pPr>
                      <a:endParaRPr sz="55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545"/>
                        </a:spcBef>
                      </a:pPr>
                      <a:r>
                        <a:rPr sz="950" dirty="0">
                          <a:latin typeface="MS UI Gothic"/>
                          <a:cs typeface="MS UI Gothic"/>
                        </a:rPr>
                        <a:t>□</a:t>
                      </a:r>
                      <a:endParaRPr sz="950">
                        <a:latin typeface="MS UI Gothic"/>
                        <a:cs typeface="MS UI Gothic"/>
                      </a:endParaRPr>
                    </a:p>
                  </a:txBody>
                  <a:tcPr marL="0" marR="0" marT="6921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0"/>
                  </a:ext>
                </a:extLst>
              </a:tr>
              <a:tr h="289559">
                <a:tc>
                  <a:txBody>
                    <a:bodyPr/>
                    <a:lstStyle/>
                    <a:p>
                      <a:pPr>
                        <a:lnSpc>
                          <a:spcPct val="100000"/>
                        </a:lnSpc>
                        <a:spcBef>
                          <a:spcPts val="45"/>
                        </a:spcBef>
                      </a:pPr>
                      <a:endParaRPr sz="600">
                        <a:latin typeface="Times New Roman"/>
                        <a:cs typeface="Times New Roman"/>
                      </a:endParaRPr>
                    </a:p>
                    <a:p>
                      <a:pPr marR="10160" algn="r">
                        <a:lnSpc>
                          <a:spcPct val="100000"/>
                        </a:lnSpc>
                      </a:pPr>
                      <a:r>
                        <a:rPr sz="650" spc="5" dirty="0">
                          <a:latin typeface="MS PGothic"/>
                          <a:cs typeface="MS PGothic"/>
                        </a:rPr>
                        <a:t>11</a:t>
                      </a:r>
                      <a:endParaRPr sz="650">
                        <a:latin typeface="MS PGothic"/>
                        <a:cs typeface="MS PGothic"/>
                      </a:endParaRPr>
                    </a:p>
                  </a:txBody>
                  <a:tcPr marL="0" marR="0" marT="57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7145">
                        <a:lnSpc>
                          <a:spcPct val="100000"/>
                        </a:lnSpc>
                      </a:pPr>
                      <a:r>
                        <a:rPr sz="700" spc="-15" dirty="0">
                          <a:latin typeface="MS PGothic"/>
                          <a:cs typeface="MS PGothic"/>
                        </a:rPr>
                        <a:t>第十二</a:t>
                      </a:r>
                      <a:r>
                        <a:rPr sz="700" dirty="0">
                          <a:latin typeface="MS PGothic"/>
                          <a:cs typeface="MS PGothic"/>
                        </a:rPr>
                        <a:t>号</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38735">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ts val="805"/>
                        </a:lnSpc>
                      </a:pPr>
                      <a:r>
                        <a:rPr sz="700" spc="-15" dirty="0">
                          <a:latin typeface="MS PGothic"/>
                          <a:cs typeface="MS PGothic"/>
                        </a:rPr>
                        <a:t>許可申請者</a:t>
                      </a:r>
                      <a:r>
                        <a:rPr sz="700" dirty="0">
                          <a:latin typeface="MS PGothic"/>
                          <a:cs typeface="MS PGothic"/>
                        </a:rPr>
                        <a:t>（</a:t>
                      </a:r>
                      <a:r>
                        <a:rPr sz="700" spc="-15" dirty="0">
                          <a:latin typeface="MS PGothic"/>
                          <a:cs typeface="MS PGothic"/>
                        </a:rPr>
                        <a:t>役員及</a:t>
                      </a:r>
                      <a:r>
                        <a:rPr sz="700" spc="-10" dirty="0">
                          <a:latin typeface="MS PGothic"/>
                          <a:cs typeface="MS PGothic"/>
                        </a:rPr>
                        <a:t>び</a:t>
                      </a:r>
                      <a:r>
                        <a:rPr sz="700" spc="-15" dirty="0">
                          <a:latin typeface="MS PGothic"/>
                          <a:cs typeface="MS PGothic"/>
                        </a:rPr>
                        <a:t>株主等</a:t>
                      </a:r>
                      <a:r>
                        <a:rPr sz="700" dirty="0">
                          <a:latin typeface="MS PGothic"/>
                          <a:cs typeface="MS PGothic"/>
                        </a:rPr>
                        <a:t>）</a:t>
                      </a:r>
                      <a:r>
                        <a:rPr sz="700" spc="-15" dirty="0">
                          <a:latin typeface="MS PGothic"/>
                          <a:cs typeface="MS PGothic"/>
                        </a:rPr>
                        <a:t>の住所</a:t>
                      </a:r>
                      <a:r>
                        <a:rPr sz="700" spc="-5" dirty="0">
                          <a:latin typeface="MS PGothic"/>
                          <a:cs typeface="MS PGothic"/>
                        </a:rPr>
                        <a:t>、</a:t>
                      </a:r>
                      <a:r>
                        <a:rPr sz="700" spc="-15" dirty="0">
                          <a:latin typeface="MS PGothic"/>
                          <a:cs typeface="MS PGothic"/>
                        </a:rPr>
                        <a:t>生年月日等</a:t>
                      </a:r>
                      <a:r>
                        <a:rPr sz="700" spc="-20" dirty="0">
                          <a:latin typeface="MS PGothic"/>
                          <a:cs typeface="MS PGothic"/>
                        </a:rPr>
                        <a:t>に</a:t>
                      </a:r>
                      <a:r>
                        <a:rPr sz="700" spc="-15" dirty="0">
                          <a:latin typeface="MS PGothic"/>
                          <a:cs typeface="MS PGothic"/>
                        </a:rPr>
                        <a:t>関</a:t>
                      </a:r>
                      <a:r>
                        <a:rPr sz="700" spc="-10" dirty="0">
                          <a:latin typeface="MS PGothic"/>
                          <a:cs typeface="MS PGothic"/>
                        </a:rPr>
                        <a:t>する</a:t>
                      </a:r>
                      <a:r>
                        <a:rPr sz="700" spc="-15" dirty="0">
                          <a:latin typeface="MS PGothic"/>
                          <a:cs typeface="MS PGothic"/>
                        </a:rPr>
                        <a:t>調</a:t>
                      </a:r>
                      <a:r>
                        <a:rPr sz="700" dirty="0">
                          <a:latin typeface="MS PGothic"/>
                          <a:cs typeface="MS PGothic"/>
                        </a:rPr>
                        <a:t>書</a:t>
                      </a:r>
                      <a:endParaRPr sz="700">
                        <a:latin typeface="MS PGothic"/>
                        <a:cs typeface="MS PGothic"/>
                      </a:endParaRPr>
                    </a:p>
                    <a:p>
                      <a:pPr marL="17145">
                        <a:lnSpc>
                          <a:spcPts val="740"/>
                        </a:lnSpc>
                      </a:pPr>
                      <a:r>
                        <a:rPr sz="650" spc="20" dirty="0">
                          <a:latin typeface="MS UI Gothic"/>
                          <a:cs typeface="MS UI Gothic"/>
                        </a:rPr>
                        <a:t>※経営業務</a:t>
                      </a:r>
                      <a:r>
                        <a:rPr sz="650" spc="10" dirty="0">
                          <a:latin typeface="MS UI Gothic"/>
                          <a:cs typeface="MS UI Gothic"/>
                        </a:rPr>
                        <a:t>管</a:t>
                      </a:r>
                      <a:r>
                        <a:rPr sz="650" spc="45" dirty="0">
                          <a:latin typeface="MS UI Gothic"/>
                          <a:cs typeface="MS UI Gothic"/>
                        </a:rPr>
                        <a:t>理責任者</a:t>
                      </a:r>
                      <a:r>
                        <a:rPr sz="650" spc="25" dirty="0">
                          <a:latin typeface="MS UI Gothic"/>
                          <a:cs typeface="MS UI Gothic"/>
                        </a:rPr>
                        <a:t>に</a:t>
                      </a:r>
                      <a:r>
                        <a:rPr sz="650" spc="130" dirty="0">
                          <a:latin typeface="MS UI Gothic"/>
                          <a:cs typeface="MS UI Gothic"/>
                        </a:rPr>
                        <a:t>つい</a:t>
                      </a:r>
                      <a:r>
                        <a:rPr sz="650" spc="100" dirty="0">
                          <a:latin typeface="MS UI Gothic"/>
                          <a:cs typeface="MS UI Gothic"/>
                        </a:rPr>
                        <a:t>て</a:t>
                      </a:r>
                      <a:r>
                        <a:rPr sz="650" spc="85" dirty="0">
                          <a:latin typeface="MS UI Gothic"/>
                          <a:cs typeface="MS UI Gothic"/>
                        </a:rPr>
                        <a:t>は</a:t>
                      </a:r>
                      <a:r>
                        <a:rPr sz="650" spc="20" dirty="0">
                          <a:latin typeface="MS UI Gothic"/>
                          <a:cs typeface="MS UI Gothic"/>
                        </a:rPr>
                        <a:t>作成不</a:t>
                      </a:r>
                      <a:r>
                        <a:rPr sz="650" spc="10" dirty="0">
                          <a:latin typeface="MS UI Gothic"/>
                          <a:cs typeface="MS UI Gothic"/>
                        </a:rPr>
                        <a:t>要</a:t>
                      </a:r>
                      <a:r>
                        <a:rPr sz="650" spc="15" dirty="0">
                          <a:latin typeface="MS UI Gothic"/>
                          <a:cs typeface="MS UI Gothic"/>
                        </a:rPr>
                        <a:t>。</a:t>
                      </a:r>
                      <a:endParaRPr sz="650">
                        <a:latin typeface="MS UI Gothic"/>
                        <a:cs typeface="MS UI Gothic"/>
                      </a:endParaRPr>
                    </a:p>
                    <a:p>
                      <a:pPr marL="17145">
                        <a:lnSpc>
                          <a:spcPts val="635"/>
                        </a:lnSpc>
                      </a:pPr>
                      <a:r>
                        <a:rPr sz="650" spc="20" dirty="0">
                          <a:latin typeface="MS UI Gothic"/>
                          <a:cs typeface="MS UI Gothic"/>
                        </a:rPr>
                        <a:t>※顧問</a:t>
                      </a:r>
                      <a:r>
                        <a:rPr sz="650" spc="10" dirty="0">
                          <a:latin typeface="MS UI Gothic"/>
                          <a:cs typeface="MS UI Gothic"/>
                        </a:rPr>
                        <a:t>、</a:t>
                      </a:r>
                      <a:r>
                        <a:rPr sz="650" spc="20" dirty="0">
                          <a:latin typeface="MS UI Gothic"/>
                          <a:cs typeface="MS UI Gothic"/>
                        </a:rPr>
                        <a:t>相</a:t>
                      </a:r>
                      <a:r>
                        <a:rPr sz="650" spc="10" dirty="0">
                          <a:latin typeface="MS UI Gothic"/>
                          <a:cs typeface="MS UI Gothic"/>
                        </a:rPr>
                        <a:t>談</a:t>
                      </a:r>
                      <a:r>
                        <a:rPr sz="650" spc="20" dirty="0">
                          <a:latin typeface="MS UI Gothic"/>
                          <a:cs typeface="MS UI Gothic"/>
                        </a:rPr>
                        <a:t>役</a:t>
                      </a:r>
                      <a:r>
                        <a:rPr sz="650" spc="10" dirty="0">
                          <a:latin typeface="MS UI Gothic"/>
                          <a:cs typeface="MS UI Gothic"/>
                        </a:rPr>
                        <a:t>、</a:t>
                      </a:r>
                      <a:r>
                        <a:rPr sz="650" spc="50" dirty="0">
                          <a:latin typeface="MS UI Gothic"/>
                          <a:cs typeface="MS UI Gothic"/>
                        </a:rPr>
                        <a:t>役員</a:t>
                      </a:r>
                      <a:r>
                        <a:rPr sz="650" spc="35" dirty="0">
                          <a:latin typeface="MS UI Gothic"/>
                          <a:cs typeface="MS UI Gothic"/>
                        </a:rPr>
                        <a:t>で</a:t>
                      </a:r>
                      <a:r>
                        <a:rPr sz="650" spc="95" dirty="0">
                          <a:latin typeface="MS UI Gothic"/>
                          <a:cs typeface="MS UI Gothic"/>
                        </a:rPr>
                        <a:t>は</a:t>
                      </a:r>
                      <a:r>
                        <a:rPr sz="650" spc="55" dirty="0">
                          <a:latin typeface="MS UI Gothic"/>
                          <a:cs typeface="MS UI Gothic"/>
                        </a:rPr>
                        <a:t>な</a:t>
                      </a:r>
                      <a:r>
                        <a:rPr sz="650" spc="100" dirty="0">
                          <a:latin typeface="MS UI Gothic"/>
                          <a:cs typeface="MS UI Gothic"/>
                        </a:rPr>
                        <a:t>い</a:t>
                      </a:r>
                      <a:r>
                        <a:rPr sz="650" spc="50" dirty="0">
                          <a:latin typeface="MS UI Gothic"/>
                          <a:cs typeface="MS UI Gothic"/>
                        </a:rPr>
                        <a:t>株主等</a:t>
                      </a:r>
                      <a:r>
                        <a:rPr sz="650" spc="40" dirty="0">
                          <a:latin typeface="MS UI Gothic"/>
                          <a:cs typeface="MS UI Gothic"/>
                        </a:rPr>
                        <a:t>に</a:t>
                      </a:r>
                      <a:r>
                        <a:rPr sz="650" spc="150" dirty="0">
                          <a:latin typeface="MS UI Gothic"/>
                          <a:cs typeface="MS UI Gothic"/>
                        </a:rPr>
                        <a:t>つ</a:t>
                      </a:r>
                      <a:r>
                        <a:rPr sz="650" spc="105" dirty="0">
                          <a:latin typeface="MS UI Gothic"/>
                          <a:cs typeface="MS UI Gothic"/>
                        </a:rPr>
                        <a:t>い</a:t>
                      </a:r>
                      <a:r>
                        <a:rPr sz="650" spc="100" dirty="0">
                          <a:latin typeface="MS UI Gothic"/>
                          <a:cs typeface="MS UI Gothic"/>
                        </a:rPr>
                        <a:t>て</a:t>
                      </a:r>
                      <a:r>
                        <a:rPr sz="650" spc="85" dirty="0">
                          <a:latin typeface="MS UI Gothic"/>
                          <a:cs typeface="MS UI Gothic"/>
                        </a:rPr>
                        <a:t>は</a:t>
                      </a:r>
                      <a:r>
                        <a:rPr sz="650" spc="10" dirty="0">
                          <a:latin typeface="MS UI Gothic"/>
                          <a:cs typeface="MS UI Gothic"/>
                        </a:rPr>
                        <a:t>、</a:t>
                      </a:r>
                      <a:r>
                        <a:rPr sz="650" spc="20" dirty="0">
                          <a:latin typeface="MS UI Gothic"/>
                          <a:cs typeface="MS UI Gothic"/>
                        </a:rPr>
                        <a:t>賞罰</a:t>
                      </a:r>
                      <a:r>
                        <a:rPr sz="650" spc="10" dirty="0">
                          <a:latin typeface="MS UI Gothic"/>
                          <a:cs typeface="MS UI Gothic"/>
                        </a:rPr>
                        <a:t>欄</a:t>
                      </a:r>
                      <a:r>
                        <a:rPr sz="650" spc="125" dirty="0">
                          <a:latin typeface="MS UI Gothic"/>
                          <a:cs typeface="MS UI Gothic"/>
                        </a:rPr>
                        <a:t>への</a:t>
                      </a:r>
                      <a:r>
                        <a:rPr sz="650" spc="70" dirty="0">
                          <a:latin typeface="MS UI Gothic"/>
                          <a:cs typeface="MS UI Gothic"/>
                        </a:rPr>
                        <a:t>記載並</a:t>
                      </a:r>
                      <a:r>
                        <a:rPr sz="650" spc="55" dirty="0">
                          <a:latin typeface="MS UI Gothic"/>
                          <a:cs typeface="MS UI Gothic"/>
                        </a:rPr>
                        <a:t>び</a:t>
                      </a:r>
                      <a:r>
                        <a:rPr sz="650" spc="45" dirty="0">
                          <a:latin typeface="MS UI Gothic"/>
                          <a:cs typeface="MS UI Gothic"/>
                        </a:rPr>
                        <a:t>に</a:t>
                      </a:r>
                      <a:r>
                        <a:rPr sz="650" spc="20" dirty="0">
                          <a:latin typeface="MS UI Gothic"/>
                          <a:cs typeface="MS UI Gothic"/>
                        </a:rPr>
                        <a:t>署名</a:t>
                      </a:r>
                      <a:r>
                        <a:rPr sz="650" spc="10" dirty="0">
                          <a:latin typeface="MS UI Gothic"/>
                          <a:cs typeface="MS UI Gothic"/>
                        </a:rPr>
                        <a:t>及</a:t>
                      </a:r>
                      <a:r>
                        <a:rPr sz="650" spc="60" dirty="0">
                          <a:latin typeface="MS UI Gothic"/>
                          <a:cs typeface="MS UI Gothic"/>
                        </a:rPr>
                        <a:t>び</a:t>
                      </a:r>
                      <a:r>
                        <a:rPr sz="650" spc="70" dirty="0">
                          <a:latin typeface="MS UI Gothic"/>
                          <a:cs typeface="MS UI Gothic"/>
                        </a:rPr>
                        <a:t>押印</a:t>
                      </a:r>
                      <a:r>
                        <a:rPr sz="650" spc="55" dirty="0">
                          <a:latin typeface="MS UI Gothic"/>
                          <a:cs typeface="MS UI Gothic"/>
                        </a:rPr>
                        <a:t>を</a:t>
                      </a:r>
                      <a:r>
                        <a:rPr sz="650" spc="10" dirty="0">
                          <a:latin typeface="MS UI Gothic"/>
                          <a:cs typeface="MS UI Gothic"/>
                        </a:rPr>
                        <a:t>要</a:t>
                      </a:r>
                      <a:r>
                        <a:rPr sz="650" spc="55" dirty="0">
                          <a:latin typeface="MS UI Gothic"/>
                          <a:cs typeface="MS UI Gothic"/>
                        </a:rPr>
                        <a:t>しな</a:t>
                      </a:r>
                      <a:r>
                        <a:rPr sz="650" spc="105" dirty="0">
                          <a:latin typeface="MS UI Gothic"/>
                          <a:cs typeface="MS UI Gothic"/>
                        </a:rPr>
                        <a:t>い</a:t>
                      </a:r>
                      <a:r>
                        <a:rPr sz="650" spc="15" dirty="0">
                          <a:latin typeface="MS UI Gothic"/>
                          <a:cs typeface="MS UI Gothic"/>
                        </a:rPr>
                        <a:t>。</a:t>
                      </a:r>
                      <a:endParaRPr sz="650">
                        <a:latin typeface="MS UI Gothic"/>
                        <a:cs typeface="MS UI 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R="34925" algn="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30"/>
                        </a:spcBef>
                      </a:pPr>
                      <a:endParaRPr sz="60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0"/>
                        </a:spcBef>
                      </a:pPr>
                      <a:endParaRPr sz="5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40"/>
                        </a:spcBef>
                      </a:pPr>
                      <a:endParaRPr sz="5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0"/>
                        </a:spcBef>
                      </a:pPr>
                      <a:endParaRPr sz="5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40"/>
                        </a:spcBef>
                      </a:pPr>
                      <a:endParaRPr sz="55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540"/>
                        </a:spcBef>
                      </a:pPr>
                      <a:r>
                        <a:rPr sz="950" dirty="0">
                          <a:latin typeface="MS UI Gothic"/>
                          <a:cs typeface="MS UI Gothic"/>
                        </a:rPr>
                        <a:t>□</a:t>
                      </a:r>
                      <a:endParaRPr sz="950">
                        <a:latin typeface="MS UI Gothic"/>
                        <a:cs typeface="MS UI Gothic"/>
                      </a:endParaRPr>
                    </a:p>
                  </a:txBody>
                  <a:tcPr marL="0" marR="0" marT="6858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1"/>
                  </a:ext>
                </a:extLst>
              </a:tr>
              <a:tr h="384046">
                <a:tc>
                  <a:txBody>
                    <a:bodyPr/>
                    <a:lstStyle/>
                    <a:p>
                      <a:pPr>
                        <a:lnSpc>
                          <a:spcPct val="100000"/>
                        </a:lnSpc>
                      </a:pPr>
                      <a:endParaRPr sz="600">
                        <a:latin typeface="Times New Roman"/>
                        <a:cs typeface="Times New Roman"/>
                      </a:endParaRPr>
                    </a:p>
                    <a:p>
                      <a:pPr marR="10160" algn="r">
                        <a:lnSpc>
                          <a:spcPct val="100000"/>
                        </a:lnSpc>
                        <a:spcBef>
                          <a:spcPts val="415"/>
                        </a:spcBef>
                      </a:pPr>
                      <a:r>
                        <a:rPr sz="650" spc="5" dirty="0">
                          <a:latin typeface="MS PGothic"/>
                          <a:cs typeface="MS PGothic"/>
                        </a:rPr>
                        <a:t>12</a:t>
                      </a:r>
                      <a:endParaRPr sz="650">
                        <a:latin typeface="MS PGothic"/>
                        <a:cs typeface="MS PGothic"/>
                      </a:endParaRPr>
                    </a:p>
                  </a:txBody>
                  <a:tcPr marL="0" marR="0" marT="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marL="17145">
                        <a:lnSpc>
                          <a:spcPct val="100000"/>
                        </a:lnSpc>
                      </a:pPr>
                      <a:r>
                        <a:rPr sz="700" spc="-15" dirty="0">
                          <a:latin typeface="MS PGothic"/>
                          <a:cs typeface="MS PGothic"/>
                        </a:rPr>
                        <a:t>第十三</a:t>
                      </a:r>
                      <a:r>
                        <a:rPr sz="700" dirty="0">
                          <a:latin typeface="MS PGothic"/>
                          <a:cs typeface="MS PGothic"/>
                        </a:rPr>
                        <a:t>号</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marL="38735">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ts val="810"/>
                        </a:lnSpc>
                      </a:pPr>
                      <a:r>
                        <a:rPr sz="700" spc="-15" dirty="0">
                          <a:latin typeface="MS PGothic"/>
                          <a:cs typeface="MS PGothic"/>
                        </a:rPr>
                        <a:t>建設業法施行令第</a:t>
                      </a:r>
                      <a:r>
                        <a:rPr sz="700" spc="-5" dirty="0">
                          <a:latin typeface="MS PGothic"/>
                          <a:cs typeface="MS PGothic"/>
                        </a:rPr>
                        <a:t>３</a:t>
                      </a:r>
                      <a:r>
                        <a:rPr sz="700" spc="-15" dirty="0">
                          <a:latin typeface="MS PGothic"/>
                          <a:cs typeface="MS PGothic"/>
                        </a:rPr>
                        <a:t>条</a:t>
                      </a:r>
                      <a:r>
                        <a:rPr sz="700" spc="-20" dirty="0">
                          <a:latin typeface="MS PGothic"/>
                          <a:cs typeface="MS PGothic"/>
                        </a:rPr>
                        <a:t>に</a:t>
                      </a:r>
                      <a:r>
                        <a:rPr sz="700" spc="-15" dirty="0">
                          <a:latin typeface="MS PGothic"/>
                          <a:cs typeface="MS PGothic"/>
                        </a:rPr>
                        <a:t>規定</a:t>
                      </a:r>
                      <a:r>
                        <a:rPr sz="700" spc="-20" dirty="0">
                          <a:latin typeface="MS PGothic"/>
                          <a:cs typeface="MS PGothic"/>
                        </a:rPr>
                        <a:t>す</a:t>
                      </a:r>
                      <a:r>
                        <a:rPr sz="700" spc="-5" dirty="0">
                          <a:latin typeface="MS PGothic"/>
                          <a:cs typeface="MS PGothic"/>
                        </a:rPr>
                        <a:t>る</a:t>
                      </a:r>
                      <a:r>
                        <a:rPr sz="700" spc="-15" dirty="0">
                          <a:latin typeface="MS PGothic"/>
                          <a:cs typeface="MS PGothic"/>
                        </a:rPr>
                        <a:t>使用人の住所</a:t>
                      </a:r>
                      <a:r>
                        <a:rPr sz="700" spc="-5" dirty="0">
                          <a:latin typeface="MS PGothic"/>
                          <a:cs typeface="MS PGothic"/>
                        </a:rPr>
                        <a:t>、</a:t>
                      </a:r>
                      <a:r>
                        <a:rPr sz="700" spc="-15" dirty="0">
                          <a:latin typeface="MS PGothic"/>
                          <a:cs typeface="MS PGothic"/>
                        </a:rPr>
                        <a:t>生年月日</a:t>
                      </a:r>
                      <a:r>
                        <a:rPr sz="700" spc="-20" dirty="0">
                          <a:latin typeface="MS PGothic"/>
                          <a:cs typeface="MS PGothic"/>
                        </a:rPr>
                        <a:t>に</a:t>
                      </a:r>
                      <a:r>
                        <a:rPr sz="700" spc="-15" dirty="0">
                          <a:latin typeface="MS PGothic"/>
                          <a:cs typeface="MS PGothic"/>
                        </a:rPr>
                        <a:t>関</a:t>
                      </a:r>
                      <a:r>
                        <a:rPr sz="700" spc="-10" dirty="0">
                          <a:latin typeface="MS PGothic"/>
                          <a:cs typeface="MS PGothic"/>
                        </a:rPr>
                        <a:t>する</a:t>
                      </a:r>
                      <a:r>
                        <a:rPr sz="700" spc="-15" dirty="0">
                          <a:latin typeface="MS PGothic"/>
                          <a:cs typeface="MS PGothic"/>
                        </a:rPr>
                        <a:t>調</a:t>
                      </a:r>
                      <a:r>
                        <a:rPr sz="700" dirty="0">
                          <a:latin typeface="MS PGothic"/>
                          <a:cs typeface="MS PGothic"/>
                        </a:rPr>
                        <a:t>書</a:t>
                      </a:r>
                      <a:endParaRPr sz="700">
                        <a:latin typeface="MS PGothic"/>
                        <a:cs typeface="MS PGothic"/>
                      </a:endParaRPr>
                    </a:p>
                    <a:p>
                      <a:pPr marL="17145" marR="29845">
                        <a:lnSpc>
                          <a:spcPts val="740"/>
                        </a:lnSpc>
                        <a:spcBef>
                          <a:spcPts val="35"/>
                        </a:spcBef>
                      </a:pPr>
                      <a:r>
                        <a:rPr sz="650" spc="35" dirty="0">
                          <a:latin typeface="MS UI Gothic"/>
                          <a:cs typeface="MS UI Gothic"/>
                        </a:rPr>
                        <a:t>※本店</a:t>
                      </a:r>
                      <a:r>
                        <a:rPr sz="650" spc="15" dirty="0">
                          <a:latin typeface="MS UI Gothic"/>
                          <a:cs typeface="MS UI Gothic"/>
                        </a:rPr>
                        <a:t>（</a:t>
                      </a:r>
                      <a:r>
                        <a:rPr sz="650" spc="35" dirty="0">
                          <a:latin typeface="MS UI Gothic"/>
                          <a:cs typeface="MS UI Gothic"/>
                        </a:rPr>
                        <a:t>主</a:t>
                      </a:r>
                      <a:r>
                        <a:rPr sz="650" spc="30" dirty="0">
                          <a:latin typeface="MS UI Gothic"/>
                          <a:cs typeface="MS UI Gothic"/>
                        </a:rPr>
                        <a:t>た</a:t>
                      </a:r>
                      <a:r>
                        <a:rPr sz="650" spc="25" dirty="0">
                          <a:latin typeface="MS UI Gothic"/>
                          <a:cs typeface="MS UI Gothic"/>
                        </a:rPr>
                        <a:t>る</a:t>
                      </a:r>
                      <a:r>
                        <a:rPr sz="650" spc="20" dirty="0">
                          <a:latin typeface="MS UI Gothic"/>
                          <a:cs typeface="MS UI Gothic"/>
                        </a:rPr>
                        <a:t>営業</a:t>
                      </a:r>
                      <a:r>
                        <a:rPr sz="650" spc="10" dirty="0">
                          <a:latin typeface="MS UI Gothic"/>
                          <a:cs typeface="MS UI Gothic"/>
                        </a:rPr>
                        <a:t>所</a:t>
                      </a:r>
                      <a:r>
                        <a:rPr sz="650" spc="25" dirty="0">
                          <a:latin typeface="MS UI Gothic"/>
                          <a:cs typeface="MS UI Gothic"/>
                        </a:rPr>
                        <a:t>）</a:t>
                      </a:r>
                      <a:r>
                        <a:rPr sz="650" spc="55" dirty="0">
                          <a:latin typeface="MS UI Gothic"/>
                          <a:cs typeface="MS UI Gothic"/>
                        </a:rPr>
                        <a:t>以外</a:t>
                      </a:r>
                      <a:r>
                        <a:rPr sz="650" spc="40" dirty="0">
                          <a:latin typeface="MS UI Gothic"/>
                          <a:cs typeface="MS UI Gothic"/>
                        </a:rPr>
                        <a:t>に</a:t>
                      </a:r>
                      <a:r>
                        <a:rPr sz="650" spc="20" dirty="0">
                          <a:latin typeface="MS UI Gothic"/>
                          <a:cs typeface="MS UI Gothic"/>
                        </a:rPr>
                        <a:t>支店</a:t>
                      </a:r>
                      <a:r>
                        <a:rPr sz="650" spc="10" dirty="0">
                          <a:latin typeface="MS UI Gothic"/>
                          <a:cs typeface="MS UI Gothic"/>
                        </a:rPr>
                        <a:t>又</a:t>
                      </a:r>
                      <a:r>
                        <a:rPr sz="650" spc="95" dirty="0">
                          <a:latin typeface="MS UI Gothic"/>
                          <a:cs typeface="MS UI Gothic"/>
                        </a:rPr>
                        <a:t>は</a:t>
                      </a:r>
                      <a:r>
                        <a:rPr sz="650" spc="20" dirty="0">
                          <a:latin typeface="MS UI Gothic"/>
                          <a:cs typeface="MS UI Gothic"/>
                        </a:rPr>
                        <a:t>常</a:t>
                      </a:r>
                      <a:r>
                        <a:rPr sz="650" spc="10" dirty="0">
                          <a:latin typeface="MS UI Gothic"/>
                          <a:cs typeface="MS UI Gothic"/>
                        </a:rPr>
                        <a:t>時</a:t>
                      </a:r>
                      <a:r>
                        <a:rPr sz="650" spc="40" dirty="0">
                          <a:latin typeface="MS UI Gothic"/>
                          <a:cs typeface="MS UI Gothic"/>
                        </a:rPr>
                        <a:t>建設工事</a:t>
                      </a:r>
                      <a:r>
                        <a:rPr sz="650" spc="20" dirty="0">
                          <a:latin typeface="MS UI Gothic"/>
                          <a:cs typeface="MS UI Gothic"/>
                        </a:rPr>
                        <a:t>の</a:t>
                      </a:r>
                      <a:r>
                        <a:rPr sz="650" spc="35" dirty="0">
                          <a:latin typeface="MS UI Gothic"/>
                          <a:cs typeface="MS UI Gothic"/>
                        </a:rPr>
                        <a:t>請負契約</a:t>
                      </a:r>
                      <a:r>
                        <a:rPr sz="650" spc="25" dirty="0">
                          <a:latin typeface="MS UI Gothic"/>
                          <a:cs typeface="MS UI Gothic"/>
                        </a:rPr>
                        <a:t>を</a:t>
                      </a:r>
                      <a:r>
                        <a:rPr sz="650" spc="10" dirty="0">
                          <a:latin typeface="MS UI Gothic"/>
                          <a:cs typeface="MS UI Gothic"/>
                        </a:rPr>
                        <a:t>締</a:t>
                      </a:r>
                      <a:r>
                        <a:rPr sz="650" spc="70" dirty="0">
                          <a:latin typeface="MS UI Gothic"/>
                          <a:cs typeface="MS UI Gothic"/>
                        </a:rPr>
                        <a:t>結</a:t>
                      </a:r>
                      <a:r>
                        <a:rPr sz="650" spc="55" dirty="0">
                          <a:latin typeface="MS UI Gothic"/>
                          <a:cs typeface="MS UI Gothic"/>
                        </a:rPr>
                        <a:t>す</a:t>
                      </a:r>
                      <a:r>
                        <a:rPr sz="650" spc="40" dirty="0">
                          <a:latin typeface="MS UI Gothic"/>
                          <a:cs typeface="MS UI Gothic"/>
                        </a:rPr>
                        <a:t>る</a:t>
                      </a:r>
                      <a:r>
                        <a:rPr sz="650" spc="35" dirty="0">
                          <a:latin typeface="MS UI Gothic"/>
                          <a:cs typeface="MS UI Gothic"/>
                        </a:rPr>
                        <a:t>事務所</a:t>
                      </a:r>
                      <a:r>
                        <a:rPr sz="650" spc="15" dirty="0">
                          <a:latin typeface="MS UI Gothic"/>
                          <a:cs typeface="MS UI Gothic"/>
                        </a:rPr>
                        <a:t>（</a:t>
                      </a:r>
                      <a:r>
                        <a:rPr sz="650" spc="35" dirty="0">
                          <a:latin typeface="MS UI Gothic"/>
                          <a:cs typeface="MS UI Gothic"/>
                        </a:rPr>
                        <a:t>従</a:t>
                      </a:r>
                      <a:r>
                        <a:rPr sz="650" spc="30" dirty="0">
                          <a:latin typeface="MS UI Gothic"/>
                          <a:cs typeface="MS UI Gothic"/>
                        </a:rPr>
                        <a:t>た</a:t>
                      </a:r>
                      <a:r>
                        <a:rPr sz="650" spc="25" dirty="0">
                          <a:latin typeface="MS UI Gothic"/>
                          <a:cs typeface="MS UI Gothic"/>
                        </a:rPr>
                        <a:t>る</a:t>
                      </a:r>
                      <a:r>
                        <a:rPr sz="650" spc="40" dirty="0">
                          <a:latin typeface="MS UI Gothic"/>
                          <a:cs typeface="MS UI Gothic"/>
                        </a:rPr>
                        <a:t>営業所</a:t>
                      </a:r>
                      <a:r>
                        <a:rPr sz="650" spc="20" dirty="0">
                          <a:latin typeface="MS UI Gothic"/>
                          <a:cs typeface="MS UI Gothic"/>
                        </a:rPr>
                        <a:t>）が</a:t>
                      </a:r>
                      <a:r>
                        <a:rPr sz="650" spc="55" dirty="0">
                          <a:latin typeface="MS UI Gothic"/>
                          <a:cs typeface="MS UI Gothic"/>
                        </a:rPr>
                        <a:t>あ</a:t>
                      </a:r>
                      <a:r>
                        <a:rPr sz="650" spc="35" dirty="0">
                          <a:latin typeface="MS UI Gothic"/>
                          <a:cs typeface="MS UI Gothic"/>
                        </a:rPr>
                        <a:t>る </a:t>
                      </a:r>
                      <a:r>
                        <a:rPr sz="650" spc="20" dirty="0">
                          <a:latin typeface="MS UI Gothic"/>
                          <a:cs typeface="MS UI Gothic"/>
                        </a:rPr>
                        <a:t>場合</a:t>
                      </a:r>
                      <a:r>
                        <a:rPr sz="650" spc="10" dirty="0">
                          <a:latin typeface="MS UI Gothic"/>
                          <a:cs typeface="MS UI Gothic"/>
                        </a:rPr>
                        <a:t>、</a:t>
                      </a:r>
                      <a:r>
                        <a:rPr sz="650" spc="40" dirty="0">
                          <a:latin typeface="MS UI Gothic"/>
                          <a:cs typeface="MS UI Gothic"/>
                        </a:rPr>
                        <a:t>若</a:t>
                      </a:r>
                      <a:r>
                        <a:rPr sz="650" spc="30" dirty="0">
                          <a:latin typeface="MS UI Gothic"/>
                          <a:cs typeface="MS UI Gothic"/>
                        </a:rPr>
                        <a:t>し</a:t>
                      </a:r>
                      <a:r>
                        <a:rPr sz="650" spc="100" dirty="0">
                          <a:latin typeface="MS UI Gothic"/>
                          <a:cs typeface="MS UI Gothic"/>
                        </a:rPr>
                        <a:t>く</a:t>
                      </a:r>
                      <a:r>
                        <a:rPr sz="650" spc="95" dirty="0">
                          <a:latin typeface="MS UI Gothic"/>
                          <a:cs typeface="MS UI Gothic"/>
                        </a:rPr>
                        <a:t>は</a:t>
                      </a:r>
                      <a:r>
                        <a:rPr sz="650" spc="20" dirty="0">
                          <a:latin typeface="MS UI Gothic"/>
                          <a:cs typeface="MS UI Gothic"/>
                        </a:rPr>
                        <a:t>個</a:t>
                      </a:r>
                      <a:r>
                        <a:rPr sz="650" spc="10" dirty="0">
                          <a:latin typeface="MS UI Gothic"/>
                          <a:cs typeface="MS UI Gothic"/>
                        </a:rPr>
                        <a:t>人</a:t>
                      </a:r>
                      <a:r>
                        <a:rPr sz="650" spc="45" dirty="0">
                          <a:latin typeface="MS UI Gothic"/>
                          <a:cs typeface="MS UI Gothic"/>
                        </a:rPr>
                        <a:t>事業者</a:t>
                      </a:r>
                      <a:r>
                        <a:rPr sz="650" spc="30" dirty="0">
                          <a:latin typeface="MS UI Gothic"/>
                          <a:cs typeface="MS UI Gothic"/>
                        </a:rPr>
                        <a:t>で</a:t>
                      </a:r>
                      <a:r>
                        <a:rPr sz="650" spc="40" dirty="0">
                          <a:latin typeface="MS UI Gothic"/>
                          <a:cs typeface="MS UI Gothic"/>
                        </a:rPr>
                        <a:t>支配人</a:t>
                      </a:r>
                      <a:r>
                        <a:rPr sz="650" spc="35" dirty="0">
                          <a:latin typeface="MS UI Gothic"/>
                          <a:cs typeface="MS UI Gothic"/>
                        </a:rPr>
                        <a:t>が</a:t>
                      </a:r>
                      <a:r>
                        <a:rPr sz="650" spc="100" dirty="0">
                          <a:latin typeface="MS UI Gothic"/>
                          <a:cs typeface="MS UI Gothic"/>
                        </a:rPr>
                        <a:t>い</a:t>
                      </a:r>
                      <a:r>
                        <a:rPr sz="650" spc="30" dirty="0">
                          <a:latin typeface="MS UI Gothic"/>
                          <a:cs typeface="MS UI Gothic"/>
                        </a:rPr>
                        <a:t>る</a:t>
                      </a:r>
                      <a:r>
                        <a:rPr sz="650" spc="20" dirty="0">
                          <a:latin typeface="MS UI Gothic"/>
                          <a:cs typeface="MS UI Gothic"/>
                        </a:rPr>
                        <a:t>場</a:t>
                      </a:r>
                      <a:r>
                        <a:rPr sz="650" spc="10" dirty="0">
                          <a:latin typeface="MS UI Gothic"/>
                          <a:cs typeface="MS UI Gothic"/>
                        </a:rPr>
                        <a:t>合</a:t>
                      </a:r>
                      <a:r>
                        <a:rPr sz="650" spc="105" dirty="0">
                          <a:latin typeface="MS UI Gothic"/>
                          <a:cs typeface="MS UI Gothic"/>
                        </a:rPr>
                        <a:t>の</a:t>
                      </a:r>
                      <a:r>
                        <a:rPr sz="650" spc="60" dirty="0">
                          <a:latin typeface="MS UI Gothic"/>
                          <a:cs typeface="MS UI Gothic"/>
                        </a:rPr>
                        <a:t>み</a:t>
                      </a:r>
                      <a:r>
                        <a:rPr sz="650" spc="45" dirty="0">
                          <a:latin typeface="MS UI Gothic"/>
                          <a:cs typeface="MS UI Gothic"/>
                        </a:rPr>
                        <a:t>。</a:t>
                      </a:r>
                      <a:endParaRPr sz="650">
                        <a:latin typeface="MS UI Gothic"/>
                        <a:cs typeface="MS UI Gothic"/>
                      </a:endParaRPr>
                    </a:p>
                    <a:p>
                      <a:pPr marL="17145">
                        <a:lnSpc>
                          <a:spcPts val="600"/>
                        </a:lnSpc>
                      </a:pPr>
                      <a:r>
                        <a:rPr sz="650" spc="35" dirty="0">
                          <a:latin typeface="MS UI Gothic"/>
                          <a:cs typeface="MS UI Gothic"/>
                        </a:rPr>
                        <a:t>※役員等</a:t>
                      </a:r>
                      <a:r>
                        <a:rPr sz="650" spc="20" dirty="0">
                          <a:latin typeface="MS UI Gothic"/>
                          <a:cs typeface="MS UI Gothic"/>
                        </a:rPr>
                        <a:t>が</a:t>
                      </a:r>
                      <a:r>
                        <a:rPr sz="650" spc="-5" dirty="0">
                          <a:latin typeface="MS UI Gothic"/>
                          <a:cs typeface="MS UI Gothic"/>
                        </a:rPr>
                        <a:t>令</a:t>
                      </a:r>
                      <a:r>
                        <a:rPr sz="650" spc="-10" dirty="0">
                          <a:latin typeface="MS UI Gothic"/>
                          <a:cs typeface="MS UI Gothic"/>
                        </a:rPr>
                        <a:t>３</a:t>
                      </a:r>
                      <a:r>
                        <a:rPr sz="650" spc="35" dirty="0">
                          <a:latin typeface="MS UI Gothic"/>
                          <a:cs typeface="MS UI Gothic"/>
                        </a:rPr>
                        <a:t>条使用人</a:t>
                      </a:r>
                      <a:r>
                        <a:rPr sz="650" spc="20" dirty="0">
                          <a:latin typeface="MS UI Gothic"/>
                          <a:cs typeface="MS UI Gothic"/>
                        </a:rPr>
                        <a:t>を</a:t>
                      </a:r>
                      <a:r>
                        <a:rPr sz="650" spc="80" dirty="0">
                          <a:latin typeface="MS UI Gothic"/>
                          <a:cs typeface="MS UI Gothic"/>
                        </a:rPr>
                        <a:t>兼</a:t>
                      </a:r>
                      <a:r>
                        <a:rPr sz="650" spc="70" dirty="0">
                          <a:latin typeface="MS UI Gothic"/>
                          <a:cs typeface="MS UI Gothic"/>
                        </a:rPr>
                        <a:t>ね</a:t>
                      </a:r>
                      <a:r>
                        <a:rPr sz="650" spc="65" dirty="0">
                          <a:latin typeface="MS UI Gothic"/>
                          <a:cs typeface="MS UI Gothic"/>
                        </a:rPr>
                        <a:t>て</a:t>
                      </a:r>
                      <a:r>
                        <a:rPr sz="650" spc="105" dirty="0">
                          <a:latin typeface="MS UI Gothic"/>
                          <a:cs typeface="MS UI Gothic"/>
                        </a:rPr>
                        <a:t>い</a:t>
                      </a:r>
                      <a:r>
                        <a:rPr sz="650" spc="25" dirty="0">
                          <a:latin typeface="MS UI Gothic"/>
                          <a:cs typeface="MS UI Gothic"/>
                        </a:rPr>
                        <a:t>る</a:t>
                      </a:r>
                      <a:r>
                        <a:rPr sz="650" spc="20" dirty="0">
                          <a:latin typeface="MS UI Gothic"/>
                          <a:cs typeface="MS UI Gothic"/>
                        </a:rPr>
                        <a:t>場合</a:t>
                      </a:r>
                      <a:r>
                        <a:rPr sz="650" spc="10" dirty="0">
                          <a:latin typeface="MS UI Gothic"/>
                          <a:cs typeface="MS UI Gothic"/>
                        </a:rPr>
                        <a:t>、</a:t>
                      </a:r>
                      <a:r>
                        <a:rPr sz="650" spc="60" dirty="0">
                          <a:latin typeface="MS UI Gothic"/>
                          <a:cs typeface="MS UI Gothic"/>
                        </a:rPr>
                        <a:t>又</a:t>
                      </a:r>
                      <a:r>
                        <a:rPr sz="650" spc="40" dirty="0">
                          <a:latin typeface="MS UI Gothic"/>
                          <a:cs typeface="MS UI Gothic"/>
                        </a:rPr>
                        <a:t>は</a:t>
                      </a:r>
                      <a:r>
                        <a:rPr sz="650" spc="20" dirty="0">
                          <a:latin typeface="MS UI Gothic"/>
                          <a:cs typeface="MS UI Gothic"/>
                        </a:rPr>
                        <a:t>支配</a:t>
                      </a:r>
                      <a:r>
                        <a:rPr sz="650" spc="10" dirty="0">
                          <a:latin typeface="MS UI Gothic"/>
                          <a:cs typeface="MS UI Gothic"/>
                        </a:rPr>
                        <a:t>人</a:t>
                      </a:r>
                      <a:r>
                        <a:rPr sz="650" spc="95" dirty="0">
                          <a:latin typeface="MS UI Gothic"/>
                          <a:cs typeface="MS UI Gothic"/>
                        </a:rPr>
                        <a:t>が</a:t>
                      </a:r>
                      <a:r>
                        <a:rPr sz="650" spc="20" dirty="0">
                          <a:latin typeface="MS UI Gothic"/>
                          <a:cs typeface="MS UI Gothic"/>
                        </a:rPr>
                        <a:t>経営業務管</a:t>
                      </a:r>
                      <a:r>
                        <a:rPr sz="650" spc="10" dirty="0">
                          <a:latin typeface="MS UI Gothic"/>
                          <a:cs typeface="MS UI Gothic"/>
                        </a:rPr>
                        <a:t>理</a:t>
                      </a:r>
                      <a:r>
                        <a:rPr sz="650" spc="45" dirty="0">
                          <a:latin typeface="MS UI Gothic"/>
                          <a:cs typeface="MS UI Gothic"/>
                        </a:rPr>
                        <a:t>責任者</a:t>
                      </a:r>
                      <a:r>
                        <a:rPr sz="650" spc="30" dirty="0">
                          <a:latin typeface="MS UI Gothic"/>
                          <a:cs typeface="MS UI Gothic"/>
                        </a:rPr>
                        <a:t>で</a:t>
                      </a:r>
                      <a:r>
                        <a:rPr sz="650" spc="55" dirty="0">
                          <a:latin typeface="MS UI Gothic"/>
                          <a:cs typeface="MS UI Gothic"/>
                        </a:rPr>
                        <a:t>あ</a:t>
                      </a:r>
                      <a:r>
                        <a:rPr sz="650" spc="25" dirty="0">
                          <a:latin typeface="MS UI Gothic"/>
                          <a:cs typeface="MS UI Gothic"/>
                        </a:rPr>
                        <a:t>る</a:t>
                      </a:r>
                      <a:r>
                        <a:rPr sz="650" spc="45" dirty="0">
                          <a:latin typeface="MS UI Gothic"/>
                          <a:cs typeface="MS UI Gothic"/>
                        </a:rPr>
                        <a:t>場合</a:t>
                      </a:r>
                      <a:r>
                        <a:rPr sz="650" spc="30" dirty="0">
                          <a:latin typeface="MS UI Gothic"/>
                          <a:cs typeface="MS UI Gothic"/>
                        </a:rPr>
                        <a:t>は</a:t>
                      </a:r>
                      <a:r>
                        <a:rPr sz="650" spc="20" dirty="0">
                          <a:latin typeface="MS UI Gothic"/>
                          <a:cs typeface="MS UI Gothic"/>
                        </a:rPr>
                        <a:t>不要</a:t>
                      </a:r>
                      <a:r>
                        <a:rPr sz="650" spc="15" dirty="0">
                          <a:latin typeface="MS UI Gothic"/>
                          <a:cs typeface="MS UI Gothic"/>
                        </a:rPr>
                        <a:t>。</a:t>
                      </a:r>
                      <a:endParaRPr sz="650">
                        <a:latin typeface="MS UI Gothic"/>
                        <a:cs typeface="MS UI 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9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950">
                        <a:latin typeface="Times New Roman"/>
                        <a:cs typeface="Times New Roman"/>
                      </a:endParaRPr>
                    </a:p>
                    <a:p>
                      <a:pPr marR="34925" algn="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95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10"/>
                        </a:spcBef>
                      </a:pPr>
                      <a:endParaRPr sz="9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12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10"/>
                        </a:spcBef>
                      </a:pPr>
                      <a:endParaRPr sz="90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12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10"/>
                        </a:spcBef>
                      </a:pPr>
                      <a:endParaRPr sz="90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12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10"/>
                        </a:spcBef>
                      </a:pPr>
                      <a:endParaRPr sz="90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12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55"/>
                        </a:spcBef>
                      </a:pPr>
                      <a:endParaRPr sz="750">
                        <a:latin typeface="Times New Roman"/>
                        <a:cs typeface="Times New Roman"/>
                      </a:endParaRPr>
                    </a:p>
                    <a:p>
                      <a:pPr marL="8890" algn="ctr">
                        <a:lnSpc>
                          <a:spcPct val="100000"/>
                        </a:lnSpc>
                      </a:pPr>
                      <a:r>
                        <a:rPr sz="950" dirty="0">
                          <a:latin typeface="MS UI Gothic"/>
                          <a:cs typeface="MS UI Gothic"/>
                        </a:rPr>
                        <a:t>□</a:t>
                      </a:r>
                      <a:endParaRPr sz="950">
                        <a:latin typeface="MS UI Gothic"/>
                        <a:cs typeface="MS UI Gothic"/>
                      </a:endParaRPr>
                    </a:p>
                  </a:txBody>
                  <a:tcPr marL="0" marR="0" marT="698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2"/>
                  </a:ext>
                </a:extLst>
              </a:tr>
              <a:tr h="140208">
                <a:tc>
                  <a:txBody>
                    <a:bodyPr/>
                    <a:lstStyle/>
                    <a:p>
                      <a:pPr marR="10160" algn="r">
                        <a:lnSpc>
                          <a:spcPct val="100000"/>
                        </a:lnSpc>
                        <a:spcBef>
                          <a:spcPts val="145"/>
                        </a:spcBef>
                      </a:pPr>
                      <a:r>
                        <a:rPr sz="650" spc="5" dirty="0">
                          <a:latin typeface="MS PGothic"/>
                          <a:cs typeface="MS PGothic"/>
                        </a:rPr>
                        <a:t>13</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5"/>
                        </a:spcBef>
                      </a:pPr>
                      <a:r>
                        <a:rPr sz="700" spc="-15" dirty="0">
                          <a:latin typeface="MS PGothic"/>
                          <a:cs typeface="MS PGothic"/>
                        </a:rPr>
                        <a:t>第十四</a:t>
                      </a:r>
                      <a:r>
                        <a:rPr sz="700" dirty="0">
                          <a:latin typeface="MS PGothic"/>
                          <a:cs typeface="MS PGothic"/>
                        </a:rPr>
                        <a:t>号</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8735">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5"/>
                        </a:spcBef>
                      </a:pPr>
                      <a:r>
                        <a:rPr sz="700" spc="30" dirty="0">
                          <a:latin typeface="MS PGothic"/>
                          <a:cs typeface="MS PGothic"/>
                        </a:rPr>
                        <a:t>株主</a:t>
                      </a:r>
                      <a:r>
                        <a:rPr sz="700" spc="20" dirty="0">
                          <a:latin typeface="MS PGothic"/>
                          <a:cs typeface="MS PGothic"/>
                        </a:rPr>
                        <a:t>（</a:t>
                      </a:r>
                      <a:r>
                        <a:rPr sz="700" spc="30" dirty="0">
                          <a:latin typeface="MS PGothic"/>
                          <a:cs typeface="MS PGothic"/>
                        </a:rPr>
                        <a:t>出資者</a:t>
                      </a:r>
                      <a:r>
                        <a:rPr sz="700" spc="20" dirty="0">
                          <a:latin typeface="MS PGothic"/>
                          <a:cs typeface="MS PGothic"/>
                        </a:rPr>
                        <a:t>）</a:t>
                      </a:r>
                      <a:r>
                        <a:rPr sz="700" spc="30" dirty="0">
                          <a:latin typeface="MS PGothic"/>
                          <a:cs typeface="MS PGothic"/>
                        </a:rPr>
                        <a:t>調</a:t>
                      </a:r>
                      <a:r>
                        <a:rPr sz="700" spc="45" dirty="0">
                          <a:latin typeface="MS PGothic"/>
                          <a:cs typeface="MS PGothic"/>
                        </a:rPr>
                        <a:t>書</a:t>
                      </a:r>
                      <a:r>
                        <a:rPr sz="700" spc="204" dirty="0">
                          <a:latin typeface="MS PGothic"/>
                          <a:cs typeface="MS PGothic"/>
                        </a:rPr>
                        <a:t> </a:t>
                      </a:r>
                      <a:r>
                        <a:rPr sz="650" spc="45" dirty="0">
                          <a:latin typeface="MS UI Gothic"/>
                          <a:cs typeface="MS UI Gothic"/>
                        </a:rPr>
                        <a:t>※法人</a:t>
                      </a:r>
                      <a:r>
                        <a:rPr sz="650" spc="25" dirty="0">
                          <a:latin typeface="MS UI Gothic"/>
                          <a:cs typeface="MS UI Gothic"/>
                        </a:rPr>
                        <a:t>の</a:t>
                      </a:r>
                      <a:r>
                        <a:rPr sz="650" spc="50" dirty="0">
                          <a:latin typeface="MS UI Gothic"/>
                          <a:cs typeface="MS UI Gothic"/>
                        </a:rPr>
                        <a:t>場合</a:t>
                      </a:r>
                      <a:r>
                        <a:rPr sz="650" spc="30" dirty="0">
                          <a:latin typeface="MS UI Gothic"/>
                          <a:cs typeface="MS UI Gothic"/>
                        </a:rPr>
                        <a:t>の</a:t>
                      </a:r>
                      <a:r>
                        <a:rPr sz="650" spc="60" dirty="0">
                          <a:latin typeface="MS UI Gothic"/>
                          <a:cs typeface="MS UI Gothic"/>
                        </a:rPr>
                        <a:t>み</a:t>
                      </a:r>
                      <a:r>
                        <a:rPr sz="650" spc="45" dirty="0">
                          <a:latin typeface="MS UI Gothic"/>
                          <a:cs typeface="MS UI Gothic"/>
                        </a:rPr>
                        <a:t>。</a:t>
                      </a:r>
                      <a:endParaRPr sz="650">
                        <a:latin typeface="MS UI Gothic"/>
                        <a:cs typeface="MS UI 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90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4925" algn="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3"/>
                  </a:ext>
                </a:extLst>
              </a:tr>
              <a:tr h="289558">
                <a:tc>
                  <a:txBody>
                    <a:bodyPr/>
                    <a:lstStyle/>
                    <a:p>
                      <a:pPr>
                        <a:lnSpc>
                          <a:spcPct val="100000"/>
                        </a:lnSpc>
                        <a:spcBef>
                          <a:spcPts val="45"/>
                        </a:spcBef>
                      </a:pPr>
                      <a:endParaRPr sz="600">
                        <a:latin typeface="Times New Roman"/>
                        <a:cs typeface="Times New Roman"/>
                      </a:endParaRPr>
                    </a:p>
                    <a:p>
                      <a:pPr marR="10160" algn="r">
                        <a:lnSpc>
                          <a:spcPct val="100000"/>
                        </a:lnSpc>
                      </a:pPr>
                      <a:r>
                        <a:rPr sz="650" spc="5" dirty="0">
                          <a:latin typeface="MS PGothic"/>
                          <a:cs typeface="MS PGothic"/>
                        </a:rPr>
                        <a:t>14</a:t>
                      </a:r>
                      <a:endParaRPr sz="650">
                        <a:latin typeface="MS PGothic"/>
                        <a:cs typeface="MS PGothic"/>
                      </a:endParaRPr>
                    </a:p>
                  </a:txBody>
                  <a:tcPr marL="0" marR="0" marT="57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7145">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38735">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ts val="805"/>
                        </a:lnSpc>
                      </a:pPr>
                      <a:r>
                        <a:rPr sz="700" spc="20" dirty="0">
                          <a:latin typeface="MS PGothic"/>
                          <a:cs typeface="MS PGothic"/>
                        </a:rPr>
                        <a:t>「</a:t>
                      </a:r>
                      <a:r>
                        <a:rPr sz="700" spc="30" dirty="0">
                          <a:latin typeface="MS PGothic"/>
                          <a:cs typeface="MS PGothic"/>
                        </a:rPr>
                        <a:t>履歴事項全部証明書</a:t>
                      </a:r>
                      <a:r>
                        <a:rPr sz="700" spc="20" dirty="0">
                          <a:latin typeface="MS PGothic"/>
                          <a:cs typeface="MS PGothic"/>
                        </a:rPr>
                        <a:t>」</a:t>
                      </a:r>
                      <a:endParaRPr sz="700">
                        <a:latin typeface="MS PGothic"/>
                        <a:cs typeface="MS PGothic"/>
                      </a:endParaRPr>
                    </a:p>
                    <a:p>
                      <a:pPr marL="17145">
                        <a:lnSpc>
                          <a:spcPts val="740"/>
                        </a:lnSpc>
                      </a:pPr>
                      <a:r>
                        <a:rPr sz="650" spc="45" dirty="0">
                          <a:latin typeface="MS UI Gothic"/>
                          <a:cs typeface="MS UI Gothic"/>
                        </a:rPr>
                        <a:t>※法人</a:t>
                      </a:r>
                      <a:r>
                        <a:rPr sz="650" spc="25" dirty="0">
                          <a:latin typeface="MS UI Gothic"/>
                          <a:cs typeface="MS UI Gothic"/>
                        </a:rPr>
                        <a:t>の</a:t>
                      </a:r>
                      <a:r>
                        <a:rPr sz="650" spc="45" dirty="0">
                          <a:latin typeface="MS UI Gothic"/>
                          <a:cs typeface="MS UI Gothic"/>
                        </a:rPr>
                        <a:t>場合</a:t>
                      </a:r>
                      <a:r>
                        <a:rPr sz="650" spc="30" dirty="0">
                          <a:latin typeface="MS UI Gothic"/>
                          <a:cs typeface="MS UI Gothic"/>
                        </a:rPr>
                        <a:t>は</a:t>
                      </a:r>
                      <a:r>
                        <a:rPr sz="650" spc="20" dirty="0">
                          <a:latin typeface="MS UI Gothic"/>
                          <a:cs typeface="MS UI Gothic"/>
                        </a:rPr>
                        <a:t>商業登記</a:t>
                      </a:r>
                      <a:r>
                        <a:rPr sz="650" spc="10" dirty="0">
                          <a:latin typeface="MS UI Gothic"/>
                          <a:cs typeface="MS UI Gothic"/>
                        </a:rPr>
                        <a:t>、個</a:t>
                      </a:r>
                      <a:r>
                        <a:rPr sz="650" spc="40" dirty="0">
                          <a:latin typeface="MS UI Gothic"/>
                          <a:cs typeface="MS UI Gothic"/>
                        </a:rPr>
                        <a:t>人事業者</a:t>
                      </a:r>
                      <a:r>
                        <a:rPr sz="650" spc="35" dirty="0">
                          <a:latin typeface="MS UI Gothic"/>
                          <a:cs typeface="MS UI Gothic"/>
                        </a:rPr>
                        <a:t>で</a:t>
                      </a:r>
                      <a:r>
                        <a:rPr sz="650" spc="10" dirty="0">
                          <a:latin typeface="MS UI Gothic"/>
                          <a:cs typeface="MS UI Gothic"/>
                        </a:rPr>
                        <a:t>支</a:t>
                      </a:r>
                      <a:r>
                        <a:rPr sz="650" spc="50" dirty="0">
                          <a:latin typeface="MS UI Gothic"/>
                          <a:cs typeface="MS UI Gothic"/>
                        </a:rPr>
                        <a:t>配人</a:t>
                      </a:r>
                      <a:r>
                        <a:rPr sz="650" spc="40" dirty="0">
                          <a:latin typeface="MS UI Gothic"/>
                          <a:cs typeface="MS UI Gothic"/>
                        </a:rPr>
                        <a:t>が</a:t>
                      </a:r>
                      <a:r>
                        <a:rPr sz="650" spc="100" dirty="0">
                          <a:latin typeface="MS UI Gothic"/>
                          <a:cs typeface="MS UI Gothic"/>
                        </a:rPr>
                        <a:t>い</a:t>
                      </a:r>
                      <a:r>
                        <a:rPr sz="650" spc="30" dirty="0">
                          <a:latin typeface="MS UI Gothic"/>
                          <a:cs typeface="MS UI Gothic"/>
                        </a:rPr>
                        <a:t>る</a:t>
                      </a:r>
                      <a:r>
                        <a:rPr sz="650" spc="10" dirty="0">
                          <a:latin typeface="MS UI Gothic"/>
                          <a:cs typeface="MS UI Gothic"/>
                        </a:rPr>
                        <a:t>場</a:t>
                      </a:r>
                      <a:r>
                        <a:rPr sz="650" spc="60" dirty="0">
                          <a:latin typeface="MS UI Gothic"/>
                          <a:cs typeface="MS UI Gothic"/>
                        </a:rPr>
                        <a:t>合</a:t>
                      </a:r>
                      <a:r>
                        <a:rPr sz="650" spc="50" dirty="0">
                          <a:latin typeface="MS UI Gothic"/>
                          <a:cs typeface="MS UI Gothic"/>
                        </a:rPr>
                        <a:t>は</a:t>
                      </a:r>
                      <a:r>
                        <a:rPr sz="650" spc="20" dirty="0">
                          <a:latin typeface="MS UI Gothic"/>
                          <a:cs typeface="MS UI Gothic"/>
                        </a:rPr>
                        <a:t>支配</a:t>
                      </a:r>
                      <a:r>
                        <a:rPr sz="650" spc="10" dirty="0">
                          <a:latin typeface="MS UI Gothic"/>
                          <a:cs typeface="MS UI Gothic"/>
                        </a:rPr>
                        <a:t>人</a:t>
                      </a:r>
                      <a:r>
                        <a:rPr sz="650" spc="20" dirty="0">
                          <a:latin typeface="MS UI Gothic"/>
                          <a:cs typeface="MS UI Gothic"/>
                        </a:rPr>
                        <a:t>登記</a:t>
                      </a:r>
                      <a:r>
                        <a:rPr sz="650" spc="15" dirty="0">
                          <a:latin typeface="MS UI Gothic"/>
                          <a:cs typeface="MS UI Gothic"/>
                        </a:rPr>
                        <a:t>。</a:t>
                      </a:r>
                      <a:endParaRPr sz="650">
                        <a:latin typeface="MS UI Gothic"/>
                        <a:cs typeface="MS UI Gothic"/>
                      </a:endParaRPr>
                    </a:p>
                    <a:p>
                      <a:pPr marL="17145">
                        <a:lnSpc>
                          <a:spcPts val="635"/>
                        </a:lnSpc>
                      </a:pPr>
                      <a:r>
                        <a:rPr sz="650" spc="15" dirty="0">
                          <a:latin typeface="MS UI Gothic"/>
                          <a:cs typeface="MS UI Gothic"/>
                        </a:rPr>
                        <a:t>※申請日前</a:t>
                      </a:r>
                      <a:r>
                        <a:rPr sz="650" spc="5" dirty="0">
                          <a:latin typeface="MS UI Gothic"/>
                          <a:cs typeface="MS UI Gothic"/>
                        </a:rPr>
                        <a:t>３</a:t>
                      </a:r>
                      <a:r>
                        <a:rPr sz="650" spc="100" dirty="0">
                          <a:latin typeface="MS UI Gothic"/>
                          <a:cs typeface="MS UI Gothic"/>
                        </a:rPr>
                        <a:t>か</a:t>
                      </a:r>
                      <a:r>
                        <a:rPr sz="650" spc="50" dirty="0">
                          <a:latin typeface="MS UI Gothic"/>
                          <a:cs typeface="MS UI Gothic"/>
                        </a:rPr>
                        <a:t>月以内</a:t>
                      </a:r>
                      <a:r>
                        <a:rPr sz="650" spc="30" dirty="0">
                          <a:latin typeface="MS UI Gothic"/>
                          <a:cs typeface="MS UI Gothic"/>
                        </a:rPr>
                        <a:t>に</a:t>
                      </a:r>
                      <a:r>
                        <a:rPr sz="650" spc="35" dirty="0">
                          <a:latin typeface="MS UI Gothic"/>
                          <a:cs typeface="MS UI Gothic"/>
                        </a:rPr>
                        <a:t>発行</a:t>
                      </a:r>
                      <a:r>
                        <a:rPr sz="650" spc="20" dirty="0">
                          <a:latin typeface="MS UI Gothic"/>
                          <a:cs typeface="MS UI Gothic"/>
                        </a:rPr>
                        <a:t>さ</a:t>
                      </a:r>
                      <a:r>
                        <a:rPr sz="650" spc="80" dirty="0">
                          <a:latin typeface="MS UI Gothic"/>
                          <a:cs typeface="MS UI Gothic"/>
                        </a:rPr>
                        <a:t>れ</a:t>
                      </a:r>
                      <a:r>
                        <a:rPr sz="650" spc="95" dirty="0">
                          <a:latin typeface="MS UI Gothic"/>
                          <a:cs typeface="MS UI Gothic"/>
                        </a:rPr>
                        <a:t>た</a:t>
                      </a:r>
                      <a:r>
                        <a:rPr sz="650" dirty="0">
                          <a:latin typeface="MS UI Gothic"/>
                          <a:cs typeface="MS UI Gothic"/>
                        </a:rPr>
                        <a:t>も</a:t>
                      </a:r>
                      <a:r>
                        <a:rPr sz="650" spc="105" dirty="0">
                          <a:latin typeface="MS UI Gothic"/>
                          <a:cs typeface="MS UI Gothic"/>
                        </a:rPr>
                        <a:t>の</a:t>
                      </a:r>
                      <a:r>
                        <a:rPr sz="650" spc="15" dirty="0">
                          <a:latin typeface="MS UI Gothic"/>
                          <a:cs typeface="MS UI Gothic"/>
                        </a:rPr>
                        <a:t>。</a:t>
                      </a:r>
                      <a:endParaRPr sz="650">
                        <a:latin typeface="MS UI Gothic"/>
                        <a:cs typeface="MS UI 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R="34925" algn="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30"/>
                        </a:spcBef>
                      </a:pPr>
                      <a:endParaRPr sz="60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0"/>
                        </a:spcBef>
                      </a:pPr>
                      <a:endParaRPr sz="5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40"/>
                        </a:spcBef>
                      </a:pPr>
                      <a:endParaRPr sz="5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0"/>
                        </a:spcBef>
                      </a:pPr>
                      <a:endParaRPr sz="5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40"/>
                        </a:spcBef>
                      </a:pPr>
                      <a:endParaRPr sz="55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545"/>
                        </a:spcBef>
                      </a:pPr>
                      <a:r>
                        <a:rPr sz="950" dirty="0">
                          <a:latin typeface="MS UI Gothic"/>
                          <a:cs typeface="MS UI Gothic"/>
                        </a:rPr>
                        <a:t>□</a:t>
                      </a:r>
                      <a:endParaRPr sz="950">
                        <a:latin typeface="MS UI Gothic"/>
                        <a:cs typeface="MS UI Gothic"/>
                      </a:endParaRPr>
                    </a:p>
                  </a:txBody>
                  <a:tcPr marL="0" marR="0" marT="6921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4"/>
                  </a:ext>
                </a:extLst>
              </a:tr>
              <a:tr h="294131">
                <a:tc>
                  <a:txBody>
                    <a:bodyPr/>
                    <a:lstStyle/>
                    <a:p>
                      <a:pPr>
                        <a:lnSpc>
                          <a:spcPct val="100000"/>
                        </a:lnSpc>
                      </a:pPr>
                      <a:endParaRPr sz="650">
                        <a:latin typeface="Times New Roman"/>
                        <a:cs typeface="Times New Roman"/>
                      </a:endParaRPr>
                    </a:p>
                    <a:p>
                      <a:pPr marR="10160" algn="r">
                        <a:lnSpc>
                          <a:spcPct val="100000"/>
                        </a:lnSpc>
                      </a:pPr>
                      <a:r>
                        <a:rPr sz="650" spc="5" dirty="0">
                          <a:latin typeface="MS PGothic"/>
                          <a:cs typeface="MS PGothic"/>
                        </a:rPr>
                        <a:t>15</a:t>
                      </a:r>
                      <a:endParaRPr sz="650">
                        <a:latin typeface="MS PGothic"/>
                        <a:cs typeface="MS PGothic"/>
                      </a:endParaRPr>
                    </a:p>
                  </a:txBody>
                  <a:tcPr marL="0" marR="0" marT="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55"/>
                        </a:spcBef>
                      </a:pPr>
                      <a:endParaRPr sz="600">
                        <a:latin typeface="Times New Roman"/>
                        <a:cs typeface="Times New Roman"/>
                      </a:endParaRPr>
                    </a:p>
                    <a:p>
                      <a:pPr marL="17145">
                        <a:lnSpc>
                          <a:spcPct val="100000"/>
                        </a:lnSpc>
                      </a:pPr>
                      <a:r>
                        <a:rPr sz="700" dirty="0">
                          <a:latin typeface="MS PGothic"/>
                          <a:cs typeface="MS PGothic"/>
                        </a:rPr>
                        <a:t>－</a:t>
                      </a:r>
                      <a:endParaRPr sz="700">
                        <a:latin typeface="MS PGothic"/>
                        <a:cs typeface="MS PGothic"/>
                      </a:endParaRPr>
                    </a:p>
                  </a:txBody>
                  <a:tcPr marL="0" marR="0" marT="69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55"/>
                        </a:spcBef>
                      </a:pPr>
                      <a:endParaRPr sz="600">
                        <a:latin typeface="Times New Roman"/>
                        <a:cs typeface="Times New Roman"/>
                      </a:endParaRPr>
                    </a:p>
                    <a:p>
                      <a:pPr marL="38735">
                        <a:lnSpc>
                          <a:spcPct val="100000"/>
                        </a:lnSpc>
                      </a:pPr>
                      <a:r>
                        <a:rPr sz="700" dirty="0">
                          <a:latin typeface="MS PGothic"/>
                          <a:cs typeface="MS PGothic"/>
                        </a:rPr>
                        <a:t>－</a:t>
                      </a:r>
                      <a:endParaRPr sz="700">
                        <a:latin typeface="MS PGothic"/>
                        <a:cs typeface="MS PGothic"/>
                      </a:endParaRPr>
                    </a:p>
                  </a:txBody>
                  <a:tcPr marL="0" marR="0" marT="69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ts val="819"/>
                        </a:lnSpc>
                      </a:pPr>
                      <a:r>
                        <a:rPr sz="700" spc="-15" dirty="0">
                          <a:latin typeface="MS PGothic"/>
                          <a:cs typeface="MS PGothic"/>
                        </a:rPr>
                        <a:t>熊本県税</a:t>
                      </a:r>
                      <a:r>
                        <a:rPr sz="700" dirty="0">
                          <a:latin typeface="MS PGothic"/>
                          <a:cs typeface="MS PGothic"/>
                        </a:rPr>
                        <a:t>（</a:t>
                      </a:r>
                      <a:r>
                        <a:rPr sz="700" spc="-15" dirty="0">
                          <a:latin typeface="MS PGothic"/>
                          <a:cs typeface="MS PGothic"/>
                        </a:rPr>
                        <a:t>個人の場合は</a:t>
                      </a:r>
                      <a:r>
                        <a:rPr sz="700" spc="-10" dirty="0">
                          <a:latin typeface="MS PGothic"/>
                          <a:cs typeface="MS PGothic"/>
                        </a:rPr>
                        <a:t>個</a:t>
                      </a:r>
                      <a:r>
                        <a:rPr sz="700" spc="-15" dirty="0">
                          <a:latin typeface="MS PGothic"/>
                          <a:cs typeface="MS PGothic"/>
                        </a:rPr>
                        <a:t>人事業税</a:t>
                      </a:r>
                      <a:r>
                        <a:rPr sz="700" spc="-5" dirty="0">
                          <a:latin typeface="MS PGothic"/>
                          <a:cs typeface="MS PGothic"/>
                        </a:rPr>
                        <a:t>、</a:t>
                      </a:r>
                      <a:r>
                        <a:rPr sz="700" spc="-15" dirty="0">
                          <a:latin typeface="MS PGothic"/>
                          <a:cs typeface="MS PGothic"/>
                        </a:rPr>
                        <a:t>法人の場合は法人事業税</a:t>
                      </a:r>
                      <a:r>
                        <a:rPr sz="700" dirty="0">
                          <a:latin typeface="MS PGothic"/>
                          <a:cs typeface="MS PGothic"/>
                        </a:rPr>
                        <a:t>）</a:t>
                      </a:r>
                      <a:r>
                        <a:rPr sz="700" spc="-20" dirty="0">
                          <a:latin typeface="MS PGothic"/>
                          <a:cs typeface="MS PGothic"/>
                        </a:rPr>
                        <a:t>に</a:t>
                      </a:r>
                      <a:r>
                        <a:rPr sz="700" spc="-15" dirty="0">
                          <a:latin typeface="MS PGothic"/>
                          <a:cs typeface="MS PGothic"/>
                        </a:rPr>
                        <a:t>係</a:t>
                      </a:r>
                      <a:r>
                        <a:rPr sz="700" spc="-10" dirty="0">
                          <a:latin typeface="MS PGothic"/>
                          <a:cs typeface="MS PGothic"/>
                        </a:rPr>
                        <a:t>る</a:t>
                      </a:r>
                      <a:r>
                        <a:rPr sz="700" dirty="0">
                          <a:latin typeface="MS PGothic"/>
                          <a:cs typeface="MS PGothic"/>
                        </a:rPr>
                        <a:t>「</a:t>
                      </a:r>
                      <a:r>
                        <a:rPr sz="700" spc="-15" dirty="0">
                          <a:latin typeface="MS PGothic"/>
                          <a:cs typeface="MS PGothic"/>
                        </a:rPr>
                        <a:t>納税証明書</a:t>
                      </a:r>
                      <a:r>
                        <a:rPr sz="700" dirty="0">
                          <a:latin typeface="MS PGothic"/>
                          <a:cs typeface="MS PGothic"/>
                        </a:rPr>
                        <a:t>」（</a:t>
                      </a:r>
                      <a:r>
                        <a:rPr sz="700" spc="-20" dirty="0">
                          <a:latin typeface="MS PGothic"/>
                          <a:cs typeface="MS PGothic"/>
                        </a:rPr>
                        <a:t>そ</a:t>
                      </a:r>
                      <a:r>
                        <a:rPr sz="700" spc="-15" dirty="0">
                          <a:latin typeface="MS PGothic"/>
                          <a:cs typeface="MS PGothic"/>
                        </a:rPr>
                        <a:t>の</a:t>
                      </a:r>
                      <a:r>
                        <a:rPr sz="700" spc="-5" dirty="0">
                          <a:latin typeface="MS PGothic"/>
                          <a:cs typeface="MS PGothic"/>
                        </a:rPr>
                        <a:t>２</a:t>
                      </a:r>
                      <a:r>
                        <a:rPr sz="700" dirty="0">
                          <a:latin typeface="MS PGothic"/>
                          <a:cs typeface="MS PGothic"/>
                        </a:rPr>
                        <a:t>）</a:t>
                      </a:r>
                      <a:endParaRPr sz="700">
                        <a:latin typeface="MS PGothic"/>
                        <a:cs typeface="MS PGothic"/>
                      </a:endParaRPr>
                    </a:p>
                    <a:p>
                      <a:pPr marL="17145">
                        <a:lnSpc>
                          <a:spcPts val="760"/>
                        </a:lnSpc>
                        <a:spcBef>
                          <a:spcPts val="10"/>
                        </a:spcBef>
                      </a:pPr>
                      <a:r>
                        <a:rPr sz="650" spc="15" dirty="0">
                          <a:latin typeface="MS UI Gothic"/>
                          <a:cs typeface="MS UI Gothic"/>
                        </a:rPr>
                        <a:t>※申請日前</a:t>
                      </a:r>
                      <a:r>
                        <a:rPr sz="650" spc="5" dirty="0">
                          <a:latin typeface="MS UI Gothic"/>
                          <a:cs typeface="MS UI Gothic"/>
                        </a:rPr>
                        <a:t>３</a:t>
                      </a:r>
                      <a:r>
                        <a:rPr sz="650" spc="100" dirty="0">
                          <a:latin typeface="MS UI Gothic"/>
                          <a:cs typeface="MS UI Gothic"/>
                        </a:rPr>
                        <a:t>か</a:t>
                      </a:r>
                      <a:r>
                        <a:rPr sz="650" spc="50" dirty="0">
                          <a:latin typeface="MS UI Gothic"/>
                          <a:cs typeface="MS UI Gothic"/>
                        </a:rPr>
                        <a:t>月以内</a:t>
                      </a:r>
                      <a:r>
                        <a:rPr sz="650" spc="30" dirty="0">
                          <a:latin typeface="MS UI Gothic"/>
                          <a:cs typeface="MS UI Gothic"/>
                        </a:rPr>
                        <a:t>に</a:t>
                      </a:r>
                      <a:r>
                        <a:rPr sz="650" spc="35" dirty="0">
                          <a:latin typeface="MS UI Gothic"/>
                          <a:cs typeface="MS UI Gothic"/>
                        </a:rPr>
                        <a:t>発行</a:t>
                      </a:r>
                      <a:r>
                        <a:rPr sz="650" spc="20" dirty="0">
                          <a:latin typeface="MS UI Gothic"/>
                          <a:cs typeface="MS UI Gothic"/>
                        </a:rPr>
                        <a:t>さ</a:t>
                      </a:r>
                      <a:r>
                        <a:rPr sz="650" spc="80" dirty="0">
                          <a:latin typeface="MS UI Gothic"/>
                          <a:cs typeface="MS UI Gothic"/>
                        </a:rPr>
                        <a:t>れ</a:t>
                      </a:r>
                      <a:r>
                        <a:rPr sz="650" spc="95" dirty="0">
                          <a:latin typeface="MS UI Gothic"/>
                          <a:cs typeface="MS UI Gothic"/>
                        </a:rPr>
                        <a:t>た</a:t>
                      </a:r>
                      <a:r>
                        <a:rPr sz="650" dirty="0">
                          <a:latin typeface="MS UI Gothic"/>
                          <a:cs typeface="MS UI Gothic"/>
                        </a:rPr>
                        <a:t>も</a:t>
                      </a:r>
                      <a:r>
                        <a:rPr sz="650" spc="105" dirty="0">
                          <a:latin typeface="MS UI Gothic"/>
                          <a:cs typeface="MS UI Gothic"/>
                        </a:rPr>
                        <a:t>の</a:t>
                      </a:r>
                      <a:r>
                        <a:rPr sz="650" spc="15" dirty="0">
                          <a:latin typeface="MS UI Gothic"/>
                          <a:cs typeface="MS UI Gothic"/>
                        </a:rPr>
                        <a:t>。</a:t>
                      </a:r>
                      <a:endParaRPr sz="650">
                        <a:latin typeface="MS UI Gothic"/>
                        <a:cs typeface="MS UI Gothic"/>
                      </a:endParaRPr>
                    </a:p>
                    <a:p>
                      <a:pPr marL="17145">
                        <a:lnSpc>
                          <a:spcPts val="625"/>
                        </a:lnSpc>
                      </a:pPr>
                      <a:r>
                        <a:rPr sz="650" spc="20" dirty="0">
                          <a:latin typeface="MS UI Gothic"/>
                          <a:cs typeface="MS UI Gothic"/>
                        </a:rPr>
                        <a:t>※新規設立</a:t>
                      </a:r>
                      <a:r>
                        <a:rPr sz="650" spc="10" dirty="0">
                          <a:latin typeface="MS UI Gothic"/>
                          <a:cs typeface="MS UI Gothic"/>
                        </a:rPr>
                        <a:t>等</a:t>
                      </a:r>
                      <a:r>
                        <a:rPr sz="650" spc="105" dirty="0">
                          <a:latin typeface="MS UI Gothic"/>
                          <a:cs typeface="MS UI Gothic"/>
                        </a:rPr>
                        <a:t>で</a:t>
                      </a:r>
                      <a:r>
                        <a:rPr sz="650" spc="20" dirty="0">
                          <a:latin typeface="MS UI Gothic"/>
                          <a:cs typeface="MS UI Gothic"/>
                        </a:rPr>
                        <a:t>決</a:t>
                      </a:r>
                      <a:r>
                        <a:rPr sz="650" spc="10" dirty="0">
                          <a:latin typeface="MS UI Gothic"/>
                          <a:cs typeface="MS UI Gothic"/>
                        </a:rPr>
                        <a:t>算</a:t>
                      </a:r>
                      <a:r>
                        <a:rPr sz="650" spc="45" dirty="0">
                          <a:latin typeface="MS UI Gothic"/>
                          <a:cs typeface="MS UI Gothic"/>
                        </a:rPr>
                        <a:t>未到来</a:t>
                      </a:r>
                      <a:r>
                        <a:rPr sz="650" spc="35" dirty="0">
                          <a:latin typeface="MS UI Gothic"/>
                          <a:cs typeface="MS UI Gothic"/>
                        </a:rPr>
                        <a:t>の</a:t>
                      </a:r>
                      <a:r>
                        <a:rPr sz="650" spc="45" dirty="0">
                          <a:latin typeface="MS UI Gothic"/>
                          <a:cs typeface="MS UI Gothic"/>
                        </a:rPr>
                        <a:t>場合</a:t>
                      </a:r>
                      <a:r>
                        <a:rPr sz="650" spc="30" dirty="0">
                          <a:latin typeface="MS UI Gothic"/>
                          <a:cs typeface="MS UI Gothic"/>
                        </a:rPr>
                        <a:t>は</a:t>
                      </a:r>
                      <a:r>
                        <a:rPr sz="650" spc="10" dirty="0">
                          <a:latin typeface="MS UI Gothic"/>
                          <a:cs typeface="MS UI Gothic"/>
                        </a:rPr>
                        <a:t>、</a:t>
                      </a:r>
                      <a:r>
                        <a:rPr sz="650" spc="20" dirty="0">
                          <a:latin typeface="MS UI Gothic"/>
                          <a:cs typeface="MS UI Gothic"/>
                        </a:rPr>
                        <a:t>法</a:t>
                      </a:r>
                      <a:r>
                        <a:rPr sz="650" spc="10" dirty="0">
                          <a:latin typeface="MS UI Gothic"/>
                          <a:cs typeface="MS UI Gothic"/>
                        </a:rPr>
                        <a:t>人</a:t>
                      </a:r>
                      <a:r>
                        <a:rPr sz="650" spc="45" dirty="0">
                          <a:latin typeface="MS UI Gothic"/>
                          <a:cs typeface="MS UI Gothic"/>
                        </a:rPr>
                        <a:t>設立届</a:t>
                      </a:r>
                      <a:r>
                        <a:rPr sz="650" spc="25" dirty="0">
                          <a:latin typeface="MS UI Gothic"/>
                          <a:cs typeface="MS UI Gothic"/>
                        </a:rPr>
                        <a:t>の</a:t>
                      </a:r>
                      <a:r>
                        <a:rPr sz="650" spc="40" dirty="0">
                          <a:latin typeface="MS UI Gothic"/>
                          <a:cs typeface="MS UI Gothic"/>
                        </a:rPr>
                        <a:t>写</a:t>
                      </a:r>
                      <a:r>
                        <a:rPr sz="650" spc="35" dirty="0">
                          <a:latin typeface="MS UI Gothic"/>
                          <a:cs typeface="MS UI Gothic"/>
                        </a:rPr>
                        <a:t>し</a:t>
                      </a:r>
                      <a:r>
                        <a:rPr sz="650" spc="60" dirty="0">
                          <a:latin typeface="MS UI Gothic"/>
                          <a:cs typeface="MS UI Gothic"/>
                        </a:rPr>
                        <a:t>又</a:t>
                      </a:r>
                      <a:r>
                        <a:rPr sz="650" spc="40" dirty="0">
                          <a:latin typeface="MS UI Gothic"/>
                          <a:cs typeface="MS UI Gothic"/>
                        </a:rPr>
                        <a:t>は</a:t>
                      </a:r>
                      <a:r>
                        <a:rPr sz="650" spc="20" dirty="0">
                          <a:latin typeface="MS UI Gothic"/>
                          <a:cs typeface="MS UI Gothic"/>
                        </a:rPr>
                        <a:t>個人事業</a:t>
                      </a:r>
                      <a:r>
                        <a:rPr sz="650" spc="10" dirty="0">
                          <a:latin typeface="MS UI Gothic"/>
                          <a:cs typeface="MS UI Gothic"/>
                        </a:rPr>
                        <a:t>開</a:t>
                      </a:r>
                      <a:r>
                        <a:rPr sz="650" spc="50" dirty="0">
                          <a:latin typeface="MS UI Gothic"/>
                          <a:cs typeface="MS UI Gothic"/>
                        </a:rPr>
                        <a:t>始届</a:t>
                      </a:r>
                      <a:r>
                        <a:rPr sz="650" spc="40" dirty="0">
                          <a:latin typeface="MS UI Gothic"/>
                          <a:cs typeface="MS UI Gothic"/>
                        </a:rPr>
                        <a:t>の</a:t>
                      </a:r>
                      <a:r>
                        <a:rPr sz="650" spc="10" dirty="0">
                          <a:latin typeface="MS UI Gothic"/>
                          <a:cs typeface="MS UI Gothic"/>
                        </a:rPr>
                        <a:t>写</a:t>
                      </a:r>
                      <a:r>
                        <a:rPr sz="650" spc="55" dirty="0">
                          <a:latin typeface="MS UI Gothic"/>
                          <a:cs typeface="MS UI Gothic"/>
                        </a:rPr>
                        <a:t>し</a:t>
                      </a:r>
                      <a:r>
                        <a:rPr sz="650" spc="15" dirty="0">
                          <a:latin typeface="MS UI Gothic"/>
                          <a:cs typeface="MS UI Gothic"/>
                        </a:rPr>
                        <a:t>。</a:t>
                      </a:r>
                      <a:endParaRPr sz="650">
                        <a:latin typeface="MS UI Gothic"/>
                        <a:cs typeface="MS UI 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55"/>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69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55"/>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69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55"/>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69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55"/>
                        </a:spcBef>
                      </a:pPr>
                      <a:endParaRPr sz="600">
                        <a:latin typeface="Times New Roman"/>
                        <a:cs typeface="Times New Roman"/>
                      </a:endParaRPr>
                    </a:p>
                    <a:p>
                      <a:pPr marR="34925" algn="r">
                        <a:lnSpc>
                          <a:spcPct val="100000"/>
                        </a:lnSpc>
                      </a:pPr>
                      <a:r>
                        <a:rPr sz="700" dirty="0">
                          <a:latin typeface="MS PGothic"/>
                          <a:cs typeface="MS PGothic"/>
                        </a:rPr>
                        <a:t>△</a:t>
                      </a:r>
                      <a:endParaRPr sz="700">
                        <a:latin typeface="MS PGothic"/>
                        <a:cs typeface="MS PGothic"/>
                      </a:endParaRPr>
                    </a:p>
                  </a:txBody>
                  <a:tcPr marL="0" marR="0" marT="69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55"/>
                        </a:spcBef>
                      </a:pPr>
                      <a:endParaRPr sz="60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698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5"/>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6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5"/>
                        </a:spcBef>
                      </a:pPr>
                      <a:endParaRPr sz="60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6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5"/>
                        </a:spcBef>
                      </a:pPr>
                      <a:endParaRPr sz="60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6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5"/>
                        </a:spcBef>
                      </a:pPr>
                      <a:endParaRPr sz="60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63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570"/>
                        </a:spcBef>
                      </a:pPr>
                      <a:r>
                        <a:rPr sz="950" dirty="0">
                          <a:latin typeface="MS UI Gothic"/>
                          <a:cs typeface="MS UI Gothic"/>
                        </a:rPr>
                        <a:t>□</a:t>
                      </a:r>
                      <a:endParaRPr sz="950">
                        <a:latin typeface="MS UI Gothic"/>
                        <a:cs typeface="MS UI Gothic"/>
                      </a:endParaRPr>
                    </a:p>
                  </a:txBody>
                  <a:tcPr marL="0" marR="0" marT="7239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5"/>
                  </a:ext>
                </a:extLst>
              </a:tr>
              <a:tr h="478535">
                <a:tc>
                  <a:txBody>
                    <a:bodyPr/>
                    <a:lstStyle/>
                    <a:p>
                      <a:pPr>
                        <a:lnSpc>
                          <a:spcPct val="100000"/>
                        </a:lnSpc>
                      </a:pPr>
                      <a:endParaRPr sz="600">
                        <a:latin typeface="Times New Roman"/>
                        <a:cs typeface="Times New Roman"/>
                      </a:endParaRPr>
                    </a:p>
                    <a:p>
                      <a:pPr>
                        <a:lnSpc>
                          <a:spcPct val="100000"/>
                        </a:lnSpc>
                        <a:spcBef>
                          <a:spcPts val="40"/>
                        </a:spcBef>
                      </a:pPr>
                      <a:endParaRPr sz="650">
                        <a:latin typeface="Times New Roman"/>
                        <a:cs typeface="Times New Roman"/>
                      </a:endParaRPr>
                    </a:p>
                    <a:p>
                      <a:pPr marR="10160" algn="r">
                        <a:lnSpc>
                          <a:spcPct val="100000"/>
                        </a:lnSpc>
                      </a:pPr>
                      <a:r>
                        <a:rPr sz="650" spc="5" dirty="0">
                          <a:latin typeface="MS PGothic"/>
                          <a:cs typeface="MS PGothic"/>
                        </a:rPr>
                        <a:t>16</a:t>
                      </a:r>
                      <a:endParaRPr sz="650">
                        <a:latin typeface="MS PGothic"/>
                        <a:cs typeface="MS PGothic"/>
                      </a:endParaRPr>
                    </a:p>
                  </a:txBody>
                  <a:tcPr marL="0" marR="0" marT="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spcBef>
                          <a:spcPts val="25"/>
                        </a:spcBef>
                      </a:pPr>
                      <a:endParaRPr sz="550">
                        <a:latin typeface="Times New Roman"/>
                        <a:cs typeface="Times New Roman"/>
                      </a:endParaRPr>
                    </a:p>
                    <a:p>
                      <a:pPr marL="17145">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spcBef>
                          <a:spcPts val="25"/>
                        </a:spcBef>
                      </a:pPr>
                      <a:endParaRPr sz="550">
                        <a:latin typeface="Times New Roman"/>
                        <a:cs typeface="Times New Roman"/>
                      </a:endParaRPr>
                    </a:p>
                    <a:p>
                      <a:pPr marL="38735">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ts val="805"/>
                        </a:lnSpc>
                      </a:pPr>
                      <a:r>
                        <a:rPr sz="700" spc="30" dirty="0">
                          <a:latin typeface="MS PGothic"/>
                          <a:cs typeface="MS PGothic"/>
                        </a:rPr>
                        <a:t>財産的要件</a:t>
                      </a:r>
                      <a:r>
                        <a:rPr sz="700" spc="20" dirty="0">
                          <a:latin typeface="MS PGothic"/>
                          <a:cs typeface="MS PGothic"/>
                        </a:rPr>
                        <a:t>につ</a:t>
                      </a:r>
                      <a:r>
                        <a:rPr sz="700" spc="25" dirty="0">
                          <a:latin typeface="MS PGothic"/>
                          <a:cs typeface="MS PGothic"/>
                        </a:rPr>
                        <a:t>い</a:t>
                      </a:r>
                      <a:r>
                        <a:rPr sz="700" spc="30" dirty="0">
                          <a:latin typeface="MS PGothic"/>
                          <a:cs typeface="MS PGothic"/>
                        </a:rPr>
                        <a:t>ての確認書類＜一般建</a:t>
                      </a:r>
                      <a:r>
                        <a:rPr sz="700" spc="35" dirty="0">
                          <a:latin typeface="MS PGothic"/>
                          <a:cs typeface="MS PGothic"/>
                        </a:rPr>
                        <a:t>設</a:t>
                      </a:r>
                      <a:r>
                        <a:rPr sz="700" spc="30" dirty="0">
                          <a:latin typeface="MS PGothic"/>
                          <a:cs typeface="MS PGothic"/>
                        </a:rPr>
                        <a:t>業の場合</a:t>
                      </a:r>
                      <a:r>
                        <a:rPr sz="700" spc="45" dirty="0">
                          <a:latin typeface="MS PGothic"/>
                          <a:cs typeface="MS PGothic"/>
                        </a:rPr>
                        <a:t>＞ </a:t>
                      </a:r>
                      <a:r>
                        <a:rPr sz="700" spc="180" dirty="0">
                          <a:latin typeface="MS PGothic"/>
                          <a:cs typeface="MS PGothic"/>
                        </a:rPr>
                        <a:t> </a:t>
                      </a:r>
                      <a:r>
                        <a:rPr sz="650" spc="20" dirty="0">
                          <a:latin typeface="MS PGothic"/>
                          <a:cs typeface="MS PGothic"/>
                        </a:rPr>
                        <a:t>※特</a:t>
                      </a:r>
                      <a:r>
                        <a:rPr sz="650" spc="15" dirty="0">
                          <a:latin typeface="MS PGothic"/>
                          <a:cs typeface="MS PGothic"/>
                        </a:rPr>
                        <a:t>定</a:t>
                      </a:r>
                      <a:r>
                        <a:rPr sz="650" spc="20" dirty="0">
                          <a:latin typeface="MS PGothic"/>
                          <a:cs typeface="MS PGothic"/>
                        </a:rPr>
                        <a:t>建設業</a:t>
                      </a:r>
                      <a:r>
                        <a:rPr sz="650" spc="15" dirty="0">
                          <a:latin typeface="MS PGothic"/>
                          <a:cs typeface="MS PGothic"/>
                        </a:rPr>
                        <a:t>の</a:t>
                      </a:r>
                      <a:r>
                        <a:rPr sz="650" spc="20" dirty="0">
                          <a:latin typeface="MS PGothic"/>
                          <a:cs typeface="MS PGothic"/>
                        </a:rPr>
                        <a:t>場合は</a:t>
                      </a:r>
                      <a:r>
                        <a:rPr sz="650" spc="15" dirty="0">
                          <a:latin typeface="MS PGothic"/>
                          <a:cs typeface="MS PGothic"/>
                        </a:rPr>
                        <a:t>財</a:t>
                      </a:r>
                      <a:r>
                        <a:rPr sz="650" spc="20" dirty="0">
                          <a:latin typeface="MS PGothic"/>
                          <a:cs typeface="MS PGothic"/>
                        </a:rPr>
                        <a:t>務諸表</a:t>
                      </a:r>
                      <a:r>
                        <a:rPr sz="650" spc="15" dirty="0">
                          <a:latin typeface="MS PGothic"/>
                          <a:cs typeface="MS PGothic"/>
                        </a:rPr>
                        <a:t>で</a:t>
                      </a:r>
                      <a:r>
                        <a:rPr sz="650" spc="20" dirty="0">
                          <a:latin typeface="MS PGothic"/>
                          <a:cs typeface="MS PGothic"/>
                        </a:rPr>
                        <a:t>判断</a:t>
                      </a:r>
                      <a:r>
                        <a:rPr sz="650" spc="5" dirty="0">
                          <a:latin typeface="MS PGothic"/>
                          <a:cs typeface="MS PGothic"/>
                        </a:rPr>
                        <a:t>。</a:t>
                      </a:r>
                      <a:endParaRPr sz="650">
                        <a:latin typeface="MS PGothic"/>
                        <a:cs typeface="MS PGothic"/>
                      </a:endParaRPr>
                    </a:p>
                    <a:p>
                      <a:pPr marL="17145" marR="13970">
                        <a:lnSpc>
                          <a:spcPct val="95400"/>
                        </a:lnSpc>
                      </a:pPr>
                      <a:r>
                        <a:rPr sz="650" spc="20" dirty="0">
                          <a:latin typeface="MS UI Gothic"/>
                          <a:cs typeface="MS UI Gothic"/>
                        </a:rPr>
                        <a:t>※主要取引</a:t>
                      </a:r>
                      <a:r>
                        <a:rPr sz="650" spc="10" dirty="0">
                          <a:latin typeface="MS UI Gothic"/>
                          <a:cs typeface="MS UI Gothic"/>
                        </a:rPr>
                        <a:t>金</a:t>
                      </a:r>
                      <a:r>
                        <a:rPr sz="650" spc="40" dirty="0">
                          <a:latin typeface="MS UI Gothic"/>
                          <a:cs typeface="MS UI Gothic"/>
                        </a:rPr>
                        <a:t>融機関</a:t>
                      </a:r>
                      <a:r>
                        <a:rPr sz="650" spc="25" dirty="0">
                          <a:latin typeface="MS UI Gothic"/>
                          <a:cs typeface="MS UI Gothic"/>
                        </a:rPr>
                        <a:t>が</a:t>
                      </a:r>
                      <a:r>
                        <a:rPr sz="650" spc="55" dirty="0">
                          <a:latin typeface="MS UI Gothic"/>
                          <a:cs typeface="MS UI Gothic"/>
                        </a:rPr>
                        <a:t>発行</a:t>
                      </a:r>
                      <a:r>
                        <a:rPr sz="650" spc="45" dirty="0">
                          <a:latin typeface="MS UI Gothic"/>
                          <a:cs typeface="MS UI Gothic"/>
                        </a:rPr>
                        <a:t>す</a:t>
                      </a:r>
                      <a:r>
                        <a:rPr sz="650" spc="30" dirty="0">
                          <a:latin typeface="MS UI Gothic"/>
                          <a:cs typeface="MS UI Gothic"/>
                        </a:rPr>
                        <a:t>る</a:t>
                      </a:r>
                      <a:r>
                        <a:rPr sz="650" spc="-25" dirty="0">
                          <a:latin typeface="MS UI Gothic"/>
                          <a:cs typeface="MS UI Gothic"/>
                        </a:rPr>
                        <a:t>５００</a:t>
                      </a:r>
                      <a:r>
                        <a:rPr sz="650" spc="20" dirty="0">
                          <a:latin typeface="MS UI Gothic"/>
                          <a:cs typeface="MS UI Gothic"/>
                        </a:rPr>
                        <a:t>万円</a:t>
                      </a:r>
                      <a:r>
                        <a:rPr sz="650" spc="10" dirty="0">
                          <a:latin typeface="MS UI Gothic"/>
                          <a:cs typeface="MS UI Gothic"/>
                        </a:rPr>
                        <a:t>以</a:t>
                      </a:r>
                      <a:r>
                        <a:rPr sz="650" spc="70" dirty="0">
                          <a:latin typeface="MS UI Gothic"/>
                          <a:cs typeface="MS UI Gothic"/>
                        </a:rPr>
                        <a:t>上</a:t>
                      </a:r>
                      <a:r>
                        <a:rPr sz="650" spc="55" dirty="0">
                          <a:latin typeface="MS UI Gothic"/>
                          <a:cs typeface="MS UI Gothic"/>
                        </a:rPr>
                        <a:t>の</a:t>
                      </a:r>
                      <a:r>
                        <a:rPr sz="650" spc="20" dirty="0">
                          <a:latin typeface="MS UI Gothic"/>
                          <a:cs typeface="MS UI Gothic"/>
                        </a:rPr>
                        <a:t>残</a:t>
                      </a:r>
                      <a:r>
                        <a:rPr sz="650" spc="10" dirty="0">
                          <a:latin typeface="MS UI Gothic"/>
                          <a:cs typeface="MS UI Gothic"/>
                        </a:rPr>
                        <a:t>高</a:t>
                      </a:r>
                      <a:r>
                        <a:rPr sz="650" spc="35" dirty="0">
                          <a:latin typeface="MS UI Gothic"/>
                          <a:cs typeface="MS UI Gothic"/>
                        </a:rPr>
                        <a:t>証明書又</a:t>
                      </a:r>
                      <a:r>
                        <a:rPr sz="650" spc="20" dirty="0">
                          <a:latin typeface="MS UI Gothic"/>
                          <a:cs typeface="MS UI Gothic"/>
                        </a:rPr>
                        <a:t>は融資証明書</a:t>
                      </a:r>
                      <a:r>
                        <a:rPr sz="650" dirty="0">
                          <a:latin typeface="MS UI Gothic"/>
                          <a:cs typeface="MS UI Gothic"/>
                        </a:rPr>
                        <a:t>（</a:t>
                      </a:r>
                      <a:r>
                        <a:rPr sz="650" spc="40" dirty="0">
                          <a:latin typeface="MS UI Gothic"/>
                          <a:cs typeface="MS UI Gothic"/>
                        </a:rPr>
                        <a:t>証明日</a:t>
                      </a:r>
                      <a:r>
                        <a:rPr sz="650" spc="25" dirty="0">
                          <a:latin typeface="MS UI Gothic"/>
                          <a:cs typeface="MS UI Gothic"/>
                        </a:rPr>
                        <a:t>が</a:t>
                      </a:r>
                      <a:r>
                        <a:rPr sz="650" spc="10" dirty="0">
                          <a:latin typeface="MS UI Gothic"/>
                          <a:cs typeface="MS UI Gothic"/>
                        </a:rPr>
                        <a:t>申請日前１</a:t>
                      </a:r>
                      <a:r>
                        <a:rPr sz="650" spc="100" dirty="0">
                          <a:latin typeface="MS UI Gothic"/>
                          <a:cs typeface="MS UI Gothic"/>
                        </a:rPr>
                        <a:t>か</a:t>
                      </a:r>
                      <a:r>
                        <a:rPr sz="650" spc="20" dirty="0">
                          <a:latin typeface="MS UI Gothic"/>
                          <a:cs typeface="MS UI Gothic"/>
                        </a:rPr>
                        <a:t>月以 </a:t>
                      </a:r>
                      <a:r>
                        <a:rPr sz="650" spc="70" dirty="0">
                          <a:latin typeface="MS UI Gothic"/>
                          <a:cs typeface="MS UI Gothic"/>
                        </a:rPr>
                        <a:t>内</a:t>
                      </a:r>
                      <a:r>
                        <a:rPr sz="650" spc="55" dirty="0">
                          <a:latin typeface="MS UI Gothic"/>
                          <a:cs typeface="MS UI Gothic"/>
                        </a:rPr>
                        <a:t>の</a:t>
                      </a:r>
                      <a:r>
                        <a:rPr sz="650" dirty="0">
                          <a:latin typeface="MS UI Gothic"/>
                          <a:cs typeface="MS UI Gothic"/>
                        </a:rPr>
                        <a:t>も</a:t>
                      </a:r>
                      <a:r>
                        <a:rPr sz="650" spc="95" dirty="0">
                          <a:latin typeface="MS UI Gothic"/>
                          <a:cs typeface="MS UI Gothic"/>
                        </a:rPr>
                        <a:t>の</a:t>
                      </a:r>
                      <a:r>
                        <a:rPr sz="650" spc="55" dirty="0">
                          <a:latin typeface="MS UI Gothic"/>
                          <a:cs typeface="MS UI Gothic"/>
                        </a:rPr>
                        <a:t>と</a:t>
                      </a:r>
                      <a:r>
                        <a:rPr sz="650" spc="50" dirty="0">
                          <a:latin typeface="MS UI Gothic"/>
                          <a:cs typeface="MS UI Gothic"/>
                        </a:rPr>
                        <a:t>し</a:t>
                      </a:r>
                      <a:r>
                        <a:rPr sz="650" spc="10" dirty="0">
                          <a:latin typeface="MS UI Gothic"/>
                          <a:cs typeface="MS UI Gothic"/>
                        </a:rPr>
                        <a:t>、</a:t>
                      </a:r>
                      <a:r>
                        <a:rPr sz="650" spc="50" dirty="0">
                          <a:latin typeface="MS UI Gothic"/>
                          <a:cs typeface="MS UI Gothic"/>
                        </a:rPr>
                        <a:t>複数</a:t>
                      </a:r>
                      <a:r>
                        <a:rPr sz="650" spc="30" dirty="0">
                          <a:latin typeface="MS UI Gothic"/>
                          <a:cs typeface="MS UI Gothic"/>
                        </a:rPr>
                        <a:t>の</a:t>
                      </a:r>
                      <a:r>
                        <a:rPr sz="650" spc="20" dirty="0">
                          <a:latin typeface="MS UI Gothic"/>
                          <a:cs typeface="MS UI Gothic"/>
                        </a:rPr>
                        <a:t>金融機</a:t>
                      </a:r>
                      <a:r>
                        <a:rPr sz="650" spc="10" dirty="0">
                          <a:latin typeface="MS UI Gothic"/>
                          <a:cs typeface="MS UI Gothic"/>
                        </a:rPr>
                        <a:t>関</a:t>
                      </a:r>
                      <a:r>
                        <a:rPr sz="650" spc="105" dirty="0">
                          <a:latin typeface="MS UI Gothic"/>
                          <a:cs typeface="MS UI Gothic"/>
                        </a:rPr>
                        <a:t>か</a:t>
                      </a:r>
                      <a:r>
                        <a:rPr sz="650" spc="65" dirty="0">
                          <a:latin typeface="MS UI Gothic"/>
                          <a:cs typeface="MS UI Gothic"/>
                        </a:rPr>
                        <a:t>ら</a:t>
                      </a:r>
                      <a:r>
                        <a:rPr sz="650" spc="45" dirty="0">
                          <a:latin typeface="MS UI Gothic"/>
                          <a:cs typeface="MS UI Gothic"/>
                        </a:rPr>
                        <a:t>証明</a:t>
                      </a:r>
                      <a:r>
                        <a:rPr sz="650" spc="30" dirty="0">
                          <a:latin typeface="MS UI Gothic"/>
                          <a:cs typeface="MS UI Gothic"/>
                        </a:rPr>
                        <a:t>を</a:t>
                      </a:r>
                      <a:r>
                        <a:rPr sz="650" spc="55" dirty="0">
                          <a:latin typeface="MS UI Gothic"/>
                          <a:cs typeface="MS UI Gothic"/>
                        </a:rPr>
                        <a:t>受</a:t>
                      </a:r>
                      <a:r>
                        <a:rPr sz="650" spc="40" dirty="0">
                          <a:latin typeface="MS UI Gothic"/>
                          <a:cs typeface="MS UI Gothic"/>
                        </a:rPr>
                        <a:t>け</a:t>
                      </a:r>
                      <a:r>
                        <a:rPr sz="650" spc="25" dirty="0">
                          <a:latin typeface="MS UI Gothic"/>
                          <a:cs typeface="MS UI Gothic"/>
                        </a:rPr>
                        <a:t>る</a:t>
                      </a:r>
                      <a:r>
                        <a:rPr sz="650" spc="60" dirty="0">
                          <a:latin typeface="MS UI Gothic"/>
                          <a:cs typeface="MS UI Gothic"/>
                        </a:rPr>
                        <a:t>場合</a:t>
                      </a:r>
                      <a:r>
                        <a:rPr sz="650" spc="45" dirty="0">
                          <a:latin typeface="MS UI Gothic"/>
                          <a:cs typeface="MS UI Gothic"/>
                        </a:rPr>
                        <a:t>に</a:t>
                      </a:r>
                      <a:r>
                        <a:rPr sz="650" spc="85" dirty="0">
                          <a:latin typeface="MS UI Gothic"/>
                          <a:cs typeface="MS UI Gothic"/>
                        </a:rPr>
                        <a:t>は</a:t>
                      </a:r>
                      <a:r>
                        <a:rPr sz="650" spc="40" dirty="0">
                          <a:latin typeface="MS UI Gothic"/>
                          <a:cs typeface="MS UI Gothic"/>
                        </a:rPr>
                        <a:t>証明日</a:t>
                      </a:r>
                      <a:r>
                        <a:rPr sz="650" spc="25" dirty="0">
                          <a:latin typeface="MS UI Gothic"/>
                          <a:cs typeface="MS UI Gothic"/>
                        </a:rPr>
                        <a:t>が</a:t>
                      </a:r>
                      <a:r>
                        <a:rPr sz="650" spc="40" dirty="0">
                          <a:latin typeface="MS UI Gothic"/>
                          <a:cs typeface="MS UI Gothic"/>
                        </a:rPr>
                        <a:t>同</a:t>
                      </a:r>
                      <a:r>
                        <a:rPr sz="650" spc="35" dirty="0">
                          <a:latin typeface="MS UI Gothic"/>
                          <a:cs typeface="MS UI Gothic"/>
                        </a:rPr>
                        <a:t>じ</a:t>
                      </a:r>
                      <a:r>
                        <a:rPr sz="650" spc="-5" dirty="0">
                          <a:latin typeface="MS UI Gothic"/>
                          <a:cs typeface="MS UI Gothic"/>
                        </a:rPr>
                        <a:t>も</a:t>
                      </a:r>
                      <a:r>
                        <a:rPr sz="650" spc="105" dirty="0">
                          <a:latin typeface="MS UI Gothic"/>
                          <a:cs typeface="MS UI Gothic"/>
                        </a:rPr>
                        <a:t>の</a:t>
                      </a:r>
                      <a:r>
                        <a:rPr sz="650" spc="10" dirty="0">
                          <a:latin typeface="MS UI Gothic"/>
                          <a:cs typeface="MS UI Gothic"/>
                        </a:rPr>
                        <a:t>）。</a:t>
                      </a:r>
                      <a:r>
                        <a:rPr sz="650" spc="95" dirty="0">
                          <a:latin typeface="MS UI Gothic"/>
                          <a:cs typeface="MS UI Gothic"/>
                        </a:rPr>
                        <a:t>た</a:t>
                      </a:r>
                      <a:r>
                        <a:rPr sz="650" spc="114" dirty="0">
                          <a:latin typeface="MS UI Gothic"/>
                          <a:cs typeface="MS UI Gothic"/>
                        </a:rPr>
                        <a:t>だ</a:t>
                      </a:r>
                      <a:r>
                        <a:rPr sz="650" spc="55" dirty="0">
                          <a:latin typeface="MS UI Gothic"/>
                          <a:cs typeface="MS UI Gothic"/>
                        </a:rPr>
                        <a:t>し</a:t>
                      </a:r>
                      <a:r>
                        <a:rPr sz="650" spc="10" dirty="0">
                          <a:latin typeface="MS UI Gothic"/>
                          <a:cs typeface="MS UI Gothic"/>
                        </a:rPr>
                        <a:t>、新</a:t>
                      </a:r>
                      <a:r>
                        <a:rPr sz="650" spc="45" dirty="0">
                          <a:latin typeface="MS UI Gothic"/>
                          <a:cs typeface="MS UI Gothic"/>
                        </a:rPr>
                        <a:t>規申請</a:t>
                      </a:r>
                      <a:r>
                        <a:rPr sz="650" spc="40" dirty="0">
                          <a:latin typeface="MS UI Gothic"/>
                          <a:cs typeface="MS UI Gothic"/>
                        </a:rPr>
                        <a:t>で</a:t>
                      </a:r>
                      <a:r>
                        <a:rPr sz="650" spc="20" dirty="0">
                          <a:latin typeface="MS UI Gothic"/>
                          <a:cs typeface="MS UI Gothic"/>
                        </a:rPr>
                        <a:t>直</a:t>
                      </a:r>
                      <a:r>
                        <a:rPr sz="650" spc="10" dirty="0">
                          <a:latin typeface="MS UI Gothic"/>
                          <a:cs typeface="MS UI Gothic"/>
                        </a:rPr>
                        <a:t>近</a:t>
                      </a:r>
                      <a:r>
                        <a:rPr sz="650" spc="105" dirty="0">
                          <a:latin typeface="MS UI Gothic"/>
                          <a:cs typeface="MS UI Gothic"/>
                        </a:rPr>
                        <a:t>の</a:t>
                      </a:r>
                      <a:r>
                        <a:rPr sz="650" spc="20" dirty="0">
                          <a:latin typeface="MS UI Gothic"/>
                          <a:cs typeface="MS UI Gothic"/>
                        </a:rPr>
                        <a:t>決 </a:t>
                      </a:r>
                      <a:r>
                        <a:rPr sz="650" spc="80" dirty="0">
                          <a:latin typeface="MS UI Gothic"/>
                          <a:cs typeface="MS UI Gothic"/>
                        </a:rPr>
                        <a:t>算</a:t>
                      </a:r>
                      <a:r>
                        <a:rPr sz="650" spc="65" dirty="0">
                          <a:latin typeface="MS UI Gothic"/>
                          <a:cs typeface="MS UI Gothic"/>
                        </a:rPr>
                        <a:t>に</a:t>
                      </a:r>
                      <a:r>
                        <a:rPr sz="650" spc="125" dirty="0">
                          <a:latin typeface="MS UI Gothic"/>
                          <a:cs typeface="MS UI Gothic"/>
                        </a:rPr>
                        <a:t>お</a:t>
                      </a:r>
                      <a:r>
                        <a:rPr sz="650" spc="114" dirty="0">
                          <a:latin typeface="MS UI Gothic"/>
                          <a:cs typeface="MS UI Gothic"/>
                        </a:rPr>
                        <a:t>い</a:t>
                      </a:r>
                      <a:r>
                        <a:rPr sz="650" spc="100" dirty="0">
                          <a:latin typeface="MS UI Gothic"/>
                          <a:cs typeface="MS UI Gothic"/>
                        </a:rPr>
                        <a:t>て</a:t>
                      </a:r>
                      <a:r>
                        <a:rPr sz="650" spc="20" dirty="0">
                          <a:latin typeface="MS UI Gothic"/>
                          <a:cs typeface="MS UI Gothic"/>
                        </a:rPr>
                        <a:t>自己</a:t>
                      </a:r>
                      <a:r>
                        <a:rPr sz="650" spc="10" dirty="0">
                          <a:latin typeface="MS UI Gothic"/>
                          <a:cs typeface="MS UI Gothic"/>
                        </a:rPr>
                        <a:t>資</a:t>
                      </a:r>
                      <a:r>
                        <a:rPr sz="650" spc="70" dirty="0">
                          <a:latin typeface="MS UI Gothic"/>
                          <a:cs typeface="MS UI Gothic"/>
                        </a:rPr>
                        <a:t>本</a:t>
                      </a:r>
                      <a:r>
                        <a:rPr sz="650" spc="55" dirty="0">
                          <a:latin typeface="MS UI Gothic"/>
                          <a:cs typeface="MS UI Gothic"/>
                        </a:rPr>
                        <a:t>の</a:t>
                      </a:r>
                      <a:r>
                        <a:rPr sz="650" spc="65" dirty="0">
                          <a:latin typeface="MS UI Gothic"/>
                          <a:cs typeface="MS UI Gothic"/>
                        </a:rPr>
                        <a:t>額</a:t>
                      </a:r>
                      <a:r>
                        <a:rPr sz="650" spc="40" dirty="0">
                          <a:latin typeface="MS UI Gothic"/>
                          <a:cs typeface="MS UI Gothic"/>
                        </a:rPr>
                        <a:t>が</a:t>
                      </a:r>
                      <a:r>
                        <a:rPr sz="650" spc="-30" dirty="0">
                          <a:latin typeface="MS UI Gothic"/>
                          <a:cs typeface="MS UI Gothic"/>
                        </a:rPr>
                        <a:t>５００</a:t>
                      </a:r>
                      <a:r>
                        <a:rPr sz="650" spc="40" dirty="0">
                          <a:latin typeface="MS UI Gothic"/>
                          <a:cs typeface="MS UI Gothic"/>
                        </a:rPr>
                        <a:t>万円以上</a:t>
                      </a:r>
                      <a:r>
                        <a:rPr sz="650" spc="20" dirty="0">
                          <a:latin typeface="MS UI Gothic"/>
                          <a:cs typeface="MS UI Gothic"/>
                        </a:rPr>
                        <a:t>の</a:t>
                      </a:r>
                      <a:r>
                        <a:rPr sz="650" spc="45" dirty="0">
                          <a:latin typeface="MS UI Gothic"/>
                          <a:cs typeface="MS UI Gothic"/>
                        </a:rPr>
                        <a:t>場合</a:t>
                      </a:r>
                      <a:r>
                        <a:rPr sz="650" spc="30" dirty="0">
                          <a:latin typeface="MS UI Gothic"/>
                          <a:cs typeface="MS UI Gothic"/>
                        </a:rPr>
                        <a:t>は</a:t>
                      </a:r>
                      <a:r>
                        <a:rPr sz="650" spc="45" dirty="0">
                          <a:latin typeface="MS UI Gothic"/>
                          <a:cs typeface="MS UI Gothic"/>
                        </a:rPr>
                        <a:t>財務諸表</a:t>
                      </a:r>
                      <a:r>
                        <a:rPr sz="650" spc="25" dirty="0">
                          <a:latin typeface="MS UI Gothic"/>
                          <a:cs typeface="MS UI Gothic"/>
                        </a:rPr>
                        <a:t>に</a:t>
                      </a:r>
                      <a:r>
                        <a:rPr sz="650" spc="35" dirty="0">
                          <a:latin typeface="MS UI Gothic"/>
                          <a:cs typeface="MS UI Gothic"/>
                        </a:rPr>
                        <a:t>よ</a:t>
                      </a:r>
                      <a:r>
                        <a:rPr sz="650" spc="15" dirty="0">
                          <a:latin typeface="MS UI Gothic"/>
                          <a:cs typeface="MS UI Gothic"/>
                        </a:rPr>
                        <a:t>り</a:t>
                      </a:r>
                      <a:r>
                        <a:rPr sz="650" spc="20" dirty="0">
                          <a:latin typeface="MS UI Gothic"/>
                          <a:cs typeface="MS UI Gothic"/>
                        </a:rPr>
                        <a:t>確認</a:t>
                      </a:r>
                      <a:r>
                        <a:rPr sz="650" spc="10" dirty="0">
                          <a:latin typeface="MS UI Gothic"/>
                          <a:cs typeface="MS UI Gothic"/>
                        </a:rPr>
                        <a:t>、</a:t>
                      </a:r>
                      <a:r>
                        <a:rPr sz="650" spc="20" dirty="0">
                          <a:latin typeface="MS UI Gothic"/>
                          <a:cs typeface="MS UI Gothic"/>
                        </a:rPr>
                        <a:t>新規</a:t>
                      </a:r>
                      <a:r>
                        <a:rPr sz="650" spc="10" dirty="0">
                          <a:latin typeface="MS UI Gothic"/>
                          <a:cs typeface="MS UI Gothic"/>
                        </a:rPr>
                        <a:t>以</a:t>
                      </a:r>
                      <a:r>
                        <a:rPr sz="650" spc="70" dirty="0">
                          <a:latin typeface="MS UI Gothic"/>
                          <a:cs typeface="MS UI Gothic"/>
                        </a:rPr>
                        <a:t>外</a:t>
                      </a:r>
                      <a:r>
                        <a:rPr sz="650" spc="55" dirty="0">
                          <a:latin typeface="MS UI Gothic"/>
                          <a:cs typeface="MS UI Gothic"/>
                        </a:rPr>
                        <a:t>の</a:t>
                      </a:r>
                      <a:r>
                        <a:rPr sz="650" spc="10" dirty="0">
                          <a:latin typeface="MS UI Gothic"/>
                          <a:cs typeface="MS UI Gothic"/>
                        </a:rPr>
                        <a:t>申</a:t>
                      </a:r>
                      <a:r>
                        <a:rPr sz="650" spc="65" dirty="0">
                          <a:latin typeface="MS UI Gothic"/>
                          <a:cs typeface="MS UI Gothic"/>
                        </a:rPr>
                        <a:t>請</a:t>
                      </a:r>
                      <a:r>
                        <a:rPr sz="650" spc="60" dirty="0">
                          <a:latin typeface="MS UI Gothic"/>
                          <a:cs typeface="MS UI Gothic"/>
                        </a:rPr>
                        <a:t>で</a:t>
                      </a:r>
                      <a:r>
                        <a:rPr sz="650" spc="50" dirty="0">
                          <a:latin typeface="MS UI Gothic"/>
                          <a:cs typeface="MS UI Gothic"/>
                        </a:rPr>
                        <a:t>直前</a:t>
                      </a:r>
                      <a:r>
                        <a:rPr sz="650" spc="30" dirty="0">
                          <a:latin typeface="MS UI Gothic"/>
                          <a:cs typeface="MS UI Gothic"/>
                        </a:rPr>
                        <a:t>の</a:t>
                      </a:r>
                      <a:r>
                        <a:rPr sz="650" spc="5" dirty="0">
                          <a:latin typeface="MS UI Gothic"/>
                          <a:cs typeface="MS UI Gothic"/>
                        </a:rPr>
                        <a:t>過去</a:t>
                      </a:r>
                      <a:r>
                        <a:rPr sz="650" dirty="0">
                          <a:latin typeface="MS UI Gothic"/>
                          <a:cs typeface="MS UI Gothic"/>
                        </a:rPr>
                        <a:t>５ </a:t>
                      </a:r>
                      <a:r>
                        <a:rPr sz="650" spc="5" dirty="0">
                          <a:latin typeface="MS UI Gothic"/>
                          <a:cs typeface="MS UI Gothic"/>
                        </a:rPr>
                        <a:t> </a:t>
                      </a:r>
                      <a:r>
                        <a:rPr sz="650" spc="35" dirty="0">
                          <a:latin typeface="MS UI Gothic"/>
                          <a:cs typeface="MS UI Gothic"/>
                        </a:rPr>
                        <a:t>年間許可</a:t>
                      </a:r>
                      <a:r>
                        <a:rPr sz="650" spc="20" dirty="0">
                          <a:latin typeface="MS UI Gothic"/>
                          <a:cs typeface="MS UI Gothic"/>
                        </a:rPr>
                        <a:t>を</a:t>
                      </a:r>
                      <a:r>
                        <a:rPr sz="650" spc="55" dirty="0">
                          <a:latin typeface="MS UI Gothic"/>
                          <a:cs typeface="MS UI Gothic"/>
                        </a:rPr>
                        <a:t>受</a:t>
                      </a:r>
                      <a:r>
                        <a:rPr sz="650" spc="40" dirty="0">
                          <a:latin typeface="MS UI Gothic"/>
                          <a:cs typeface="MS UI Gothic"/>
                        </a:rPr>
                        <a:t>け</a:t>
                      </a:r>
                      <a:r>
                        <a:rPr sz="650" spc="100" dirty="0">
                          <a:latin typeface="MS UI Gothic"/>
                          <a:cs typeface="MS UI Gothic"/>
                        </a:rPr>
                        <a:t>て</a:t>
                      </a:r>
                      <a:r>
                        <a:rPr sz="650" spc="35" dirty="0">
                          <a:latin typeface="MS UI Gothic"/>
                          <a:cs typeface="MS UI Gothic"/>
                        </a:rPr>
                        <a:t>継続</a:t>
                      </a:r>
                      <a:r>
                        <a:rPr sz="650" spc="25" dirty="0">
                          <a:latin typeface="MS UI Gothic"/>
                          <a:cs typeface="MS UI Gothic"/>
                        </a:rPr>
                        <a:t>し</a:t>
                      </a:r>
                      <a:r>
                        <a:rPr sz="650" spc="100" dirty="0">
                          <a:latin typeface="MS UI Gothic"/>
                          <a:cs typeface="MS UI Gothic"/>
                        </a:rPr>
                        <a:t>て</a:t>
                      </a:r>
                      <a:r>
                        <a:rPr sz="650" spc="35" dirty="0">
                          <a:latin typeface="MS UI Gothic"/>
                          <a:cs typeface="MS UI Gothic"/>
                        </a:rPr>
                        <a:t>営業</a:t>
                      </a:r>
                      <a:r>
                        <a:rPr sz="650" spc="25" dirty="0">
                          <a:latin typeface="MS UI Gothic"/>
                          <a:cs typeface="MS UI Gothic"/>
                        </a:rPr>
                        <a:t>し</a:t>
                      </a:r>
                      <a:r>
                        <a:rPr sz="650" spc="95" dirty="0">
                          <a:latin typeface="MS UI Gothic"/>
                          <a:cs typeface="MS UI Gothic"/>
                        </a:rPr>
                        <a:t>た</a:t>
                      </a:r>
                      <a:r>
                        <a:rPr sz="650" spc="45" dirty="0">
                          <a:latin typeface="MS UI Gothic"/>
                          <a:cs typeface="MS UI Gothic"/>
                        </a:rPr>
                        <a:t>実績</a:t>
                      </a:r>
                      <a:r>
                        <a:rPr sz="650" spc="35" dirty="0">
                          <a:latin typeface="MS UI Gothic"/>
                          <a:cs typeface="MS UI Gothic"/>
                        </a:rPr>
                        <a:t>を</a:t>
                      </a:r>
                      <a:r>
                        <a:rPr sz="650" spc="10" dirty="0">
                          <a:latin typeface="MS UI Gothic"/>
                          <a:cs typeface="MS UI Gothic"/>
                        </a:rPr>
                        <a:t>有</a:t>
                      </a:r>
                      <a:r>
                        <a:rPr sz="650" spc="80" dirty="0">
                          <a:latin typeface="MS UI Gothic"/>
                          <a:cs typeface="MS UI Gothic"/>
                        </a:rPr>
                        <a:t>す</a:t>
                      </a:r>
                      <a:r>
                        <a:rPr sz="650" spc="70" dirty="0">
                          <a:latin typeface="MS UI Gothic"/>
                          <a:cs typeface="MS UI Gothic"/>
                        </a:rPr>
                        <a:t>る</a:t>
                      </a:r>
                      <a:r>
                        <a:rPr sz="650" spc="20" dirty="0">
                          <a:latin typeface="MS UI Gothic"/>
                          <a:cs typeface="MS UI Gothic"/>
                        </a:rPr>
                        <a:t>場</a:t>
                      </a:r>
                      <a:r>
                        <a:rPr sz="650" spc="10" dirty="0">
                          <a:latin typeface="MS UI Gothic"/>
                          <a:cs typeface="MS UI Gothic"/>
                        </a:rPr>
                        <a:t>合</a:t>
                      </a:r>
                      <a:r>
                        <a:rPr sz="650" spc="95" dirty="0">
                          <a:latin typeface="MS UI Gothic"/>
                          <a:cs typeface="MS UI Gothic"/>
                        </a:rPr>
                        <a:t>は</a:t>
                      </a:r>
                      <a:r>
                        <a:rPr sz="650" spc="10" dirty="0">
                          <a:latin typeface="MS UI Gothic"/>
                          <a:cs typeface="MS UI Gothic"/>
                        </a:rPr>
                        <a:t>事</a:t>
                      </a:r>
                      <a:r>
                        <a:rPr sz="650" spc="35" dirty="0">
                          <a:latin typeface="MS UI Gothic"/>
                          <a:cs typeface="MS UI Gothic"/>
                        </a:rPr>
                        <a:t>業年度終了変更届</a:t>
                      </a:r>
                      <a:r>
                        <a:rPr sz="650" spc="15" dirty="0">
                          <a:latin typeface="MS UI Gothic"/>
                          <a:cs typeface="MS UI Gothic"/>
                        </a:rPr>
                        <a:t>に</a:t>
                      </a:r>
                      <a:r>
                        <a:rPr sz="650" spc="30" dirty="0">
                          <a:latin typeface="MS UI Gothic"/>
                          <a:cs typeface="MS UI Gothic"/>
                        </a:rPr>
                        <a:t>よ</a:t>
                      </a:r>
                      <a:r>
                        <a:rPr sz="650" spc="25" dirty="0">
                          <a:latin typeface="MS UI Gothic"/>
                          <a:cs typeface="MS UI Gothic"/>
                        </a:rPr>
                        <a:t>り</a:t>
                      </a:r>
                      <a:r>
                        <a:rPr sz="650" spc="10" dirty="0">
                          <a:latin typeface="MS UI Gothic"/>
                          <a:cs typeface="MS UI Gothic"/>
                        </a:rPr>
                        <a:t>確</a:t>
                      </a:r>
                      <a:r>
                        <a:rPr sz="650" spc="20" dirty="0">
                          <a:latin typeface="MS UI Gothic"/>
                          <a:cs typeface="MS UI Gothic"/>
                        </a:rPr>
                        <a:t>認</a:t>
                      </a:r>
                      <a:r>
                        <a:rPr sz="650" spc="15" dirty="0">
                          <a:latin typeface="MS UI Gothic"/>
                          <a:cs typeface="MS UI Gothic"/>
                        </a:rPr>
                        <a:t>。</a:t>
                      </a:r>
                      <a:endParaRPr sz="650">
                        <a:latin typeface="MS UI Gothic"/>
                        <a:cs typeface="MS UI 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spcBef>
                          <a:spcPts val="25"/>
                        </a:spcBef>
                      </a:pPr>
                      <a:endParaRPr sz="5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spcBef>
                          <a:spcPts val="25"/>
                        </a:spcBef>
                      </a:pPr>
                      <a:endParaRPr sz="5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p>
                      <a:pPr>
                        <a:lnSpc>
                          <a:spcPct val="100000"/>
                        </a:lnSpc>
                        <a:spcBef>
                          <a:spcPts val="25"/>
                        </a:spcBef>
                      </a:pPr>
                      <a:endParaRPr sz="5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spcBef>
                          <a:spcPts val="25"/>
                        </a:spcBef>
                      </a:pPr>
                      <a:endParaRPr sz="550">
                        <a:latin typeface="Times New Roman"/>
                        <a:cs typeface="Times New Roman"/>
                      </a:endParaRPr>
                    </a:p>
                    <a:p>
                      <a:pPr marR="34925" algn="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L="1905" algn="ctr">
                        <a:lnSpc>
                          <a:spcPct val="100000"/>
                        </a:lnSpc>
                        <a:spcBef>
                          <a:spcPts val="610"/>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p>
                      <a:pPr marL="1270" algn="ctr">
                        <a:lnSpc>
                          <a:spcPct val="100000"/>
                        </a:lnSpc>
                        <a:spcBef>
                          <a:spcPts val="610"/>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L="1270" algn="ctr">
                        <a:lnSpc>
                          <a:spcPct val="100000"/>
                        </a:lnSpc>
                        <a:spcBef>
                          <a:spcPts val="610"/>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p>
                      <a:pPr marL="635" algn="ctr">
                        <a:lnSpc>
                          <a:spcPct val="100000"/>
                        </a:lnSpc>
                        <a:spcBef>
                          <a:spcPts val="610"/>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20"/>
                        </a:spcBef>
                      </a:pPr>
                      <a:endParaRPr sz="1100">
                        <a:latin typeface="Times New Roman"/>
                        <a:cs typeface="Times New Roman"/>
                      </a:endParaRPr>
                    </a:p>
                    <a:p>
                      <a:pPr marL="8890" algn="ctr">
                        <a:lnSpc>
                          <a:spcPct val="100000"/>
                        </a:lnSpc>
                      </a:pPr>
                      <a:r>
                        <a:rPr sz="950" dirty="0">
                          <a:latin typeface="MS UI Gothic"/>
                          <a:cs typeface="MS UI Gothic"/>
                        </a:rPr>
                        <a:t>□</a:t>
                      </a:r>
                      <a:endParaRPr sz="950">
                        <a:latin typeface="MS UI Gothic"/>
                        <a:cs typeface="MS UI Gothic"/>
                      </a:endParaRPr>
                    </a:p>
                  </a:txBody>
                  <a:tcPr marL="0" marR="0" marT="254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6"/>
                  </a:ext>
                </a:extLst>
              </a:tr>
              <a:tr h="289559">
                <a:tc>
                  <a:txBody>
                    <a:bodyPr/>
                    <a:lstStyle/>
                    <a:p>
                      <a:pPr>
                        <a:lnSpc>
                          <a:spcPct val="100000"/>
                        </a:lnSpc>
                        <a:spcBef>
                          <a:spcPts val="45"/>
                        </a:spcBef>
                      </a:pPr>
                      <a:endParaRPr sz="600">
                        <a:latin typeface="Times New Roman"/>
                        <a:cs typeface="Times New Roman"/>
                      </a:endParaRPr>
                    </a:p>
                    <a:p>
                      <a:pPr marR="10160" algn="r">
                        <a:lnSpc>
                          <a:spcPct val="100000"/>
                        </a:lnSpc>
                      </a:pPr>
                      <a:r>
                        <a:rPr sz="650" spc="5" dirty="0">
                          <a:latin typeface="MS PGothic"/>
                          <a:cs typeface="MS PGothic"/>
                        </a:rPr>
                        <a:t>17</a:t>
                      </a:r>
                      <a:endParaRPr sz="650">
                        <a:latin typeface="MS PGothic"/>
                        <a:cs typeface="MS PGothic"/>
                      </a:endParaRPr>
                    </a:p>
                  </a:txBody>
                  <a:tcPr marL="0" marR="0" marT="57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7145">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38735">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ts val="805"/>
                        </a:lnSpc>
                      </a:pPr>
                      <a:r>
                        <a:rPr sz="700" spc="-15" dirty="0">
                          <a:latin typeface="MS PGothic"/>
                          <a:cs typeface="MS PGothic"/>
                        </a:rPr>
                        <a:t>営業所の確認書</a:t>
                      </a:r>
                      <a:r>
                        <a:rPr sz="700" dirty="0">
                          <a:latin typeface="MS PGothic"/>
                          <a:cs typeface="MS PGothic"/>
                        </a:rPr>
                        <a:t>類</a:t>
                      </a:r>
                      <a:endParaRPr sz="700">
                        <a:latin typeface="MS PGothic"/>
                        <a:cs typeface="MS PGothic"/>
                      </a:endParaRPr>
                    </a:p>
                    <a:p>
                      <a:pPr marL="17145" marR="78105">
                        <a:lnSpc>
                          <a:spcPts val="750"/>
                        </a:lnSpc>
                      </a:pPr>
                      <a:r>
                        <a:rPr sz="650" spc="40" dirty="0">
                          <a:latin typeface="MS UI Gothic"/>
                          <a:cs typeface="MS UI Gothic"/>
                        </a:rPr>
                        <a:t>※営業所</a:t>
                      </a:r>
                      <a:r>
                        <a:rPr sz="650" spc="20" dirty="0">
                          <a:latin typeface="MS UI Gothic"/>
                          <a:cs typeface="MS UI Gothic"/>
                        </a:rPr>
                        <a:t>の写真</a:t>
                      </a:r>
                      <a:r>
                        <a:rPr sz="650" spc="10" dirty="0">
                          <a:latin typeface="MS UI Gothic"/>
                          <a:cs typeface="MS UI Gothic"/>
                        </a:rPr>
                        <a:t>（</a:t>
                      </a:r>
                      <a:r>
                        <a:rPr sz="650" spc="20" dirty="0">
                          <a:latin typeface="MS UI Gothic"/>
                          <a:cs typeface="MS UI Gothic"/>
                        </a:rPr>
                        <a:t>外</a:t>
                      </a:r>
                      <a:r>
                        <a:rPr sz="650" spc="10" dirty="0">
                          <a:latin typeface="MS UI Gothic"/>
                          <a:cs typeface="MS UI Gothic"/>
                        </a:rPr>
                        <a:t>観、</a:t>
                      </a:r>
                      <a:r>
                        <a:rPr sz="650" spc="20" dirty="0">
                          <a:latin typeface="MS UI Gothic"/>
                          <a:cs typeface="MS UI Gothic"/>
                        </a:rPr>
                        <a:t>入口</a:t>
                      </a:r>
                      <a:r>
                        <a:rPr sz="650" spc="10" dirty="0">
                          <a:latin typeface="MS UI Gothic"/>
                          <a:cs typeface="MS UI Gothic"/>
                        </a:rPr>
                        <a:t>、</a:t>
                      </a:r>
                      <a:r>
                        <a:rPr sz="650" spc="20" dirty="0">
                          <a:latin typeface="MS UI Gothic"/>
                          <a:cs typeface="MS UI Gothic"/>
                        </a:rPr>
                        <a:t>内部</a:t>
                      </a:r>
                      <a:r>
                        <a:rPr sz="650" spc="10" dirty="0">
                          <a:latin typeface="MS UI Gothic"/>
                          <a:cs typeface="MS UI Gothic"/>
                        </a:rPr>
                        <a:t>）。</a:t>
                      </a:r>
                      <a:r>
                        <a:rPr sz="650" spc="45" dirty="0">
                          <a:latin typeface="MS UI Gothic"/>
                          <a:cs typeface="MS UI Gothic"/>
                        </a:rPr>
                        <a:t>写真</a:t>
                      </a:r>
                      <a:r>
                        <a:rPr sz="650" spc="30" dirty="0">
                          <a:latin typeface="MS UI Gothic"/>
                          <a:cs typeface="MS UI Gothic"/>
                        </a:rPr>
                        <a:t>を</a:t>
                      </a:r>
                      <a:r>
                        <a:rPr sz="650" spc="35" dirty="0">
                          <a:latin typeface="MS UI Gothic"/>
                          <a:cs typeface="MS UI Gothic"/>
                        </a:rPr>
                        <a:t>貼付</a:t>
                      </a:r>
                      <a:r>
                        <a:rPr sz="650" spc="25" dirty="0">
                          <a:latin typeface="MS UI Gothic"/>
                          <a:cs typeface="MS UI Gothic"/>
                        </a:rPr>
                        <a:t>し</a:t>
                      </a:r>
                      <a:r>
                        <a:rPr sz="650" spc="95" dirty="0">
                          <a:latin typeface="MS UI Gothic"/>
                          <a:cs typeface="MS UI Gothic"/>
                        </a:rPr>
                        <a:t>た</a:t>
                      </a:r>
                      <a:r>
                        <a:rPr sz="650" spc="45" dirty="0">
                          <a:latin typeface="MS UI Gothic"/>
                          <a:cs typeface="MS UI Gothic"/>
                        </a:rPr>
                        <a:t>用紙余白</a:t>
                      </a:r>
                      <a:r>
                        <a:rPr sz="650" spc="25" dirty="0">
                          <a:latin typeface="MS UI Gothic"/>
                          <a:cs typeface="MS UI Gothic"/>
                        </a:rPr>
                        <a:t>に</a:t>
                      </a:r>
                      <a:r>
                        <a:rPr sz="650" spc="10" dirty="0">
                          <a:latin typeface="MS UI Gothic"/>
                          <a:cs typeface="MS UI Gothic"/>
                        </a:rPr>
                        <a:t>、</a:t>
                      </a:r>
                      <a:r>
                        <a:rPr sz="650" spc="45" dirty="0">
                          <a:latin typeface="MS UI Gothic"/>
                          <a:cs typeface="MS UI Gothic"/>
                        </a:rPr>
                        <a:t>営業所</a:t>
                      </a:r>
                      <a:r>
                        <a:rPr sz="650" spc="25" dirty="0">
                          <a:latin typeface="MS UI Gothic"/>
                          <a:cs typeface="MS UI Gothic"/>
                        </a:rPr>
                        <a:t>の</a:t>
                      </a:r>
                      <a:r>
                        <a:rPr sz="650" spc="35" dirty="0">
                          <a:latin typeface="MS UI Gothic"/>
                          <a:cs typeface="MS UI Gothic"/>
                        </a:rPr>
                        <a:t>使用権原</a:t>
                      </a:r>
                      <a:r>
                        <a:rPr sz="650" spc="20" dirty="0">
                          <a:latin typeface="MS UI Gothic"/>
                          <a:cs typeface="MS UI Gothic"/>
                        </a:rPr>
                        <a:t>が</a:t>
                      </a:r>
                      <a:r>
                        <a:rPr sz="650" spc="35" dirty="0">
                          <a:latin typeface="MS UI Gothic"/>
                          <a:cs typeface="MS UI Gothic"/>
                        </a:rPr>
                        <a:t>自己所有又</a:t>
                      </a:r>
                      <a:r>
                        <a:rPr sz="650" spc="20" dirty="0">
                          <a:latin typeface="MS UI Gothic"/>
                          <a:cs typeface="MS UI Gothic"/>
                        </a:rPr>
                        <a:t>は賃 </a:t>
                      </a:r>
                      <a:r>
                        <a:rPr sz="650" spc="45" dirty="0">
                          <a:latin typeface="MS UI Gothic"/>
                          <a:cs typeface="MS UI Gothic"/>
                        </a:rPr>
                        <a:t>貸借等</a:t>
                      </a:r>
                      <a:r>
                        <a:rPr sz="650" spc="25" dirty="0">
                          <a:latin typeface="MS UI Gothic"/>
                          <a:cs typeface="MS UI Gothic"/>
                        </a:rPr>
                        <a:t>の</a:t>
                      </a:r>
                      <a:r>
                        <a:rPr sz="650" spc="60" dirty="0">
                          <a:latin typeface="MS UI Gothic"/>
                          <a:cs typeface="MS UI Gothic"/>
                        </a:rPr>
                        <a:t>別</a:t>
                      </a:r>
                      <a:r>
                        <a:rPr sz="650" spc="45" dirty="0">
                          <a:latin typeface="MS UI Gothic"/>
                          <a:cs typeface="MS UI Gothic"/>
                        </a:rPr>
                        <a:t>を</a:t>
                      </a:r>
                      <a:r>
                        <a:rPr sz="650" spc="20" dirty="0">
                          <a:latin typeface="MS UI Gothic"/>
                          <a:cs typeface="MS UI Gothic"/>
                        </a:rPr>
                        <a:t>記</a:t>
                      </a:r>
                      <a:r>
                        <a:rPr sz="650" spc="10" dirty="0">
                          <a:latin typeface="MS UI Gothic"/>
                          <a:cs typeface="MS UI Gothic"/>
                        </a:rPr>
                        <a:t>載</a:t>
                      </a:r>
                      <a:r>
                        <a:rPr sz="650" spc="80" dirty="0">
                          <a:latin typeface="MS UI Gothic"/>
                          <a:cs typeface="MS UI Gothic"/>
                        </a:rPr>
                        <a:t>す</a:t>
                      </a:r>
                      <a:r>
                        <a:rPr sz="650" spc="70" dirty="0">
                          <a:latin typeface="MS UI Gothic"/>
                          <a:cs typeface="MS UI Gothic"/>
                        </a:rPr>
                        <a:t>る</a:t>
                      </a:r>
                      <a:r>
                        <a:rPr sz="650" spc="50" dirty="0">
                          <a:latin typeface="MS UI Gothic"/>
                          <a:cs typeface="MS UI Gothic"/>
                        </a:rPr>
                        <a:t>こと</a:t>
                      </a:r>
                      <a:r>
                        <a:rPr sz="650" spc="15" dirty="0">
                          <a:latin typeface="MS UI Gothic"/>
                          <a:cs typeface="MS UI Gothic"/>
                        </a:rPr>
                        <a:t>。</a:t>
                      </a:r>
                      <a:endParaRPr sz="650">
                        <a:latin typeface="MS UI Gothic"/>
                        <a:cs typeface="MS UI 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545"/>
                        </a:spcBef>
                      </a:pPr>
                      <a:r>
                        <a:rPr sz="950" dirty="0">
                          <a:latin typeface="MS UI Gothic"/>
                          <a:cs typeface="MS UI Gothic"/>
                        </a:rPr>
                        <a:t>□</a:t>
                      </a:r>
                      <a:endParaRPr sz="950">
                        <a:latin typeface="MS UI Gothic"/>
                        <a:cs typeface="MS UI Gothic"/>
                      </a:endParaRPr>
                    </a:p>
                  </a:txBody>
                  <a:tcPr marL="0" marR="0" marT="6921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7"/>
                  </a:ext>
                </a:extLst>
              </a:tr>
              <a:tr h="310894">
                <a:tc>
                  <a:txBody>
                    <a:bodyPr/>
                    <a:lstStyle/>
                    <a:p>
                      <a:pPr>
                        <a:lnSpc>
                          <a:spcPct val="100000"/>
                        </a:lnSpc>
                        <a:spcBef>
                          <a:spcPts val="15"/>
                        </a:spcBef>
                      </a:pPr>
                      <a:endParaRPr sz="700">
                        <a:latin typeface="Times New Roman"/>
                        <a:cs typeface="Times New Roman"/>
                      </a:endParaRPr>
                    </a:p>
                    <a:p>
                      <a:pPr marR="10160" algn="r">
                        <a:lnSpc>
                          <a:spcPct val="100000"/>
                        </a:lnSpc>
                      </a:pPr>
                      <a:r>
                        <a:rPr sz="650" spc="5" dirty="0">
                          <a:latin typeface="MS PGothic"/>
                          <a:cs typeface="MS PGothic"/>
                        </a:rPr>
                        <a:t>18</a:t>
                      </a:r>
                      <a:endParaRPr sz="650">
                        <a:latin typeface="MS PGothic"/>
                        <a:cs typeface="MS PGothic"/>
                      </a:endParaRPr>
                    </a:p>
                  </a:txBody>
                  <a:tcPr marL="0" marR="0" marT="190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L="17145">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L="38735">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ts val="815"/>
                        </a:lnSpc>
                        <a:spcBef>
                          <a:spcPts val="60"/>
                        </a:spcBef>
                      </a:pPr>
                      <a:r>
                        <a:rPr sz="700" spc="-15" dirty="0">
                          <a:latin typeface="MS PGothic"/>
                          <a:cs typeface="MS PGothic"/>
                        </a:rPr>
                        <a:t>法務局が発行</a:t>
                      </a:r>
                      <a:r>
                        <a:rPr sz="700" spc="-10" dirty="0">
                          <a:latin typeface="MS PGothic"/>
                          <a:cs typeface="MS PGothic"/>
                        </a:rPr>
                        <a:t>する</a:t>
                      </a:r>
                      <a:r>
                        <a:rPr sz="700" spc="-15" dirty="0">
                          <a:latin typeface="MS PGothic"/>
                          <a:cs typeface="MS PGothic"/>
                        </a:rPr>
                        <a:t>成年</a:t>
                      </a:r>
                      <a:r>
                        <a:rPr sz="700" spc="-10" dirty="0">
                          <a:latin typeface="MS PGothic"/>
                          <a:cs typeface="MS PGothic"/>
                        </a:rPr>
                        <a:t>被</a:t>
                      </a:r>
                      <a:r>
                        <a:rPr sz="700" spc="-15" dirty="0">
                          <a:latin typeface="MS PGothic"/>
                          <a:cs typeface="MS PGothic"/>
                        </a:rPr>
                        <a:t>後見人</a:t>
                      </a:r>
                      <a:r>
                        <a:rPr sz="700" spc="-5" dirty="0">
                          <a:latin typeface="MS PGothic"/>
                          <a:cs typeface="MS PGothic"/>
                        </a:rPr>
                        <a:t>、</a:t>
                      </a:r>
                      <a:r>
                        <a:rPr sz="700" spc="-15" dirty="0">
                          <a:latin typeface="MS PGothic"/>
                          <a:cs typeface="MS PGothic"/>
                        </a:rPr>
                        <a:t>被保佐人の</a:t>
                      </a:r>
                      <a:r>
                        <a:rPr sz="700" dirty="0">
                          <a:latin typeface="MS PGothic"/>
                          <a:cs typeface="MS PGothic"/>
                        </a:rPr>
                        <a:t>「</a:t>
                      </a:r>
                      <a:r>
                        <a:rPr sz="700" spc="-15" dirty="0">
                          <a:latin typeface="MS PGothic"/>
                          <a:cs typeface="MS PGothic"/>
                        </a:rPr>
                        <a:t>登記され</a:t>
                      </a:r>
                      <a:r>
                        <a:rPr sz="700" spc="-10" dirty="0">
                          <a:latin typeface="MS PGothic"/>
                          <a:cs typeface="MS PGothic"/>
                        </a:rPr>
                        <a:t>て</a:t>
                      </a:r>
                      <a:r>
                        <a:rPr sz="700" spc="-15" dirty="0">
                          <a:latin typeface="MS PGothic"/>
                          <a:cs typeface="MS PGothic"/>
                        </a:rPr>
                        <a:t>い</a:t>
                      </a:r>
                      <a:r>
                        <a:rPr sz="700" spc="-10" dirty="0">
                          <a:latin typeface="MS PGothic"/>
                          <a:cs typeface="MS PGothic"/>
                        </a:rPr>
                        <a:t>な</a:t>
                      </a:r>
                      <a:r>
                        <a:rPr sz="700" spc="-15" dirty="0">
                          <a:latin typeface="MS PGothic"/>
                          <a:cs typeface="MS PGothic"/>
                        </a:rPr>
                        <a:t>い</a:t>
                      </a:r>
                      <a:r>
                        <a:rPr sz="700" spc="-10" dirty="0">
                          <a:latin typeface="MS PGothic"/>
                          <a:cs typeface="MS PGothic"/>
                        </a:rPr>
                        <a:t>こ</a:t>
                      </a:r>
                      <a:r>
                        <a:rPr sz="700" spc="-15" dirty="0">
                          <a:latin typeface="MS PGothic"/>
                          <a:cs typeface="MS PGothic"/>
                        </a:rPr>
                        <a:t>との証</a:t>
                      </a:r>
                      <a:r>
                        <a:rPr sz="700" spc="-10" dirty="0">
                          <a:latin typeface="MS PGothic"/>
                          <a:cs typeface="MS PGothic"/>
                        </a:rPr>
                        <a:t>明</a:t>
                      </a:r>
                      <a:r>
                        <a:rPr sz="700" spc="-15" dirty="0">
                          <a:latin typeface="MS PGothic"/>
                          <a:cs typeface="MS PGothic"/>
                        </a:rPr>
                        <a:t>書</a:t>
                      </a:r>
                      <a:r>
                        <a:rPr sz="700" dirty="0">
                          <a:latin typeface="MS PGothic"/>
                          <a:cs typeface="MS PGothic"/>
                        </a:rPr>
                        <a:t>」</a:t>
                      </a:r>
                      <a:endParaRPr sz="700">
                        <a:latin typeface="MS PGothic"/>
                        <a:cs typeface="MS PGothic"/>
                      </a:endParaRPr>
                    </a:p>
                    <a:p>
                      <a:pPr marL="17145" marR="82550">
                        <a:lnSpc>
                          <a:spcPts val="750"/>
                        </a:lnSpc>
                      </a:pPr>
                      <a:r>
                        <a:rPr sz="650" spc="15" dirty="0">
                          <a:latin typeface="MS UI Gothic"/>
                          <a:cs typeface="MS UI Gothic"/>
                        </a:rPr>
                        <a:t>※申請日前</a:t>
                      </a:r>
                      <a:r>
                        <a:rPr sz="650" spc="5" dirty="0">
                          <a:latin typeface="MS UI Gothic"/>
                          <a:cs typeface="MS UI Gothic"/>
                        </a:rPr>
                        <a:t>３</a:t>
                      </a:r>
                      <a:r>
                        <a:rPr sz="650" spc="100" dirty="0">
                          <a:latin typeface="MS UI Gothic"/>
                          <a:cs typeface="MS UI Gothic"/>
                        </a:rPr>
                        <a:t>か</a:t>
                      </a:r>
                      <a:r>
                        <a:rPr sz="650" spc="50" dirty="0">
                          <a:latin typeface="MS UI Gothic"/>
                          <a:cs typeface="MS UI Gothic"/>
                        </a:rPr>
                        <a:t>月以内</a:t>
                      </a:r>
                      <a:r>
                        <a:rPr sz="650" spc="30" dirty="0">
                          <a:latin typeface="MS UI Gothic"/>
                          <a:cs typeface="MS UI Gothic"/>
                        </a:rPr>
                        <a:t>に</a:t>
                      </a:r>
                      <a:r>
                        <a:rPr sz="650" spc="35" dirty="0">
                          <a:latin typeface="MS UI Gothic"/>
                          <a:cs typeface="MS UI Gothic"/>
                        </a:rPr>
                        <a:t>発行</a:t>
                      </a:r>
                      <a:r>
                        <a:rPr sz="650" spc="20" dirty="0">
                          <a:latin typeface="MS UI Gothic"/>
                          <a:cs typeface="MS UI Gothic"/>
                        </a:rPr>
                        <a:t>さ</a:t>
                      </a:r>
                      <a:r>
                        <a:rPr sz="650" spc="80" dirty="0">
                          <a:latin typeface="MS UI Gothic"/>
                          <a:cs typeface="MS UI Gothic"/>
                        </a:rPr>
                        <a:t>れ</a:t>
                      </a:r>
                      <a:r>
                        <a:rPr sz="650" spc="95" dirty="0">
                          <a:latin typeface="MS UI Gothic"/>
                          <a:cs typeface="MS UI Gothic"/>
                        </a:rPr>
                        <a:t>た</a:t>
                      </a:r>
                      <a:r>
                        <a:rPr sz="650" dirty="0">
                          <a:latin typeface="MS UI Gothic"/>
                          <a:cs typeface="MS UI Gothic"/>
                        </a:rPr>
                        <a:t>も</a:t>
                      </a:r>
                      <a:r>
                        <a:rPr sz="650" spc="105" dirty="0">
                          <a:latin typeface="MS UI Gothic"/>
                          <a:cs typeface="MS UI Gothic"/>
                        </a:rPr>
                        <a:t>の</a:t>
                      </a:r>
                      <a:r>
                        <a:rPr sz="650" spc="95" dirty="0">
                          <a:latin typeface="MS UI Gothic"/>
                          <a:cs typeface="MS UI Gothic"/>
                        </a:rPr>
                        <a:t>で</a:t>
                      </a:r>
                      <a:r>
                        <a:rPr sz="650" spc="10" dirty="0">
                          <a:latin typeface="MS UI Gothic"/>
                          <a:cs typeface="MS UI Gothic"/>
                        </a:rPr>
                        <a:t>、</a:t>
                      </a:r>
                      <a:r>
                        <a:rPr sz="650" spc="20" dirty="0">
                          <a:latin typeface="MS UI Gothic"/>
                          <a:cs typeface="MS UI Gothic"/>
                        </a:rPr>
                        <a:t>個人事</a:t>
                      </a:r>
                      <a:r>
                        <a:rPr sz="650" spc="10" dirty="0">
                          <a:latin typeface="MS UI Gothic"/>
                          <a:cs typeface="MS UI Gothic"/>
                        </a:rPr>
                        <a:t>業</a:t>
                      </a:r>
                      <a:r>
                        <a:rPr sz="650" spc="70" dirty="0">
                          <a:latin typeface="MS UI Gothic"/>
                          <a:cs typeface="MS UI Gothic"/>
                        </a:rPr>
                        <a:t>者</a:t>
                      </a:r>
                      <a:r>
                        <a:rPr sz="650" spc="55" dirty="0">
                          <a:latin typeface="MS UI Gothic"/>
                          <a:cs typeface="MS UI Gothic"/>
                        </a:rPr>
                        <a:t>の</a:t>
                      </a:r>
                      <a:r>
                        <a:rPr sz="650" spc="45" dirty="0">
                          <a:latin typeface="MS UI Gothic"/>
                          <a:cs typeface="MS UI Gothic"/>
                        </a:rPr>
                        <a:t>場合</a:t>
                      </a:r>
                      <a:r>
                        <a:rPr sz="650" spc="30" dirty="0">
                          <a:latin typeface="MS UI Gothic"/>
                          <a:cs typeface="MS UI Gothic"/>
                        </a:rPr>
                        <a:t>は</a:t>
                      </a:r>
                      <a:r>
                        <a:rPr sz="650" spc="20" dirty="0">
                          <a:latin typeface="MS UI Gothic"/>
                          <a:cs typeface="MS UI Gothic"/>
                        </a:rPr>
                        <a:t>事業主</a:t>
                      </a:r>
                      <a:r>
                        <a:rPr sz="650" spc="10" dirty="0">
                          <a:latin typeface="MS UI Gothic"/>
                          <a:cs typeface="MS UI Gothic"/>
                        </a:rPr>
                        <a:t>及</a:t>
                      </a:r>
                      <a:r>
                        <a:rPr sz="650" spc="55" dirty="0">
                          <a:latin typeface="MS UI Gothic"/>
                          <a:cs typeface="MS UI Gothic"/>
                        </a:rPr>
                        <a:t>び</a:t>
                      </a:r>
                      <a:r>
                        <a:rPr sz="650" spc="65" dirty="0">
                          <a:latin typeface="MS UI Gothic"/>
                          <a:cs typeface="MS UI Gothic"/>
                        </a:rPr>
                        <a:t>支配人</a:t>
                      </a:r>
                      <a:r>
                        <a:rPr sz="650" spc="40" dirty="0">
                          <a:latin typeface="MS UI Gothic"/>
                          <a:cs typeface="MS UI Gothic"/>
                        </a:rPr>
                        <a:t>の</a:t>
                      </a:r>
                      <a:r>
                        <a:rPr sz="650" spc="20" dirty="0">
                          <a:latin typeface="MS UI Gothic"/>
                          <a:cs typeface="MS UI Gothic"/>
                        </a:rPr>
                        <a:t>分</a:t>
                      </a:r>
                      <a:r>
                        <a:rPr sz="650" spc="10" dirty="0">
                          <a:latin typeface="MS UI Gothic"/>
                          <a:cs typeface="MS UI Gothic"/>
                        </a:rPr>
                        <a:t>、</a:t>
                      </a:r>
                      <a:r>
                        <a:rPr sz="650" spc="50" dirty="0">
                          <a:latin typeface="MS UI Gothic"/>
                          <a:cs typeface="MS UI Gothic"/>
                        </a:rPr>
                        <a:t>法人</a:t>
                      </a:r>
                      <a:r>
                        <a:rPr sz="650" spc="40" dirty="0">
                          <a:latin typeface="MS UI Gothic"/>
                          <a:cs typeface="MS UI Gothic"/>
                        </a:rPr>
                        <a:t>の</a:t>
                      </a:r>
                      <a:r>
                        <a:rPr sz="650" spc="10" dirty="0">
                          <a:latin typeface="MS UI Gothic"/>
                          <a:cs typeface="MS UI Gothic"/>
                        </a:rPr>
                        <a:t>場</a:t>
                      </a:r>
                      <a:r>
                        <a:rPr sz="650" spc="60" dirty="0">
                          <a:latin typeface="MS UI Gothic"/>
                          <a:cs typeface="MS UI Gothic"/>
                        </a:rPr>
                        <a:t>合</a:t>
                      </a:r>
                      <a:r>
                        <a:rPr sz="650" spc="50" dirty="0">
                          <a:latin typeface="MS UI Gothic"/>
                          <a:cs typeface="MS UI Gothic"/>
                        </a:rPr>
                        <a:t>は </a:t>
                      </a:r>
                      <a:r>
                        <a:rPr sz="650" spc="35" dirty="0">
                          <a:latin typeface="MS UI Gothic"/>
                          <a:cs typeface="MS UI Gothic"/>
                        </a:rPr>
                        <a:t>役員及</a:t>
                      </a:r>
                      <a:r>
                        <a:rPr sz="650" spc="25" dirty="0">
                          <a:latin typeface="MS UI Gothic"/>
                          <a:cs typeface="MS UI Gothic"/>
                        </a:rPr>
                        <a:t>び</a:t>
                      </a:r>
                      <a:r>
                        <a:rPr sz="650" spc="35" dirty="0">
                          <a:latin typeface="MS UI Gothic"/>
                          <a:cs typeface="MS UI Gothic"/>
                        </a:rPr>
                        <a:t>令</a:t>
                      </a:r>
                      <a:r>
                        <a:rPr sz="650" spc="15" dirty="0">
                          <a:latin typeface="MS UI Gothic"/>
                          <a:cs typeface="MS UI Gothic"/>
                        </a:rPr>
                        <a:t>３</a:t>
                      </a:r>
                      <a:r>
                        <a:rPr sz="650" spc="20" dirty="0">
                          <a:latin typeface="MS UI Gothic"/>
                          <a:cs typeface="MS UI Gothic"/>
                        </a:rPr>
                        <a:t>条使</a:t>
                      </a:r>
                      <a:r>
                        <a:rPr sz="650" spc="10" dirty="0">
                          <a:latin typeface="MS UI Gothic"/>
                          <a:cs typeface="MS UI Gothic"/>
                        </a:rPr>
                        <a:t>用</a:t>
                      </a:r>
                      <a:r>
                        <a:rPr sz="650" spc="70" dirty="0">
                          <a:latin typeface="MS UI Gothic"/>
                          <a:cs typeface="MS UI Gothic"/>
                        </a:rPr>
                        <a:t>人</a:t>
                      </a:r>
                      <a:r>
                        <a:rPr sz="650" spc="55" dirty="0">
                          <a:latin typeface="MS UI Gothic"/>
                          <a:cs typeface="MS UI Gothic"/>
                        </a:rPr>
                        <a:t>の</a:t>
                      </a:r>
                      <a:r>
                        <a:rPr sz="650" spc="20" dirty="0">
                          <a:latin typeface="MS UI Gothic"/>
                          <a:cs typeface="MS UI Gothic"/>
                        </a:rPr>
                        <a:t>分</a:t>
                      </a:r>
                      <a:r>
                        <a:rPr sz="650" dirty="0">
                          <a:latin typeface="MS UI Gothic"/>
                          <a:cs typeface="MS UI Gothic"/>
                        </a:rPr>
                        <a:t>（</a:t>
                      </a:r>
                      <a:r>
                        <a:rPr sz="650" spc="20" dirty="0">
                          <a:latin typeface="MS UI Gothic"/>
                          <a:cs typeface="MS UI Gothic"/>
                        </a:rPr>
                        <a:t>顧問</a:t>
                      </a:r>
                      <a:r>
                        <a:rPr sz="650" spc="10" dirty="0">
                          <a:latin typeface="MS UI Gothic"/>
                          <a:cs typeface="MS UI Gothic"/>
                        </a:rPr>
                        <a:t>、</a:t>
                      </a:r>
                      <a:r>
                        <a:rPr sz="650" spc="20" dirty="0">
                          <a:latin typeface="MS UI Gothic"/>
                          <a:cs typeface="MS UI Gothic"/>
                        </a:rPr>
                        <a:t>相談役</a:t>
                      </a:r>
                      <a:r>
                        <a:rPr sz="650" spc="10" dirty="0">
                          <a:latin typeface="MS UI Gothic"/>
                          <a:cs typeface="MS UI Gothic"/>
                        </a:rPr>
                        <a:t>、</a:t>
                      </a:r>
                      <a:r>
                        <a:rPr sz="650" spc="50" dirty="0">
                          <a:latin typeface="MS UI Gothic"/>
                          <a:cs typeface="MS UI Gothic"/>
                        </a:rPr>
                        <a:t>役員</a:t>
                      </a:r>
                      <a:r>
                        <a:rPr sz="650" spc="35" dirty="0">
                          <a:latin typeface="MS UI Gothic"/>
                          <a:cs typeface="MS UI Gothic"/>
                        </a:rPr>
                        <a:t>で</a:t>
                      </a:r>
                      <a:r>
                        <a:rPr sz="650" spc="85" dirty="0">
                          <a:latin typeface="MS UI Gothic"/>
                          <a:cs typeface="MS UI Gothic"/>
                        </a:rPr>
                        <a:t>は</a:t>
                      </a:r>
                      <a:r>
                        <a:rPr sz="650" spc="55" dirty="0">
                          <a:latin typeface="MS UI Gothic"/>
                          <a:cs typeface="MS UI Gothic"/>
                        </a:rPr>
                        <a:t>な</a:t>
                      </a:r>
                      <a:r>
                        <a:rPr sz="650" spc="105" dirty="0">
                          <a:latin typeface="MS UI Gothic"/>
                          <a:cs typeface="MS UI Gothic"/>
                        </a:rPr>
                        <a:t>い</a:t>
                      </a:r>
                      <a:r>
                        <a:rPr sz="650" spc="40" dirty="0">
                          <a:latin typeface="MS UI Gothic"/>
                          <a:cs typeface="MS UI Gothic"/>
                        </a:rPr>
                        <a:t>株主等</a:t>
                      </a:r>
                      <a:r>
                        <a:rPr sz="650" spc="25" dirty="0">
                          <a:latin typeface="MS UI Gothic"/>
                          <a:cs typeface="MS UI Gothic"/>
                        </a:rPr>
                        <a:t>は</a:t>
                      </a:r>
                      <a:r>
                        <a:rPr sz="650" spc="20" dirty="0">
                          <a:latin typeface="MS UI Gothic"/>
                          <a:cs typeface="MS UI Gothic"/>
                        </a:rPr>
                        <a:t>不要</a:t>
                      </a:r>
                      <a:r>
                        <a:rPr sz="650" spc="10" dirty="0">
                          <a:latin typeface="MS UI Gothic"/>
                          <a:cs typeface="MS UI Gothic"/>
                        </a:rPr>
                        <a:t>）</a:t>
                      </a:r>
                      <a:r>
                        <a:rPr sz="650" spc="15" dirty="0">
                          <a:latin typeface="MS UI Gothic"/>
                          <a:cs typeface="MS UI Gothic"/>
                        </a:rPr>
                        <a:t>。</a:t>
                      </a:r>
                      <a:endParaRPr sz="650">
                        <a:latin typeface="MS UI Gothic"/>
                        <a:cs typeface="MS UI Gothic"/>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R="34925" algn="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10"/>
                        </a:spcBef>
                      </a:pPr>
                      <a:endParaRPr sz="6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12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10"/>
                        </a:spcBef>
                      </a:pPr>
                      <a:endParaRPr sz="6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12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10"/>
                        </a:spcBef>
                      </a:pPr>
                      <a:endParaRPr sz="6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12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10"/>
                        </a:spcBef>
                      </a:pPr>
                      <a:endParaRPr sz="65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12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625"/>
                        </a:spcBef>
                      </a:pPr>
                      <a:r>
                        <a:rPr sz="950" dirty="0">
                          <a:latin typeface="MS UI Gothic"/>
                          <a:cs typeface="MS UI Gothic"/>
                        </a:rPr>
                        <a:t>□</a:t>
                      </a:r>
                      <a:endParaRPr sz="950">
                        <a:latin typeface="MS UI Gothic"/>
                        <a:cs typeface="MS UI Gothic"/>
                      </a:endParaRPr>
                    </a:p>
                  </a:txBody>
                  <a:tcPr marL="0" marR="0" marT="7937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8"/>
                  </a:ext>
                </a:extLst>
              </a:tr>
              <a:tr h="346709">
                <a:tc>
                  <a:txBody>
                    <a:bodyPr/>
                    <a:lstStyle/>
                    <a:p>
                      <a:pPr>
                        <a:lnSpc>
                          <a:spcPct val="100000"/>
                        </a:lnSpc>
                        <a:spcBef>
                          <a:spcPts val="40"/>
                        </a:spcBef>
                      </a:pPr>
                      <a:endParaRPr sz="800">
                        <a:latin typeface="Times New Roman"/>
                        <a:cs typeface="Times New Roman"/>
                      </a:endParaRPr>
                    </a:p>
                    <a:p>
                      <a:pPr marR="10160" algn="r">
                        <a:lnSpc>
                          <a:spcPct val="100000"/>
                        </a:lnSpc>
                      </a:pPr>
                      <a:r>
                        <a:rPr sz="650" spc="5" dirty="0">
                          <a:latin typeface="MS PGothic"/>
                          <a:cs typeface="MS PGothic"/>
                        </a:rPr>
                        <a:t>19</a:t>
                      </a:r>
                      <a:endParaRPr sz="650">
                        <a:latin typeface="MS PGothic"/>
                        <a:cs typeface="MS PGothic"/>
                      </a:endParaRPr>
                    </a:p>
                  </a:txBody>
                  <a:tcPr marL="0" marR="0" marT="5080" marB="0">
                    <a:lnL w="19050">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spcBef>
                          <a:spcPts val="30"/>
                        </a:spcBef>
                      </a:pPr>
                      <a:endParaRPr sz="800">
                        <a:latin typeface="Times New Roman"/>
                        <a:cs typeface="Times New Roman"/>
                      </a:endParaRPr>
                    </a:p>
                    <a:p>
                      <a:pPr marL="17145">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spcBef>
                          <a:spcPts val="30"/>
                        </a:spcBef>
                      </a:pPr>
                      <a:endParaRPr sz="800">
                        <a:latin typeface="Times New Roman"/>
                        <a:cs typeface="Times New Roman"/>
                      </a:endParaRPr>
                    </a:p>
                    <a:p>
                      <a:pPr marL="38735">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17145">
                        <a:lnSpc>
                          <a:spcPts val="815"/>
                        </a:lnSpc>
                        <a:spcBef>
                          <a:spcPts val="204"/>
                        </a:spcBef>
                      </a:pPr>
                      <a:r>
                        <a:rPr sz="700" spc="-15" dirty="0">
                          <a:latin typeface="MS PGothic"/>
                          <a:cs typeface="MS PGothic"/>
                        </a:rPr>
                        <a:t>本籍地の市町村が発行</a:t>
                      </a:r>
                      <a:r>
                        <a:rPr sz="700" spc="-10" dirty="0">
                          <a:latin typeface="MS PGothic"/>
                          <a:cs typeface="MS PGothic"/>
                        </a:rPr>
                        <a:t>す</a:t>
                      </a:r>
                      <a:r>
                        <a:rPr sz="700" spc="-5" dirty="0">
                          <a:latin typeface="MS PGothic"/>
                          <a:cs typeface="MS PGothic"/>
                        </a:rPr>
                        <a:t>る</a:t>
                      </a:r>
                      <a:r>
                        <a:rPr sz="700" dirty="0">
                          <a:latin typeface="MS PGothic"/>
                          <a:cs typeface="MS PGothic"/>
                        </a:rPr>
                        <a:t>「</a:t>
                      </a:r>
                      <a:r>
                        <a:rPr sz="700" spc="-15" dirty="0">
                          <a:latin typeface="MS PGothic"/>
                          <a:cs typeface="MS PGothic"/>
                        </a:rPr>
                        <a:t>身分</a:t>
                      </a:r>
                      <a:r>
                        <a:rPr sz="700" spc="-10" dirty="0">
                          <a:latin typeface="MS PGothic"/>
                          <a:cs typeface="MS PGothic"/>
                        </a:rPr>
                        <a:t>（</a:t>
                      </a:r>
                      <a:r>
                        <a:rPr sz="700" spc="-15" dirty="0">
                          <a:latin typeface="MS PGothic"/>
                          <a:cs typeface="MS PGothic"/>
                        </a:rPr>
                        <a:t>身元</a:t>
                      </a:r>
                      <a:r>
                        <a:rPr sz="700" dirty="0">
                          <a:latin typeface="MS PGothic"/>
                          <a:cs typeface="MS PGothic"/>
                        </a:rPr>
                        <a:t>）</a:t>
                      </a:r>
                      <a:r>
                        <a:rPr sz="700" spc="-15" dirty="0">
                          <a:latin typeface="MS PGothic"/>
                          <a:cs typeface="MS PGothic"/>
                        </a:rPr>
                        <a:t>証明書</a:t>
                      </a:r>
                      <a:r>
                        <a:rPr sz="700" dirty="0">
                          <a:latin typeface="MS PGothic"/>
                          <a:cs typeface="MS PGothic"/>
                        </a:rPr>
                        <a:t>」</a:t>
                      </a:r>
                      <a:endParaRPr sz="700">
                        <a:latin typeface="MS PGothic"/>
                        <a:cs typeface="MS PGothic"/>
                      </a:endParaRPr>
                    </a:p>
                    <a:p>
                      <a:pPr marL="17145" marR="82550">
                        <a:lnSpc>
                          <a:spcPts val="740"/>
                        </a:lnSpc>
                        <a:spcBef>
                          <a:spcPts val="35"/>
                        </a:spcBef>
                      </a:pPr>
                      <a:r>
                        <a:rPr sz="650" spc="15" dirty="0">
                          <a:latin typeface="MS UI Gothic"/>
                          <a:cs typeface="MS UI Gothic"/>
                        </a:rPr>
                        <a:t>※申請日前</a:t>
                      </a:r>
                      <a:r>
                        <a:rPr sz="650" spc="5" dirty="0">
                          <a:latin typeface="MS UI Gothic"/>
                          <a:cs typeface="MS UI Gothic"/>
                        </a:rPr>
                        <a:t>３</a:t>
                      </a:r>
                      <a:r>
                        <a:rPr sz="650" spc="100" dirty="0">
                          <a:latin typeface="MS UI Gothic"/>
                          <a:cs typeface="MS UI Gothic"/>
                        </a:rPr>
                        <a:t>か</a:t>
                      </a:r>
                      <a:r>
                        <a:rPr sz="650" spc="50" dirty="0">
                          <a:latin typeface="MS UI Gothic"/>
                          <a:cs typeface="MS UI Gothic"/>
                        </a:rPr>
                        <a:t>月以内</a:t>
                      </a:r>
                      <a:r>
                        <a:rPr sz="650" spc="30" dirty="0">
                          <a:latin typeface="MS UI Gothic"/>
                          <a:cs typeface="MS UI Gothic"/>
                        </a:rPr>
                        <a:t>に</a:t>
                      </a:r>
                      <a:r>
                        <a:rPr sz="650" spc="35" dirty="0">
                          <a:latin typeface="MS UI Gothic"/>
                          <a:cs typeface="MS UI Gothic"/>
                        </a:rPr>
                        <a:t>発行</a:t>
                      </a:r>
                      <a:r>
                        <a:rPr sz="650" spc="20" dirty="0">
                          <a:latin typeface="MS UI Gothic"/>
                          <a:cs typeface="MS UI Gothic"/>
                        </a:rPr>
                        <a:t>さ</a:t>
                      </a:r>
                      <a:r>
                        <a:rPr sz="650" spc="80" dirty="0">
                          <a:latin typeface="MS UI Gothic"/>
                          <a:cs typeface="MS UI Gothic"/>
                        </a:rPr>
                        <a:t>れ</a:t>
                      </a:r>
                      <a:r>
                        <a:rPr sz="650" spc="95" dirty="0">
                          <a:latin typeface="MS UI Gothic"/>
                          <a:cs typeface="MS UI Gothic"/>
                        </a:rPr>
                        <a:t>た</a:t>
                      </a:r>
                      <a:r>
                        <a:rPr sz="650" dirty="0">
                          <a:latin typeface="MS UI Gothic"/>
                          <a:cs typeface="MS UI Gothic"/>
                        </a:rPr>
                        <a:t>も</a:t>
                      </a:r>
                      <a:r>
                        <a:rPr sz="650" spc="105" dirty="0">
                          <a:latin typeface="MS UI Gothic"/>
                          <a:cs typeface="MS UI Gothic"/>
                        </a:rPr>
                        <a:t>の</a:t>
                      </a:r>
                      <a:r>
                        <a:rPr sz="650" spc="95" dirty="0">
                          <a:latin typeface="MS UI Gothic"/>
                          <a:cs typeface="MS UI Gothic"/>
                        </a:rPr>
                        <a:t>で</a:t>
                      </a:r>
                      <a:r>
                        <a:rPr sz="650" spc="10" dirty="0">
                          <a:latin typeface="MS UI Gothic"/>
                          <a:cs typeface="MS UI Gothic"/>
                        </a:rPr>
                        <a:t>、</a:t>
                      </a:r>
                      <a:r>
                        <a:rPr sz="650" spc="20" dirty="0">
                          <a:latin typeface="MS UI Gothic"/>
                          <a:cs typeface="MS UI Gothic"/>
                        </a:rPr>
                        <a:t>個人事</a:t>
                      </a:r>
                      <a:r>
                        <a:rPr sz="650" spc="10" dirty="0">
                          <a:latin typeface="MS UI Gothic"/>
                          <a:cs typeface="MS UI Gothic"/>
                        </a:rPr>
                        <a:t>業</a:t>
                      </a:r>
                      <a:r>
                        <a:rPr sz="650" spc="70" dirty="0">
                          <a:latin typeface="MS UI Gothic"/>
                          <a:cs typeface="MS UI Gothic"/>
                        </a:rPr>
                        <a:t>者</a:t>
                      </a:r>
                      <a:r>
                        <a:rPr sz="650" spc="55" dirty="0">
                          <a:latin typeface="MS UI Gothic"/>
                          <a:cs typeface="MS UI Gothic"/>
                        </a:rPr>
                        <a:t>の</a:t>
                      </a:r>
                      <a:r>
                        <a:rPr sz="650" spc="45" dirty="0">
                          <a:latin typeface="MS UI Gothic"/>
                          <a:cs typeface="MS UI Gothic"/>
                        </a:rPr>
                        <a:t>場合</a:t>
                      </a:r>
                      <a:r>
                        <a:rPr sz="650" spc="30" dirty="0">
                          <a:latin typeface="MS UI Gothic"/>
                          <a:cs typeface="MS UI Gothic"/>
                        </a:rPr>
                        <a:t>は</a:t>
                      </a:r>
                      <a:r>
                        <a:rPr sz="650" spc="20" dirty="0">
                          <a:latin typeface="MS UI Gothic"/>
                          <a:cs typeface="MS UI Gothic"/>
                        </a:rPr>
                        <a:t>事業主</a:t>
                      </a:r>
                      <a:r>
                        <a:rPr sz="650" spc="10" dirty="0">
                          <a:latin typeface="MS UI Gothic"/>
                          <a:cs typeface="MS UI Gothic"/>
                        </a:rPr>
                        <a:t>及</a:t>
                      </a:r>
                      <a:r>
                        <a:rPr sz="650" spc="55" dirty="0">
                          <a:latin typeface="MS UI Gothic"/>
                          <a:cs typeface="MS UI Gothic"/>
                        </a:rPr>
                        <a:t>び</a:t>
                      </a:r>
                      <a:r>
                        <a:rPr sz="650" spc="65" dirty="0">
                          <a:latin typeface="MS UI Gothic"/>
                          <a:cs typeface="MS UI Gothic"/>
                        </a:rPr>
                        <a:t>支配人</a:t>
                      </a:r>
                      <a:r>
                        <a:rPr sz="650" spc="40" dirty="0">
                          <a:latin typeface="MS UI Gothic"/>
                          <a:cs typeface="MS UI Gothic"/>
                        </a:rPr>
                        <a:t>の</a:t>
                      </a:r>
                      <a:r>
                        <a:rPr sz="650" spc="20" dirty="0">
                          <a:latin typeface="MS UI Gothic"/>
                          <a:cs typeface="MS UI Gothic"/>
                        </a:rPr>
                        <a:t>分</a:t>
                      </a:r>
                      <a:r>
                        <a:rPr sz="650" spc="10" dirty="0">
                          <a:latin typeface="MS UI Gothic"/>
                          <a:cs typeface="MS UI Gothic"/>
                        </a:rPr>
                        <a:t>、</a:t>
                      </a:r>
                      <a:r>
                        <a:rPr sz="650" spc="50" dirty="0">
                          <a:latin typeface="MS UI Gothic"/>
                          <a:cs typeface="MS UI Gothic"/>
                        </a:rPr>
                        <a:t>法人</a:t>
                      </a:r>
                      <a:r>
                        <a:rPr sz="650" spc="40" dirty="0">
                          <a:latin typeface="MS UI Gothic"/>
                          <a:cs typeface="MS UI Gothic"/>
                        </a:rPr>
                        <a:t>の</a:t>
                      </a:r>
                      <a:r>
                        <a:rPr sz="650" spc="10" dirty="0">
                          <a:latin typeface="MS UI Gothic"/>
                          <a:cs typeface="MS UI Gothic"/>
                        </a:rPr>
                        <a:t>場</a:t>
                      </a:r>
                      <a:r>
                        <a:rPr sz="650" spc="60" dirty="0">
                          <a:latin typeface="MS UI Gothic"/>
                          <a:cs typeface="MS UI Gothic"/>
                        </a:rPr>
                        <a:t>合</a:t>
                      </a:r>
                      <a:r>
                        <a:rPr sz="650" spc="50" dirty="0">
                          <a:latin typeface="MS UI Gothic"/>
                          <a:cs typeface="MS UI Gothic"/>
                        </a:rPr>
                        <a:t>は </a:t>
                      </a:r>
                      <a:r>
                        <a:rPr sz="650" spc="35" dirty="0">
                          <a:latin typeface="MS UI Gothic"/>
                          <a:cs typeface="MS UI Gothic"/>
                        </a:rPr>
                        <a:t>役員及</a:t>
                      </a:r>
                      <a:r>
                        <a:rPr sz="650" spc="25" dirty="0">
                          <a:latin typeface="MS UI Gothic"/>
                          <a:cs typeface="MS UI Gothic"/>
                        </a:rPr>
                        <a:t>び</a:t>
                      </a:r>
                      <a:r>
                        <a:rPr sz="650" spc="35" dirty="0">
                          <a:latin typeface="MS UI Gothic"/>
                          <a:cs typeface="MS UI Gothic"/>
                        </a:rPr>
                        <a:t>令</a:t>
                      </a:r>
                      <a:r>
                        <a:rPr sz="650" spc="15" dirty="0">
                          <a:latin typeface="MS UI Gothic"/>
                          <a:cs typeface="MS UI Gothic"/>
                        </a:rPr>
                        <a:t>３</a:t>
                      </a:r>
                      <a:r>
                        <a:rPr sz="650" spc="20" dirty="0">
                          <a:latin typeface="MS UI Gothic"/>
                          <a:cs typeface="MS UI Gothic"/>
                        </a:rPr>
                        <a:t>条使</a:t>
                      </a:r>
                      <a:r>
                        <a:rPr sz="650" spc="10" dirty="0">
                          <a:latin typeface="MS UI Gothic"/>
                          <a:cs typeface="MS UI Gothic"/>
                        </a:rPr>
                        <a:t>用</a:t>
                      </a:r>
                      <a:r>
                        <a:rPr sz="650" spc="70" dirty="0">
                          <a:latin typeface="MS UI Gothic"/>
                          <a:cs typeface="MS UI Gothic"/>
                        </a:rPr>
                        <a:t>人</a:t>
                      </a:r>
                      <a:r>
                        <a:rPr sz="650" spc="55" dirty="0">
                          <a:latin typeface="MS UI Gothic"/>
                          <a:cs typeface="MS UI Gothic"/>
                        </a:rPr>
                        <a:t>の</a:t>
                      </a:r>
                      <a:r>
                        <a:rPr sz="650" spc="20" dirty="0">
                          <a:latin typeface="MS UI Gothic"/>
                          <a:cs typeface="MS UI Gothic"/>
                        </a:rPr>
                        <a:t>分</a:t>
                      </a:r>
                      <a:r>
                        <a:rPr sz="650" dirty="0">
                          <a:latin typeface="MS UI Gothic"/>
                          <a:cs typeface="MS UI Gothic"/>
                        </a:rPr>
                        <a:t>（</a:t>
                      </a:r>
                      <a:r>
                        <a:rPr sz="650" spc="20" dirty="0">
                          <a:latin typeface="MS UI Gothic"/>
                          <a:cs typeface="MS UI Gothic"/>
                        </a:rPr>
                        <a:t>顧問</a:t>
                      </a:r>
                      <a:r>
                        <a:rPr sz="650" spc="10" dirty="0">
                          <a:latin typeface="MS UI Gothic"/>
                          <a:cs typeface="MS UI Gothic"/>
                        </a:rPr>
                        <a:t>、</a:t>
                      </a:r>
                      <a:r>
                        <a:rPr sz="650" spc="20" dirty="0">
                          <a:latin typeface="MS UI Gothic"/>
                          <a:cs typeface="MS UI Gothic"/>
                        </a:rPr>
                        <a:t>相談役</a:t>
                      </a:r>
                      <a:r>
                        <a:rPr sz="650" spc="10" dirty="0">
                          <a:latin typeface="MS UI Gothic"/>
                          <a:cs typeface="MS UI Gothic"/>
                        </a:rPr>
                        <a:t>、</a:t>
                      </a:r>
                      <a:r>
                        <a:rPr sz="650" spc="50" dirty="0">
                          <a:latin typeface="MS UI Gothic"/>
                          <a:cs typeface="MS UI Gothic"/>
                        </a:rPr>
                        <a:t>役員</a:t>
                      </a:r>
                      <a:r>
                        <a:rPr sz="650" spc="35" dirty="0">
                          <a:latin typeface="MS UI Gothic"/>
                          <a:cs typeface="MS UI Gothic"/>
                        </a:rPr>
                        <a:t>で</a:t>
                      </a:r>
                      <a:r>
                        <a:rPr sz="650" spc="85" dirty="0">
                          <a:latin typeface="MS UI Gothic"/>
                          <a:cs typeface="MS UI Gothic"/>
                        </a:rPr>
                        <a:t>は</a:t>
                      </a:r>
                      <a:r>
                        <a:rPr sz="650" spc="55" dirty="0">
                          <a:latin typeface="MS UI Gothic"/>
                          <a:cs typeface="MS UI Gothic"/>
                        </a:rPr>
                        <a:t>な</a:t>
                      </a:r>
                      <a:r>
                        <a:rPr sz="650" spc="105" dirty="0">
                          <a:latin typeface="MS UI Gothic"/>
                          <a:cs typeface="MS UI Gothic"/>
                        </a:rPr>
                        <a:t>い</a:t>
                      </a:r>
                      <a:r>
                        <a:rPr sz="650" spc="40" dirty="0">
                          <a:latin typeface="MS UI Gothic"/>
                          <a:cs typeface="MS UI Gothic"/>
                        </a:rPr>
                        <a:t>株主等</a:t>
                      </a:r>
                      <a:r>
                        <a:rPr sz="650" spc="25" dirty="0">
                          <a:latin typeface="MS UI Gothic"/>
                          <a:cs typeface="MS UI Gothic"/>
                        </a:rPr>
                        <a:t>は</a:t>
                      </a:r>
                      <a:r>
                        <a:rPr sz="650" spc="20" dirty="0">
                          <a:latin typeface="MS UI Gothic"/>
                          <a:cs typeface="MS UI Gothic"/>
                        </a:rPr>
                        <a:t>不要</a:t>
                      </a:r>
                      <a:r>
                        <a:rPr sz="650" spc="10" dirty="0">
                          <a:latin typeface="MS UI Gothic"/>
                          <a:cs typeface="MS UI Gothic"/>
                        </a:rPr>
                        <a:t>）</a:t>
                      </a:r>
                      <a:r>
                        <a:rPr sz="650" spc="15" dirty="0">
                          <a:latin typeface="MS UI Gothic"/>
                          <a:cs typeface="MS UI Gothic"/>
                        </a:rPr>
                        <a:t>。</a:t>
                      </a:r>
                      <a:endParaRPr sz="650">
                        <a:latin typeface="MS UI Gothic"/>
                        <a:cs typeface="MS UI Gothic"/>
                      </a:endParaRPr>
                    </a:p>
                  </a:txBody>
                  <a:tcPr marL="0" marR="0" marT="26034"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pPr>
                      <a:endParaRPr sz="800">
                        <a:latin typeface="Times New Roman"/>
                        <a:cs typeface="Times New Roman"/>
                      </a:endParaRPr>
                    </a:p>
                    <a:p>
                      <a:pPr marL="10795" algn="ctr">
                        <a:lnSpc>
                          <a:spcPct val="100000"/>
                        </a:lnSpc>
                        <a:spcBef>
                          <a:spcPts val="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pPr>
                      <a:endParaRPr sz="800">
                        <a:latin typeface="Times New Roman"/>
                        <a:cs typeface="Times New Roman"/>
                      </a:endParaRPr>
                    </a:p>
                    <a:p>
                      <a:pPr marL="10795" algn="ctr">
                        <a:lnSpc>
                          <a:spcPct val="100000"/>
                        </a:lnSpc>
                        <a:spcBef>
                          <a:spcPts val="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solidFill>
                      <a:srgbClr val="EDEBE0"/>
                    </a:solidFill>
                  </a:tcPr>
                </a:tc>
                <a:tc>
                  <a:txBody>
                    <a:bodyPr/>
                    <a:lstStyle/>
                    <a:p>
                      <a:pPr>
                        <a:lnSpc>
                          <a:spcPct val="100000"/>
                        </a:lnSpc>
                      </a:pPr>
                      <a:endParaRPr sz="800">
                        <a:latin typeface="Times New Roman"/>
                        <a:cs typeface="Times New Roman"/>
                      </a:endParaRPr>
                    </a:p>
                    <a:p>
                      <a:pPr marL="10795" algn="ctr">
                        <a:lnSpc>
                          <a:spcPct val="100000"/>
                        </a:lnSpc>
                        <a:spcBef>
                          <a:spcPts val="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pPr>
                      <a:endParaRPr sz="800">
                        <a:latin typeface="Times New Roman"/>
                        <a:cs typeface="Times New Roman"/>
                      </a:endParaRPr>
                    </a:p>
                    <a:p>
                      <a:pPr marR="30480" algn="r">
                        <a:lnSpc>
                          <a:spcPct val="100000"/>
                        </a:lnSpc>
                        <a:spcBef>
                          <a:spcPts val="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solidFill>
                      <a:srgbClr val="EDEBE0"/>
                    </a:solidFill>
                  </a:tcPr>
                </a:tc>
                <a:tc>
                  <a:txBody>
                    <a:bodyPr/>
                    <a:lstStyle/>
                    <a:p>
                      <a:pPr>
                        <a:lnSpc>
                          <a:spcPct val="100000"/>
                        </a:lnSpc>
                      </a:pPr>
                      <a:endParaRPr sz="800">
                        <a:latin typeface="Times New Roman"/>
                        <a:cs typeface="Times New Roman"/>
                      </a:endParaRPr>
                    </a:p>
                    <a:p>
                      <a:pPr marL="9525" algn="ctr">
                        <a:lnSpc>
                          <a:spcPct val="100000"/>
                        </a:lnSpc>
                        <a:spcBef>
                          <a:spcPts val="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spcBef>
                          <a:spcPts val="35"/>
                        </a:spcBef>
                      </a:pPr>
                      <a:endParaRPr sz="750">
                        <a:latin typeface="Times New Roman"/>
                        <a:cs typeface="Times New Roman"/>
                      </a:endParaRPr>
                    </a:p>
                    <a:p>
                      <a:pPr marL="1905" algn="ctr">
                        <a:lnSpc>
                          <a:spcPct val="100000"/>
                        </a:lnSpc>
                        <a:spcBef>
                          <a:spcPts val="5"/>
                        </a:spcBef>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solidFill>
                      <a:srgbClr val="EDEBE0"/>
                    </a:solidFill>
                  </a:tcPr>
                </a:tc>
                <a:tc>
                  <a:txBody>
                    <a:bodyPr/>
                    <a:lstStyle/>
                    <a:p>
                      <a:pPr>
                        <a:lnSpc>
                          <a:spcPct val="100000"/>
                        </a:lnSpc>
                        <a:spcBef>
                          <a:spcPts val="35"/>
                        </a:spcBef>
                      </a:pPr>
                      <a:endParaRPr sz="750">
                        <a:latin typeface="Times New Roman"/>
                        <a:cs typeface="Times New Roman"/>
                      </a:endParaRPr>
                    </a:p>
                    <a:p>
                      <a:pPr marL="1270" algn="ctr">
                        <a:lnSpc>
                          <a:spcPct val="100000"/>
                        </a:lnSpc>
                        <a:spcBef>
                          <a:spcPts val="5"/>
                        </a:spcBef>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spcBef>
                          <a:spcPts val="35"/>
                        </a:spcBef>
                      </a:pPr>
                      <a:endParaRPr sz="750">
                        <a:latin typeface="Times New Roman"/>
                        <a:cs typeface="Times New Roman"/>
                      </a:endParaRPr>
                    </a:p>
                    <a:p>
                      <a:pPr marL="1270" algn="ctr">
                        <a:lnSpc>
                          <a:spcPct val="100000"/>
                        </a:lnSpc>
                        <a:spcBef>
                          <a:spcPts val="5"/>
                        </a:spcBef>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solidFill>
                      <a:srgbClr val="EDEBE0"/>
                    </a:solidFill>
                  </a:tcPr>
                </a:tc>
                <a:tc>
                  <a:txBody>
                    <a:bodyPr/>
                    <a:lstStyle/>
                    <a:p>
                      <a:pPr>
                        <a:lnSpc>
                          <a:spcPct val="100000"/>
                        </a:lnSpc>
                        <a:spcBef>
                          <a:spcPts val="35"/>
                        </a:spcBef>
                      </a:pPr>
                      <a:endParaRPr sz="750">
                        <a:latin typeface="Times New Roman"/>
                        <a:cs typeface="Times New Roman"/>
                      </a:endParaRPr>
                    </a:p>
                    <a:p>
                      <a:pPr marL="635" algn="ctr">
                        <a:lnSpc>
                          <a:spcPct val="100000"/>
                        </a:lnSpc>
                        <a:spcBef>
                          <a:spcPts val="5"/>
                        </a:spcBef>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8890" algn="ctr">
                        <a:lnSpc>
                          <a:spcPct val="100000"/>
                        </a:lnSpc>
                        <a:spcBef>
                          <a:spcPts val="770"/>
                        </a:spcBef>
                      </a:pPr>
                      <a:r>
                        <a:rPr sz="950" dirty="0">
                          <a:latin typeface="MS UI Gothic"/>
                          <a:cs typeface="MS UI Gothic"/>
                        </a:rPr>
                        <a:t>□</a:t>
                      </a:r>
                      <a:endParaRPr sz="950">
                        <a:latin typeface="MS UI Gothic"/>
                        <a:cs typeface="MS UI Gothic"/>
                      </a:endParaRPr>
                    </a:p>
                  </a:txBody>
                  <a:tcPr marL="0" marR="0" marT="97790" marB="0">
                    <a:lnL w="9525">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tcPr>
                </a:tc>
                <a:extLst>
                  <a:ext uri="{0D108BD9-81ED-4DB2-BD59-A6C34878D82A}">
                    <a16:rowId xmlns:a16="http://schemas.microsoft.com/office/drawing/2014/main" val="10019"/>
                  </a:ext>
                </a:extLst>
              </a:tr>
            </a:tbl>
          </a:graphicData>
        </a:graphic>
      </p:graphicFrame>
      <p:graphicFrame>
        <p:nvGraphicFramePr>
          <p:cNvPr id="13" name="object 13"/>
          <p:cNvGraphicFramePr>
            <a:graphicFrameLocks noGrp="1"/>
          </p:cNvGraphicFramePr>
          <p:nvPr/>
        </p:nvGraphicFramePr>
        <p:xfrm>
          <a:off x="361188" y="675151"/>
          <a:ext cx="6882760" cy="3730733"/>
        </p:xfrm>
        <a:graphic>
          <a:graphicData uri="http://schemas.openxmlformats.org/drawingml/2006/table">
            <a:tbl>
              <a:tblPr firstRow="1" bandRow="1">
                <a:tableStyleId>{2D5ABB26-0587-4C30-8999-92F81FD0307C}</a:tableStyleId>
              </a:tblPr>
              <a:tblGrid>
                <a:gridCol w="149860">
                  <a:extLst>
                    <a:ext uri="{9D8B030D-6E8A-4147-A177-3AD203B41FA5}">
                      <a16:colId xmlns:a16="http://schemas.microsoft.com/office/drawing/2014/main" val="20000"/>
                    </a:ext>
                  </a:extLst>
                </a:gridCol>
                <a:gridCol w="690245">
                  <a:extLst>
                    <a:ext uri="{9D8B030D-6E8A-4147-A177-3AD203B41FA5}">
                      <a16:colId xmlns:a16="http://schemas.microsoft.com/office/drawing/2014/main" val="20001"/>
                    </a:ext>
                  </a:extLst>
                </a:gridCol>
                <a:gridCol w="170815">
                  <a:extLst>
                    <a:ext uri="{9D8B030D-6E8A-4147-A177-3AD203B41FA5}">
                      <a16:colId xmlns:a16="http://schemas.microsoft.com/office/drawing/2014/main" val="20002"/>
                    </a:ext>
                  </a:extLst>
                </a:gridCol>
                <a:gridCol w="3854450">
                  <a:extLst>
                    <a:ext uri="{9D8B030D-6E8A-4147-A177-3AD203B41FA5}">
                      <a16:colId xmlns:a16="http://schemas.microsoft.com/office/drawing/2014/main" val="20003"/>
                    </a:ext>
                  </a:extLst>
                </a:gridCol>
                <a:gridCol w="182879">
                  <a:extLst>
                    <a:ext uri="{9D8B030D-6E8A-4147-A177-3AD203B41FA5}">
                      <a16:colId xmlns:a16="http://schemas.microsoft.com/office/drawing/2014/main" val="20004"/>
                    </a:ext>
                  </a:extLst>
                </a:gridCol>
                <a:gridCol w="182879">
                  <a:extLst>
                    <a:ext uri="{9D8B030D-6E8A-4147-A177-3AD203B41FA5}">
                      <a16:colId xmlns:a16="http://schemas.microsoft.com/office/drawing/2014/main" val="20005"/>
                    </a:ext>
                  </a:extLst>
                </a:gridCol>
                <a:gridCol w="182879">
                  <a:extLst>
                    <a:ext uri="{9D8B030D-6E8A-4147-A177-3AD203B41FA5}">
                      <a16:colId xmlns:a16="http://schemas.microsoft.com/office/drawing/2014/main" val="20006"/>
                    </a:ext>
                  </a:extLst>
                </a:gridCol>
                <a:gridCol w="182879">
                  <a:extLst>
                    <a:ext uri="{9D8B030D-6E8A-4147-A177-3AD203B41FA5}">
                      <a16:colId xmlns:a16="http://schemas.microsoft.com/office/drawing/2014/main" val="20007"/>
                    </a:ext>
                  </a:extLst>
                </a:gridCol>
                <a:gridCol w="182879">
                  <a:extLst>
                    <a:ext uri="{9D8B030D-6E8A-4147-A177-3AD203B41FA5}">
                      <a16:colId xmlns:a16="http://schemas.microsoft.com/office/drawing/2014/main" val="20008"/>
                    </a:ext>
                  </a:extLst>
                </a:gridCol>
                <a:gridCol w="201295">
                  <a:extLst>
                    <a:ext uri="{9D8B030D-6E8A-4147-A177-3AD203B41FA5}">
                      <a16:colId xmlns:a16="http://schemas.microsoft.com/office/drawing/2014/main" val="20009"/>
                    </a:ext>
                  </a:extLst>
                </a:gridCol>
                <a:gridCol w="201295">
                  <a:extLst>
                    <a:ext uri="{9D8B030D-6E8A-4147-A177-3AD203B41FA5}">
                      <a16:colId xmlns:a16="http://schemas.microsoft.com/office/drawing/2014/main" val="20010"/>
                    </a:ext>
                  </a:extLst>
                </a:gridCol>
                <a:gridCol w="201295">
                  <a:extLst>
                    <a:ext uri="{9D8B030D-6E8A-4147-A177-3AD203B41FA5}">
                      <a16:colId xmlns:a16="http://schemas.microsoft.com/office/drawing/2014/main" val="20011"/>
                    </a:ext>
                  </a:extLst>
                </a:gridCol>
                <a:gridCol w="201295">
                  <a:extLst>
                    <a:ext uri="{9D8B030D-6E8A-4147-A177-3AD203B41FA5}">
                      <a16:colId xmlns:a16="http://schemas.microsoft.com/office/drawing/2014/main" val="20012"/>
                    </a:ext>
                  </a:extLst>
                </a:gridCol>
                <a:gridCol w="297815">
                  <a:extLst>
                    <a:ext uri="{9D8B030D-6E8A-4147-A177-3AD203B41FA5}">
                      <a16:colId xmlns:a16="http://schemas.microsoft.com/office/drawing/2014/main" val="20013"/>
                    </a:ext>
                  </a:extLst>
                </a:gridCol>
              </a:tblGrid>
              <a:tr h="752854">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marR="9525" algn="r">
                        <a:lnSpc>
                          <a:spcPct val="100000"/>
                        </a:lnSpc>
                        <a:spcBef>
                          <a:spcPts val="455"/>
                        </a:spcBef>
                      </a:pPr>
                      <a:r>
                        <a:rPr sz="650" spc="5" dirty="0">
                          <a:latin typeface="MS PGothic"/>
                          <a:cs typeface="MS PGothic"/>
                        </a:rPr>
                        <a:t>No.</a:t>
                      </a:r>
                      <a:endParaRPr sz="650">
                        <a:latin typeface="MS PGothic"/>
                        <a:cs typeface="MS PGothic"/>
                      </a:endParaRPr>
                    </a:p>
                  </a:txBody>
                  <a:tcPr marL="0" marR="0" marT="0" marB="0">
                    <a:lnL w="19050">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30"/>
                        </a:spcBef>
                      </a:pPr>
                      <a:endParaRPr sz="750">
                        <a:latin typeface="Times New Roman"/>
                        <a:cs typeface="Times New Roman"/>
                      </a:endParaRPr>
                    </a:p>
                    <a:p>
                      <a:pPr marL="158750">
                        <a:lnSpc>
                          <a:spcPct val="100000"/>
                        </a:lnSpc>
                      </a:pPr>
                      <a:r>
                        <a:rPr sz="700" spc="-15" dirty="0">
                          <a:latin typeface="MS PGothic"/>
                          <a:cs typeface="MS PGothic"/>
                        </a:rPr>
                        <a:t>様式番</a:t>
                      </a:r>
                      <a:r>
                        <a:rPr sz="700" dirty="0">
                          <a:latin typeface="MS PGothic"/>
                          <a:cs typeface="MS PGothic"/>
                        </a:rPr>
                        <a:t>号</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a:lnSpc>
                          <a:spcPct val="100000"/>
                        </a:lnSpc>
                        <a:spcBef>
                          <a:spcPts val="10"/>
                        </a:spcBef>
                      </a:pPr>
                      <a:endParaRPr sz="800">
                        <a:latin typeface="Times New Roman"/>
                        <a:cs typeface="Times New Roman"/>
                      </a:endParaRPr>
                    </a:p>
                    <a:p>
                      <a:pPr marL="48895" marR="29209" indent="-10795" algn="just">
                        <a:lnSpc>
                          <a:spcPct val="95800"/>
                        </a:lnSpc>
                      </a:pPr>
                      <a:r>
                        <a:rPr sz="700" dirty="0">
                          <a:latin typeface="MS PGothic"/>
                          <a:cs typeface="MS PGothic"/>
                        </a:rPr>
                        <a:t>県  Ｈ  </a:t>
                      </a:r>
                      <a:r>
                        <a:rPr sz="700" spc="30" dirty="0">
                          <a:latin typeface="MS PGothic"/>
                          <a:cs typeface="MS PGothic"/>
                        </a:rPr>
                        <a:t>Ｐ</a:t>
                      </a:r>
                      <a:endParaRPr sz="700">
                        <a:latin typeface="MS PGothic"/>
                        <a:cs typeface="MS PGothic"/>
                      </a:endParaRPr>
                    </a:p>
                    <a:p>
                      <a:pPr marL="38735" marR="29209">
                        <a:lnSpc>
                          <a:spcPts val="800"/>
                        </a:lnSpc>
                        <a:spcBef>
                          <a:spcPts val="20"/>
                        </a:spcBef>
                      </a:pPr>
                      <a:r>
                        <a:rPr sz="700" dirty="0">
                          <a:latin typeface="MS PGothic"/>
                          <a:cs typeface="MS PGothic"/>
                        </a:rPr>
                        <a:t>掲 載</a:t>
                      </a:r>
                      <a:endParaRPr sz="700">
                        <a:latin typeface="MS PGothic"/>
                        <a:cs typeface="MS PGothic"/>
                      </a:endParaRPr>
                    </a:p>
                  </a:txBody>
                  <a:tcPr marL="0" marR="0" marT="127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894839" indent="-85725">
                        <a:lnSpc>
                          <a:spcPts val="705"/>
                        </a:lnSpc>
                        <a:buSzPct val="84615"/>
                        <a:buChar char="●"/>
                        <a:tabLst>
                          <a:tab pos="1895475" algn="l"/>
                        </a:tabLst>
                      </a:pPr>
                      <a:r>
                        <a:rPr sz="650" spc="10" dirty="0">
                          <a:latin typeface="MS PGothic"/>
                          <a:cs typeface="MS PGothic"/>
                        </a:rPr>
                        <a:t>・・</a:t>
                      </a:r>
                      <a:r>
                        <a:rPr sz="650" spc="5" dirty="0">
                          <a:latin typeface="MS PGothic"/>
                          <a:cs typeface="MS PGothic"/>
                        </a:rPr>
                        <a:t>・</a:t>
                      </a:r>
                      <a:r>
                        <a:rPr sz="650" spc="35" dirty="0">
                          <a:latin typeface="MS PGothic"/>
                          <a:cs typeface="MS PGothic"/>
                        </a:rPr>
                        <a:t>提</a:t>
                      </a:r>
                      <a:r>
                        <a:rPr sz="650" spc="20" dirty="0">
                          <a:latin typeface="MS PGothic"/>
                          <a:cs typeface="MS PGothic"/>
                        </a:rPr>
                        <a:t>出必</a:t>
                      </a:r>
                      <a:r>
                        <a:rPr sz="650" spc="10" dirty="0">
                          <a:latin typeface="MS PGothic"/>
                          <a:cs typeface="MS PGothic"/>
                        </a:rPr>
                        <a:t>要</a:t>
                      </a:r>
                      <a:endParaRPr sz="650">
                        <a:latin typeface="MS PGothic"/>
                        <a:cs typeface="MS PGothic"/>
                      </a:endParaRPr>
                    </a:p>
                    <a:p>
                      <a:pPr marL="1894839" indent="-85725">
                        <a:lnSpc>
                          <a:spcPct val="100000"/>
                        </a:lnSpc>
                        <a:spcBef>
                          <a:spcPts val="95"/>
                        </a:spcBef>
                        <a:buSzPct val="84615"/>
                        <a:buChar char="○"/>
                        <a:tabLst>
                          <a:tab pos="1895475" algn="l"/>
                        </a:tabLst>
                      </a:pPr>
                      <a:r>
                        <a:rPr sz="650" spc="10" dirty="0">
                          <a:latin typeface="MS PGothic"/>
                          <a:cs typeface="MS PGothic"/>
                        </a:rPr>
                        <a:t>・・</a:t>
                      </a:r>
                      <a:r>
                        <a:rPr sz="650" spc="5" dirty="0">
                          <a:latin typeface="MS PGothic"/>
                          <a:cs typeface="MS PGothic"/>
                        </a:rPr>
                        <a:t>・</a:t>
                      </a:r>
                      <a:r>
                        <a:rPr sz="650" spc="35" dirty="0">
                          <a:latin typeface="MS PGothic"/>
                          <a:cs typeface="MS PGothic"/>
                        </a:rPr>
                        <a:t>該</a:t>
                      </a:r>
                      <a:r>
                        <a:rPr sz="650" spc="20" dirty="0">
                          <a:latin typeface="MS PGothic"/>
                          <a:cs typeface="MS PGothic"/>
                        </a:rPr>
                        <a:t>当</a:t>
                      </a:r>
                      <a:r>
                        <a:rPr sz="650" dirty="0">
                          <a:latin typeface="MS PGothic"/>
                          <a:cs typeface="MS PGothic"/>
                        </a:rPr>
                        <a:t>す</a:t>
                      </a:r>
                      <a:r>
                        <a:rPr sz="650" spc="20" dirty="0">
                          <a:latin typeface="MS PGothic"/>
                          <a:cs typeface="MS PGothic"/>
                        </a:rPr>
                        <a:t>る</a:t>
                      </a:r>
                      <a:r>
                        <a:rPr sz="650" spc="10" dirty="0">
                          <a:latin typeface="MS PGothic"/>
                          <a:cs typeface="MS PGothic"/>
                        </a:rPr>
                        <a:t>い</a:t>
                      </a:r>
                      <a:r>
                        <a:rPr sz="650" spc="20" dirty="0">
                          <a:latin typeface="MS PGothic"/>
                          <a:cs typeface="MS PGothic"/>
                        </a:rPr>
                        <a:t>ずれか提</a:t>
                      </a:r>
                      <a:r>
                        <a:rPr sz="650" spc="15" dirty="0">
                          <a:latin typeface="MS PGothic"/>
                          <a:cs typeface="MS PGothic"/>
                        </a:rPr>
                        <a:t>出</a:t>
                      </a:r>
                      <a:r>
                        <a:rPr sz="650" spc="20" dirty="0">
                          <a:latin typeface="MS PGothic"/>
                          <a:cs typeface="MS PGothic"/>
                        </a:rPr>
                        <a:t>必</a:t>
                      </a:r>
                      <a:r>
                        <a:rPr sz="650" spc="10" dirty="0">
                          <a:latin typeface="MS PGothic"/>
                          <a:cs typeface="MS PGothic"/>
                        </a:rPr>
                        <a:t>要</a:t>
                      </a:r>
                      <a:endParaRPr sz="650">
                        <a:latin typeface="MS PGothic"/>
                        <a:cs typeface="MS PGothic"/>
                      </a:endParaRPr>
                    </a:p>
                    <a:p>
                      <a:pPr marL="1809750">
                        <a:lnSpc>
                          <a:spcPct val="100000"/>
                        </a:lnSpc>
                        <a:spcBef>
                          <a:spcPts val="85"/>
                        </a:spcBef>
                      </a:pPr>
                      <a:r>
                        <a:rPr sz="650" spc="20" dirty="0">
                          <a:latin typeface="MS PGothic"/>
                          <a:cs typeface="MS PGothic"/>
                        </a:rPr>
                        <a:t>△</a:t>
                      </a:r>
                      <a:r>
                        <a:rPr sz="650" spc="10" dirty="0">
                          <a:latin typeface="MS PGothic"/>
                          <a:cs typeface="MS PGothic"/>
                        </a:rPr>
                        <a:t>・・</a:t>
                      </a:r>
                      <a:r>
                        <a:rPr sz="650" spc="5" dirty="0">
                          <a:latin typeface="MS PGothic"/>
                          <a:cs typeface="MS PGothic"/>
                        </a:rPr>
                        <a:t>・</a:t>
                      </a:r>
                      <a:r>
                        <a:rPr sz="650" spc="35" dirty="0">
                          <a:latin typeface="MS PGothic"/>
                          <a:cs typeface="MS PGothic"/>
                        </a:rPr>
                        <a:t>省</a:t>
                      </a:r>
                      <a:r>
                        <a:rPr sz="650" spc="20" dirty="0">
                          <a:latin typeface="MS PGothic"/>
                          <a:cs typeface="MS PGothic"/>
                        </a:rPr>
                        <a:t>略</a:t>
                      </a:r>
                      <a:r>
                        <a:rPr sz="650" spc="10" dirty="0">
                          <a:latin typeface="MS PGothic"/>
                          <a:cs typeface="MS PGothic"/>
                        </a:rPr>
                        <a:t>可</a:t>
                      </a:r>
                      <a:endParaRPr sz="650">
                        <a:latin typeface="MS PGothic"/>
                        <a:cs typeface="MS PGothic"/>
                      </a:endParaRPr>
                    </a:p>
                    <a:p>
                      <a:pPr marL="328930">
                        <a:lnSpc>
                          <a:spcPct val="100000"/>
                        </a:lnSpc>
                        <a:spcBef>
                          <a:spcPts val="60"/>
                        </a:spcBef>
                        <a:tabLst>
                          <a:tab pos="984885" algn="l"/>
                          <a:tab pos="1809114" algn="l"/>
                        </a:tabLst>
                      </a:pPr>
                      <a:r>
                        <a:rPr sz="700" spc="45" dirty="0">
                          <a:latin typeface="MS PGothic"/>
                          <a:cs typeface="MS PGothic"/>
                        </a:rPr>
                        <a:t>名	称	</a:t>
                      </a:r>
                      <a:r>
                        <a:rPr sz="650" spc="20" dirty="0">
                          <a:latin typeface="MS PGothic"/>
                          <a:cs typeface="MS PGothic"/>
                        </a:rPr>
                        <a:t>◇</a:t>
                      </a:r>
                      <a:r>
                        <a:rPr sz="650" spc="10" dirty="0">
                          <a:latin typeface="MS PGothic"/>
                          <a:cs typeface="MS PGothic"/>
                        </a:rPr>
                        <a:t>・・</a:t>
                      </a:r>
                      <a:r>
                        <a:rPr sz="650" spc="5" dirty="0">
                          <a:latin typeface="MS PGothic"/>
                          <a:cs typeface="MS PGothic"/>
                        </a:rPr>
                        <a:t>・</a:t>
                      </a:r>
                      <a:r>
                        <a:rPr sz="650" spc="35" dirty="0">
                          <a:latin typeface="MS PGothic"/>
                          <a:cs typeface="MS PGothic"/>
                        </a:rPr>
                        <a:t>更</a:t>
                      </a:r>
                      <a:r>
                        <a:rPr sz="650" spc="20" dirty="0">
                          <a:latin typeface="MS PGothic"/>
                          <a:cs typeface="MS PGothic"/>
                        </a:rPr>
                        <a:t>新</a:t>
                      </a:r>
                      <a:r>
                        <a:rPr sz="650" dirty="0">
                          <a:latin typeface="MS PGothic"/>
                          <a:cs typeface="MS PGothic"/>
                        </a:rPr>
                        <a:t>す</a:t>
                      </a:r>
                      <a:r>
                        <a:rPr sz="650" spc="20" dirty="0">
                          <a:latin typeface="MS PGothic"/>
                          <a:cs typeface="MS PGothic"/>
                        </a:rPr>
                        <a:t>る業種</a:t>
                      </a:r>
                      <a:r>
                        <a:rPr sz="650" spc="15" dirty="0">
                          <a:latin typeface="MS PGothic"/>
                          <a:cs typeface="MS PGothic"/>
                        </a:rPr>
                        <a:t>のも</a:t>
                      </a:r>
                      <a:r>
                        <a:rPr sz="650" spc="20" dirty="0">
                          <a:latin typeface="MS PGothic"/>
                          <a:cs typeface="MS PGothic"/>
                        </a:rPr>
                        <a:t>の</a:t>
                      </a:r>
                      <a:r>
                        <a:rPr sz="650" spc="15" dirty="0">
                          <a:latin typeface="MS PGothic"/>
                          <a:cs typeface="MS PGothic"/>
                        </a:rPr>
                        <a:t>につ</a:t>
                      </a:r>
                      <a:r>
                        <a:rPr sz="650" spc="10" dirty="0">
                          <a:latin typeface="MS PGothic"/>
                          <a:cs typeface="MS PGothic"/>
                        </a:rPr>
                        <a:t>いて</a:t>
                      </a:r>
                      <a:r>
                        <a:rPr sz="650" spc="25" dirty="0">
                          <a:latin typeface="MS PGothic"/>
                          <a:cs typeface="MS PGothic"/>
                        </a:rPr>
                        <a:t>は</a:t>
                      </a:r>
                      <a:r>
                        <a:rPr sz="650" spc="20" dirty="0">
                          <a:latin typeface="MS PGothic"/>
                          <a:cs typeface="MS PGothic"/>
                        </a:rPr>
                        <a:t>省</a:t>
                      </a:r>
                      <a:r>
                        <a:rPr sz="650" spc="10" dirty="0">
                          <a:latin typeface="MS PGothic"/>
                          <a:cs typeface="MS PGothic"/>
                        </a:rPr>
                        <a:t>略可</a:t>
                      </a:r>
                      <a:endParaRPr sz="650">
                        <a:latin typeface="MS PGothic"/>
                        <a:cs typeface="MS PGothic"/>
                      </a:endParaRPr>
                    </a:p>
                    <a:p>
                      <a:pPr marL="1809750">
                        <a:lnSpc>
                          <a:spcPct val="100000"/>
                        </a:lnSpc>
                        <a:spcBef>
                          <a:spcPts val="60"/>
                        </a:spcBef>
                      </a:pPr>
                      <a:r>
                        <a:rPr sz="650" spc="20" dirty="0">
                          <a:latin typeface="MS PGothic"/>
                          <a:cs typeface="MS PGothic"/>
                        </a:rPr>
                        <a:t>□</a:t>
                      </a:r>
                      <a:r>
                        <a:rPr sz="650" spc="10" dirty="0">
                          <a:latin typeface="MS PGothic"/>
                          <a:cs typeface="MS PGothic"/>
                        </a:rPr>
                        <a:t>・・</a:t>
                      </a:r>
                      <a:r>
                        <a:rPr sz="650" spc="5" dirty="0">
                          <a:latin typeface="MS PGothic"/>
                          <a:cs typeface="MS PGothic"/>
                        </a:rPr>
                        <a:t>・</a:t>
                      </a:r>
                      <a:r>
                        <a:rPr sz="650" spc="35" dirty="0">
                          <a:latin typeface="MS PGothic"/>
                          <a:cs typeface="MS PGothic"/>
                        </a:rPr>
                        <a:t>変</a:t>
                      </a:r>
                      <a:r>
                        <a:rPr sz="650" spc="20" dirty="0">
                          <a:latin typeface="MS PGothic"/>
                          <a:cs typeface="MS PGothic"/>
                        </a:rPr>
                        <a:t>更が</a:t>
                      </a:r>
                      <a:r>
                        <a:rPr sz="650" dirty="0">
                          <a:latin typeface="MS PGothic"/>
                          <a:cs typeface="MS PGothic"/>
                        </a:rPr>
                        <a:t>な</a:t>
                      </a:r>
                      <a:r>
                        <a:rPr sz="650" spc="25" dirty="0">
                          <a:latin typeface="MS PGothic"/>
                          <a:cs typeface="MS PGothic"/>
                        </a:rPr>
                        <a:t>け</a:t>
                      </a:r>
                      <a:r>
                        <a:rPr sz="650" spc="20" dirty="0">
                          <a:latin typeface="MS PGothic"/>
                          <a:cs typeface="MS PGothic"/>
                        </a:rPr>
                        <a:t>れば省</a:t>
                      </a:r>
                      <a:r>
                        <a:rPr sz="650" spc="10" dirty="0">
                          <a:latin typeface="MS PGothic"/>
                          <a:cs typeface="MS PGothic"/>
                        </a:rPr>
                        <a:t>略可</a:t>
                      </a:r>
                      <a:endParaRPr sz="65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44450" marR="34925" algn="just">
                        <a:lnSpc>
                          <a:spcPct val="99200"/>
                        </a:lnSpc>
                        <a:spcBef>
                          <a:spcPts val="15"/>
                        </a:spcBef>
                      </a:pPr>
                      <a:r>
                        <a:rPr sz="700" dirty="0">
                          <a:latin typeface="MS PGothic"/>
                          <a:cs typeface="MS PGothic"/>
                        </a:rPr>
                        <a:t>① 新 規</a:t>
                      </a:r>
                      <a:endParaRPr sz="700">
                        <a:latin typeface="MS PGothic"/>
                        <a:cs typeface="MS PGothic"/>
                      </a:endParaRPr>
                    </a:p>
                  </a:txBody>
                  <a:tcPr marL="0" marR="0" marT="1905"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45085" marR="34925" algn="just">
                        <a:lnSpc>
                          <a:spcPct val="99200"/>
                        </a:lnSpc>
                      </a:pPr>
                      <a:r>
                        <a:rPr sz="700" dirty="0">
                          <a:latin typeface="MS PGothic"/>
                          <a:cs typeface="MS PGothic"/>
                        </a:rPr>
                        <a:t>② 許 可 換 え 新 規</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44450" marR="35560" algn="just">
                        <a:lnSpc>
                          <a:spcPct val="100299"/>
                        </a:lnSpc>
                        <a:spcBef>
                          <a:spcPts val="5"/>
                        </a:spcBef>
                      </a:pPr>
                      <a:r>
                        <a:rPr sz="700" dirty="0">
                          <a:latin typeface="MS PGothic"/>
                          <a:cs typeface="MS PGothic"/>
                        </a:rPr>
                        <a:t>③ 般 特 新 規</a:t>
                      </a:r>
                      <a:endParaRPr sz="700">
                        <a:latin typeface="MS PGothic"/>
                        <a:cs typeface="MS PGothic"/>
                      </a:endParaRPr>
                    </a:p>
                  </a:txBody>
                  <a:tcPr marL="0" marR="0" marT="635"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44450" marR="35560" algn="just">
                        <a:lnSpc>
                          <a:spcPct val="100299"/>
                        </a:lnSpc>
                        <a:spcBef>
                          <a:spcPts val="5"/>
                        </a:spcBef>
                      </a:pPr>
                      <a:r>
                        <a:rPr sz="700" dirty="0">
                          <a:latin typeface="MS PGothic"/>
                          <a:cs typeface="MS PGothic"/>
                        </a:rPr>
                        <a:t>④ 業 種 追 加</a:t>
                      </a:r>
                      <a:endParaRPr sz="700">
                        <a:latin typeface="MS PGothic"/>
                        <a:cs typeface="MS PGothic"/>
                      </a:endParaRPr>
                    </a:p>
                  </a:txBody>
                  <a:tcPr marL="0" marR="0" marT="635"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44450" marR="34925" algn="just">
                        <a:lnSpc>
                          <a:spcPct val="99200"/>
                        </a:lnSpc>
                        <a:spcBef>
                          <a:spcPts val="15"/>
                        </a:spcBef>
                      </a:pPr>
                      <a:r>
                        <a:rPr sz="700" dirty="0">
                          <a:latin typeface="MS PGothic"/>
                          <a:cs typeface="MS PGothic"/>
                        </a:rPr>
                        <a:t>⑤ 更 新</a:t>
                      </a:r>
                      <a:endParaRPr sz="700">
                        <a:latin typeface="MS PGothic"/>
                        <a:cs typeface="MS PGothic"/>
                      </a:endParaRPr>
                    </a:p>
                  </a:txBody>
                  <a:tcPr marL="0" marR="0" marT="1905"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53975">
                        <a:lnSpc>
                          <a:spcPts val="800"/>
                        </a:lnSpc>
                      </a:pPr>
                      <a:r>
                        <a:rPr sz="700" dirty="0">
                          <a:latin typeface="MS PGothic"/>
                          <a:cs typeface="MS PGothic"/>
                        </a:rPr>
                        <a:t>⑥</a:t>
                      </a:r>
                      <a:endParaRPr sz="700">
                        <a:latin typeface="MS PGothic"/>
                        <a:cs typeface="MS PGothic"/>
                      </a:endParaRPr>
                    </a:p>
                    <a:p>
                      <a:pPr marL="15875" marR="107950" algn="just">
                        <a:lnSpc>
                          <a:spcPct val="101899"/>
                        </a:lnSpc>
                        <a:spcBef>
                          <a:spcPts val="15"/>
                        </a:spcBef>
                      </a:pPr>
                      <a:r>
                        <a:rPr sz="550" dirty="0">
                          <a:latin typeface="MS PGothic"/>
                          <a:cs typeface="MS PGothic"/>
                        </a:rPr>
                        <a:t>般 特 新</a:t>
                      </a:r>
                      <a:endParaRPr sz="550">
                        <a:latin typeface="MS PGothic"/>
                        <a:cs typeface="MS PGothic"/>
                      </a:endParaRPr>
                    </a:p>
                    <a:p>
                      <a:pPr marL="15875" algn="just">
                        <a:lnSpc>
                          <a:spcPct val="100000"/>
                        </a:lnSpc>
                        <a:spcBef>
                          <a:spcPts val="10"/>
                        </a:spcBef>
                      </a:pPr>
                      <a:r>
                        <a:rPr sz="550" dirty="0">
                          <a:latin typeface="MS PGothic"/>
                          <a:cs typeface="MS PGothic"/>
                        </a:rPr>
                        <a:t>規</a:t>
                      </a:r>
                      <a:r>
                        <a:rPr sz="550" spc="75" dirty="0">
                          <a:latin typeface="MS PGothic"/>
                          <a:cs typeface="MS PGothic"/>
                        </a:rPr>
                        <a:t> </a:t>
                      </a:r>
                      <a:r>
                        <a:rPr sz="550" dirty="0">
                          <a:latin typeface="MS PGothic"/>
                          <a:cs typeface="MS PGothic"/>
                        </a:rPr>
                        <a:t>業</a:t>
                      </a:r>
                      <a:endParaRPr sz="550">
                        <a:latin typeface="MS PGothic"/>
                        <a:cs typeface="MS PGothic"/>
                      </a:endParaRPr>
                    </a:p>
                    <a:p>
                      <a:pPr marL="116205" marR="7620" indent="-100965" algn="just">
                        <a:lnSpc>
                          <a:spcPct val="101000"/>
                        </a:lnSpc>
                        <a:spcBef>
                          <a:spcPts val="5"/>
                        </a:spcBef>
                      </a:pPr>
                      <a:r>
                        <a:rPr sz="550" dirty="0">
                          <a:latin typeface="MS PGothic"/>
                          <a:cs typeface="MS PGothic"/>
                        </a:rPr>
                        <a:t>＋</a:t>
                      </a:r>
                      <a:r>
                        <a:rPr sz="550" spc="75" dirty="0">
                          <a:latin typeface="MS PGothic"/>
                          <a:cs typeface="MS PGothic"/>
                        </a:rPr>
                        <a:t> </a:t>
                      </a:r>
                      <a:r>
                        <a:rPr sz="550" dirty="0">
                          <a:latin typeface="MS PGothic"/>
                          <a:cs typeface="MS PGothic"/>
                        </a:rPr>
                        <a:t>種 追 加</a:t>
                      </a:r>
                      <a:endParaRPr sz="55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53975">
                        <a:lnSpc>
                          <a:spcPts val="800"/>
                        </a:lnSpc>
                      </a:pPr>
                      <a:r>
                        <a:rPr sz="700" dirty="0">
                          <a:latin typeface="MS PGothic"/>
                          <a:cs typeface="MS PGothic"/>
                        </a:rPr>
                        <a:t>⑦</a:t>
                      </a:r>
                      <a:endParaRPr sz="700">
                        <a:latin typeface="MS PGothic"/>
                        <a:cs typeface="MS PGothic"/>
                      </a:endParaRPr>
                    </a:p>
                    <a:p>
                      <a:pPr marL="15875" marR="107950" algn="just">
                        <a:lnSpc>
                          <a:spcPct val="101800"/>
                        </a:lnSpc>
                        <a:spcBef>
                          <a:spcPts val="15"/>
                        </a:spcBef>
                      </a:pPr>
                      <a:r>
                        <a:rPr sz="550" dirty="0">
                          <a:latin typeface="MS PGothic"/>
                          <a:cs typeface="MS PGothic"/>
                        </a:rPr>
                        <a:t>般 特 新 規</a:t>
                      </a:r>
                      <a:endParaRPr sz="550">
                        <a:latin typeface="MS PGothic"/>
                        <a:cs typeface="MS PGothic"/>
                      </a:endParaRPr>
                    </a:p>
                    <a:p>
                      <a:pPr marL="15875">
                        <a:lnSpc>
                          <a:spcPct val="100000"/>
                        </a:lnSpc>
                        <a:spcBef>
                          <a:spcPts val="15"/>
                        </a:spcBef>
                      </a:pPr>
                      <a:r>
                        <a:rPr sz="550" dirty="0">
                          <a:latin typeface="MS PGothic"/>
                          <a:cs typeface="MS PGothic"/>
                        </a:rPr>
                        <a:t>＋</a:t>
                      </a:r>
                      <a:endParaRPr sz="550">
                        <a:latin typeface="MS PGothic"/>
                        <a:cs typeface="MS PGothic"/>
                      </a:endParaRPr>
                    </a:p>
                    <a:p>
                      <a:pPr marL="116205" marR="7620">
                        <a:lnSpc>
                          <a:spcPts val="670"/>
                        </a:lnSpc>
                        <a:spcBef>
                          <a:spcPts val="15"/>
                        </a:spcBef>
                      </a:pPr>
                      <a:r>
                        <a:rPr sz="550" dirty="0">
                          <a:latin typeface="MS PGothic"/>
                          <a:cs typeface="MS PGothic"/>
                        </a:rPr>
                        <a:t>更 新</a:t>
                      </a:r>
                      <a:endParaRPr sz="55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53340">
                        <a:lnSpc>
                          <a:spcPts val="800"/>
                        </a:lnSpc>
                      </a:pPr>
                      <a:r>
                        <a:rPr sz="700" dirty="0">
                          <a:latin typeface="MS PGothic"/>
                          <a:cs typeface="MS PGothic"/>
                        </a:rPr>
                        <a:t>⑧</a:t>
                      </a:r>
                      <a:endParaRPr sz="700">
                        <a:latin typeface="MS PGothic"/>
                        <a:cs typeface="MS PGothic"/>
                      </a:endParaRPr>
                    </a:p>
                    <a:p>
                      <a:pPr marL="15240" marR="107950" algn="just">
                        <a:lnSpc>
                          <a:spcPct val="101800"/>
                        </a:lnSpc>
                        <a:spcBef>
                          <a:spcPts val="15"/>
                        </a:spcBef>
                      </a:pPr>
                      <a:r>
                        <a:rPr sz="550" dirty="0">
                          <a:latin typeface="MS PGothic"/>
                          <a:cs typeface="MS PGothic"/>
                        </a:rPr>
                        <a:t>業 種 追 加</a:t>
                      </a:r>
                      <a:endParaRPr sz="550">
                        <a:latin typeface="MS PGothic"/>
                        <a:cs typeface="MS PGothic"/>
                      </a:endParaRPr>
                    </a:p>
                    <a:p>
                      <a:pPr marL="15240">
                        <a:lnSpc>
                          <a:spcPct val="100000"/>
                        </a:lnSpc>
                        <a:spcBef>
                          <a:spcPts val="15"/>
                        </a:spcBef>
                      </a:pPr>
                      <a:r>
                        <a:rPr sz="550" dirty="0">
                          <a:latin typeface="MS PGothic"/>
                          <a:cs typeface="MS PGothic"/>
                        </a:rPr>
                        <a:t>＋</a:t>
                      </a:r>
                      <a:endParaRPr sz="550">
                        <a:latin typeface="MS PGothic"/>
                        <a:cs typeface="MS PGothic"/>
                      </a:endParaRPr>
                    </a:p>
                    <a:p>
                      <a:pPr marL="116205" marR="7620">
                        <a:lnSpc>
                          <a:spcPts val="670"/>
                        </a:lnSpc>
                        <a:spcBef>
                          <a:spcPts val="15"/>
                        </a:spcBef>
                      </a:pPr>
                      <a:r>
                        <a:rPr sz="550" dirty="0">
                          <a:latin typeface="MS PGothic"/>
                          <a:cs typeface="MS PGothic"/>
                        </a:rPr>
                        <a:t>更 新</a:t>
                      </a:r>
                      <a:endParaRPr sz="55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53340">
                        <a:lnSpc>
                          <a:spcPts val="800"/>
                        </a:lnSpc>
                      </a:pPr>
                      <a:r>
                        <a:rPr sz="700" dirty="0">
                          <a:latin typeface="MS PGothic"/>
                          <a:cs typeface="MS PGothic"/>
                        </a:rPr>
                        <a:t>⑨</a:t>
                      </a:r>
                      <a:endParaRPr sz="700">
                        <a:latin typeface="MS PGothic"/>
                        <a:cs typeface="MS PGothic"/>
                      </a:endParaRPr>
                    </a:p>
                    <a:p>
                      <a:pPr marL="15875">
                        <a:lnSpc>
                          <a:spcPct val="100000"/>
                        </a:lnSpc>
                        <a:spcBef>
                          <a:spcPts val="30"/>
                        </a:spcBef>
                      </a:pPr>
                      <a:r>
                        <a:rPr sz="550" dirty="0">
                          <a:latin typeface="MS PGothic"/>
                          <a:cs typeface="MS PGothic"/>
                        </a:rPr>
                        <a:t>般</a:t>
                      </a:r>
                      <a:endParaRPr sz="550">
                        <a:latin typeface="MS PGothic"/>
                        <a:cs typeface="MS PGothic"/>
                      </a:endParaRPr>
                    </a:p>
                    <a:p>
                      <a:pPr marL="15875" marR="9525" algn="just">
                        <a:lnSpc>
                          <a:spcPct val="91000"/>
                        </a:lnSpc>
                        <a:spcBef>
                          <a:spcPts val="70"/>
                        </a:spcBef>
                      </a:pPr>
                      <a:r>
                        <a:rPr sz="550" dirty="0">
                          <a:latin typeface="MS PGothic"/>
                          <a:cs typeface="MS PGothic"/>
                        </a:rPr>
                        <a:t>特 </a:t>
                      </a:r>
                      <a:r>
                        <a:rPr sz="550" spc="-80" dirty="0">
                          <a:latin typeface="MS PGothic"/>
                          <a:cs typeface="MS PGothic"/>
                        </a:rPr>
                        <a:t> </a:t>
                      </a:r>
                      <a:r>
                        <a:rPr sz="750" baseline="5555" dirty="0">
                          <a:latin typeface="MS PGothic"/>
                          <a:cs typeface="MS PGothic"/>
                        </a:rPr>
                        <a:t>業 </a:t>
                      </a:r>
                      <a:r>
                        <a:rPr sz="825" baseline="-10101" dirty="0">
                          <a:latin typeface="MS PGothic"/>
                          <a:cs typeface="MS PGothic"/>
                        </a:rPr>
                        <a:t>新 </a:t>
                      </a:r>
                      <a:r>
                        <a:rPr sz="825" spc="-120" baseline="-10101" dirty="0">
                          <a:latin typeface="MS PGothic"/>
                          <a:cs typeface="MS PGothic"/>
                        </a:rPr>
                        <a:t> </a:t>
                      </a:r>
                      <a:r>
                        <a:rPr sz="500" dirty="0">
                          <a:latin typeface="MS PGothic"/>
                          <a:cs typeface="MS PGothic"/>
                        </a:rPr>
                        <a:t>種 </a:t>
                      </a:r>
                      <a:r>
                        <a:rPr sz="825" baseline="-15151" dirty="0">
                          <a:latin typeface="MS PGothic"/>
                          <a:cs typeface="MS PGothic"/>
                        </a:rPr>
                        <a:t>規 </a:t>
                      </a:r>
                      <a:r>
                        <a:rPr sz="825" spc="-120" baseline="-15151" dirty="0">
                          <a:latin typeface="MS PGothic"/>
                          <a:cs typeface="MS PGothic"/>
                        </a:rPr>
                        <a:t> </a:t>
                      </a:r>
                      <a:r>
                        <a:rPr sz="500" dirty="0">
                          <a:latin typeface="MS PGothic"/>
                          <a:cs typeface="MS PGothic"/>
                        </a:rPr>
                        <a:t>追</a:t>
                      </a:r>
                      <a:endParaRPr sz="500">
                        <a:latin typeface="MS PGothic"/>
                        <a:cs typeface="MS PGothic"/>
                      </a:endParaRPr>
                    </a:p>
                    <a:p>
                      <a:pPr marL="15875" algn="just">
                        <a:lnSpc>
                          <a:spcPts val="635"/>
                        </a:lnSpc>
                      </a:pPr>
                      <a:r>
                        <a:rPr sz="825" baseline="-20202" dirty="0">
                          <a:latin typeface="MS PGothic"/>
                          <a:cs typeface="MS PGothic"/>
                        </a:rPr>
                        <a:t>＋ </a:t>
                      </a:r>
                      <a:r>
                        <a:rPr sz="825" spc="-120" baseline="-20202" dirty="0">
                          <a:latin typeface="MS PGothic"/>
                          <a:cs typeface="MS PGothic"/>
                        </a:rPr>
                        <a:t> </a:t>
                      </a:r>
                      <a:r>
                        <a:rPr sz="500" dirty="0">
                          <a:latin typeface="MS PGothic"/>
                          <a:cs typeface="MS PGothic"/>
                        </a:rPr>
                        <a:t>加</a:t>
                      </a:r>
                      <a:endParaRPr sz="500">
                        <a:latin typeface="MS PGothic"/>
                        <a:cs typeface="MS PGothic"/>
                      </a:endParaRPr>
                    </a:p>
                    <a:p>
                      <a:pPr marL="118110" marR="9525">
                        <a:lnSpc>
                          <a:spcPts val="630"/>
                        </a:lnSpc>
                        <a:spcBef>
                          <a:spcPts val="10"/>
                        </a:spcBef>
                      </a:pPr>
                      <a:r>
                        <a:rPr sz="500" dirty="0">
                          <a:latin typeface="MS PGothic"/>
                          <a:cs typeface="MS PGothic"/>
                        </a:rPr>
                        <a:t>＋ 更</a:t>
                      </a:r>
                      <a:endParaRPr sz="500">
                        <a:latin typeface="MS PGothic"/>
                        <a:cs typeface="MS PGothic"/>
                      </a:endParaRPr>
                    </a:p>
                    <a:p>
                      <a:pPr marL="118110">
                        <a:lnSpc>
                          <a:spcPts val="545"/>
                        </a:lnSpc>
                        <a:spcBef>
                          <a:spcPts val="15"/>
                        </a:spcBef>
                      </a:pPr>
                      <a:r>
                        <a:rPr sz="500" dirty="0">
                          <a:latin typeface="MS PGothic"/>
                          <a:cs typeface="MS PGothic"/>
                        </a:rPr>
                        <a:t>新</a:t>
                      </a:r>
                      <a:endParaRPr sz="5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30"/>
                        </a:spcBef>
                      </a:pPr>
                      <a:endParaRPr sz="700">
                        <a:latin typeface="Times New Roman"/>
                        <a:cs typeface="Times New Roman"/>
                      </a:endParaRPr>
                    </a:p>
                    <a:p>
                      <a:pPr marL="27940">
                        <a:lnSpc>
                          <a:spcPts val="705"/>
                        </a:lnSpc>
                        <a:spcBef>
                          <a:spcPts val="5"/>
                        </a:spcBef>
                      </a:pPr>
                      <a:r>
                        <a:rPr sz="600" spc="5" dirty="0">
                          <a:latin typeface="MS PGothic"/>
                          <a:cs typeface="MS PGothic"/>
                        </a:rPr>
                        <a:t>ﾁｪｯｸ</a:t>
                      </a:r>
                      <a:r>
                        <a:rPr sz="600" dirty="0">
                          <a:latin typeface="MS PGothic"/>
                          <a:cs typeface="MS PGothic"/>
                        </a:rPr>
                        <a:t>欄</a:t>
                      </a:r>
                      <a:endParaRPr sz="600">
                        <a:latin typeface="MS PGothic"/>
                        <a:cs typeface="MS PGothic"/>
                      </a:endParaRPr>
                    </a:p>
                    <a:p>
                      <a:pPr marL="70485">
                        <a:lnSpc>
                          <a:spcPts val="705"/>
                        </a:lnSpc>
                      </a:pPr>
                      <a:r>
                        <a:rPr sz="600" dirty="0">
                          <a:latin typeface="MS PGothic"/>
                          <a:cs typeface="MS PGothic"/>
                        </a:rPr>
                        <a:t>（</a:t>
                      </a:r>
                      <a:r>
                        <a:rPr sz="600" spc="360" dirty="0">
                          <a:latin typeface="MS PGothic"/>
                          <a:cs typeface="MS PGothic"/>
                        </a:rPr>
                        <a:t> </a:t>
                      </a:r>
                      <a:r>
                        <a:rPr sz="600" dirty="0">
                          <a:latin typeface="MS PGothic"/>
                          <a:cs typeface="MS PGothic"/>
                        </a:rPr>
                        <a:t>）</a:t>
                      </a:r>
                      <a:endParaRPr sz="600">
                        <a:latin typeface="MS PGothic"/>
                        <a:cs typeface="MS PGothic"/>
                      </a:endParaRPr>
                    </a:p>
                  </a:txBody>
                  <a:tcPr marL="0" marR="0" marT="0" marB="0">
                    <a:lnL w="9525">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tcPr>
                </a:tc>
                <a:extLst>
                  <a:ext uri="{0D108BD9-81ED-4DB2-BD59-A6C34878D82A}">
                    <a16:rowId xmlns:a16="http://schemas.microsoft.com/office/drawing/2014/main" val="10000"/>
                  </a:ext>
                </a:extLst>
              </a:tr>
              <a:tr h="140970">
                <a:tc>
                  <a:txBody>
                    <a:bodyPr/>
                    <a:lstStyle/>
                    <a:p>
                      <a:pPr marR="10160" algn="r">
                        <a:lnSpc>
                          <a:spcPct val="100000"/>
                        </a:lnSpc>
                        <a:spcBef>
                          <a:spcPts val="155"/>
                        </a:spcBef>
                      </a:pPr>
                      <a:r>
                        <a:rPr sz="650" dirty="0">
                          <a:latin typeface="MS PGothic"/>
                          <a:cs typeface="MS PGothic"/>
                        </a:rPr>
                        <a:t>1</a:t>
                      </a:r>
                      <a:endParaRPr sz="650">
                        <a:latin typeface="MS PGothic"/>
                        <a:cs typeface="MS PGothic"/>
                      </a:endParaRPr>
                    </a:p>
                  </a:txBody>
                  <a:tcPr marL="0" marR="0" marT="19685"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17145">
                        <a:lnSpc>
                          <a:spcPct val="100000"/>
                        </a:lnSpc>
                        <a:spcBef>
                          <a:spcPts val="140"/>
                        </a:spcBef>
                      </a:pPr>
                      <a:r>
                        <a:rPr sz="700" dirty="0">
                          <a:latin typeface="MS PGothic"/>
                          <a:cs typeface="MS PGothic"/>
                        </a:rPr>
                        <a:t>－</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2540" algn="ctr">
                        <a:lnSpc>
                          <a:spcPct val="100000"/>
                        </a:lnSpc>
                        <a:spcBef>
                          <a:spcPts val="140"/>
                        </a:spcBef>
                      </a:pPr>
                      <a:r>
                        <a:rPr sz="700" dirty="0">
                          <a:latin typeface="MS PGothic"/>
                          <a:cs typeface="MS PGothic"/>
                        </a:rPr>
                        <a:t>○</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17145">
                        <a:lnSpc>
                          <a:spcPct val="100000"/>
                        </a:lnSpc>
                        <a:spcBef>
                          <a:spcPts val="140"/>
                        </a:spcBef>
                      </a:pPr>
                      <a:r>
                        <a:rPr sz="700" spc="30" dirty="0">
                          <a:latin typeface="MS PGothic"/>
                          <a:cs typeface="MS PGothic"/>
                        </a:rPr>
                        <a:t>表</a:t>
                      </a:r>
                      <a:r>
                        <a:rPr sz="700" spc="45" dirty="0">
                          <a:latin typeface="MS PGothic"/>
                          <a:cs typeface="MS PGothic"/>
                        </a:rPr>
                        <a:t>紙</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2540" algn="ctr">
                        <a:lnSpc>
                          <a:spcPct val="100000"/>
                        </a:lnSpc>
                        <a:spcBef>
                          <a:spcPts val="140"/>
                        </a:spcBef>
                      </a:pPr>
                      <a:r>
                        <a:rPr sz="700" dirty="0">
                          <a:latin typeface="MS PGothic"/>
                          <a:cs typeface="MS PGothic"/>
                        </a:rPr>
                        <a:t>●</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2540" algn="ctr">
                        <a:lnSpc>
                          <a:spcPct val="100000"/>
                        </a:lnSpc>
                        <a:spcBef>
                          <a:spcPts val="140"/>
                        </a:spcBef>
                      </a:pPr>
                      <a:r>
                        <a:rPr sz="700" dirty="0">
                          <a:latin typeface="MS PGothic"/>
                          <a:cs typeface="MS PGothic"/>
                        </a:rPr>
                        <a:t>●</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40"/>
                        </a:spcBef>
                      </a:pPr>
                      <a:r>
                        <a:rPr sz="700" dirty="0">
                          <a:latin typeface="MS PGothic"/>
                          <a:cs typeface="MS PGothic"/>
                        </a:rPr>
                        <a:t>●</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R="35560" algn="r">
                        <a:lnSpc>
                          <a:spcPct val="100000"/>
                        </a:lnSpc>
                        <a:spcBef>
                          <a:spcPts val="140"/>
                        </a:spcBef>
                      </a:pPr>
                      <a:r>
                        <a:rPr sz="700" dirty="0">
                          <a:latin typeface="MS PGothic"/>
                          <a:cs typeface="MS PGothic"/>
                        </a:rPr>
                        <a:t>●</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140"/>
                        </a:spcBef>
                      </a:pPr>
                      <a:r>
                        <a:rPr sz="700" dirty="0">
                          <a:latin typeface="MS PGothic"/>
                          <a:cs typeface="MS PGothic"/>
                        </a:rPr>
                        <a:t>●</a:t>
                      </a:r>
                      <a:endParaRPr sz="700">
                        <a:latin typeface="MS PGothic"/>
                        <a:cs typeface="MS PGothic"/>
                      </a:endParaRPr>
                    </a:p>
                  </a:txBody>
                  <a:tcPr marL="0" marR="0" marT="1778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1905" algn="ctr">
                        <a:lnSpc>
                          <a:spcPct val="100000"/>
                        </a:lnSpc>
                        <a:spcBef>
                          <a:spcPts val="90"/>
                        </a:spcBef>
                      </a:pPr>
                      <a:r>
                        <a:rPr sz="700" dirty="0">
                          <a:latin typeface="MS PGothic"/>
                          <a:cs typeface="MS PGothic"/>
                        </a:rPr>
                        <a:t>●</a:t>
                      </a:r>
                      <a:endParaRPr sz="700">
                        <a:latin typeface="MS PGothic"/>
                        <a:cs typeface="MS PGothic"/>
                      </a:endParaRPr>
                    </a:p>
                  </a:txBody>
                  <a:tcPr marL="0" marR="0" marT="1143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90"/>
                        </a:spcBef>
                      </a:pPr>
                      <a:r>
                        <a:rPr sz="700" dirty="0">
                          <a:latin typeface="MS PGothic"/>
                          <a:cs typeface="MS PGothic"/>
                        </a:rPr>
                        <a:t>●</a:t>
                      </a:r>
                      <a:endParaRPr sz="700">
                        <a:latin typeface="MS PGothic"/>
                        <a:cs typeface="MS PGothic"/>
                      </a:endParaRPr>
                    </a:p>
                  </a:txBody>
                  <a:tcPr marL="0" marR="0" marT="1143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1270" algn="ctr">
                        <a:lnSpc>
                          <a:spcPct val="100000"/>
                        </a:lnSpc>
                        <a:spcBef>
                          <a:spcPts val="90"/>
                        </a:spcBef>
                      </a:pPr>
                      <a:r>
                        <a:rPr sz="700" dirty="0">
                          <a:latin typeface="MS PGothic"/>
                          <a:cs typeface="MS PGothic"/>
                        </a:rPr>
                        <a:t>●</a:t>
                      </a:r>
                      <a:endParaRPr sz="700">
                        <a:latin typeface="MS PGothic"/>
                        <a:cs typeface="MS PGothic"/>
                      </a:endParaRPr>
                    </a:p>
                  </a:txBody>
                  <a:tcPr marL="0" marR="0" marT="1143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90"/>
                        </a:spcBef>
                      </a:pPr>
                      <a:r>
                        <a:rPr sz="700" dirty="0">
                          <a:latin typeface="MS PGothic"/>
                          <a:cs typeface="MS PGothic"/>
                        </a:rPr>
                        <a:t>●</a:t>
                      </a:r>
                      <a:endParaRPr sz="700">
                        <a:latin typeface="MS PGothic"/>
                        <a:cs typeface="MS PGothic"/>
                      </a:endParaRPr>
                    </a:p>
                  </a:txBody>
                  <a:tcPr marL="0" marR="0" marT="1143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8890" algn="ctr">
                        <a:lnSpc>
                          <a:spcPts val="1010"/>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140207">
                <a:tc>
                  <a:txBody>
                    <a:bodyPr/>
                    <a:lstStyle/>
                    <a:p>
                      <a:pPr marR="10160" algn="r">
                        <a:lnSpc>
                          <a:spcPct val="100000"/>
                        </a:lnSpc>
                        <a:spcBef>
                          <a:spcPts val="145"/>
                        </a:spcBef>
                      </a:pPr>
                      <a:r>
                        <a:rPr sz="650" dirty="0">
                          <a:latin typeface="MS PGothic"/>
                          <a:cs typeface="MS PGothic"/>
                        </a:rPr>
                        <a:t>2</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第一</a:t>
                      </a:r>
                      <a:r>
                        <a:rPr sz="700" dirty="0">
                          <a:latin typeface="MS PGothic"/>
                          <a:cs typeface="MS PGothic"/>
                        </a:rPr>
                        <a:t>号</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建設業許可申</a:t>
                      </a:r>
                      <a:r>
                        <a:rPr sz="700" spc="-10" dirty="0">
                          <a:latin typeface="MS PGothic"/>
                          <a:cs typeface="MS PGothic"/>
                        </a:rPr>
                        <a:t>請</a:t>
                      </a:r>
                      <a:r>
                        <a:rPr sz="700" dirty="0">
                          <a:latin typeface="MS PGothic"/>
                          <a:cs typeface="MS PGothic"/>
                        </a:rPr>
                        <a:t>書</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140207">
                <a:tc>
                  <a:txBody>
                    <a:bodyPr/>
                    <a:lstStyle/>
                    <a:p>
                      <a:pPr marR="10160" algn="r">
                        <a:lnSpc>
                          <a:spcPct val="100000"/>
                        </a:lnSpc>
                        <a:spcBef>
                          <a:spcPts val="145"/>
                        </a:spcBef>
                      </a:pPr>
                      <a:r>
                        <a:rPr sz="650" dirty="0">
                          <a:latin typeface="MS PGothic"/>
                          <a:cs typeface="MS PGothic"/>
                        </a:rPr>
                        <a:t>3</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0010">
                        <a:lnSpc>
                          <a:spcPct val="100000"/>
                        </a:lnSpc>
                        <a:spcBef>
                          <a:spcPts val="130"/>
                        </a:spcBef>
                      </a:pPr>
                      <a:r>
                        <a:rPr sz="700" spc="-15" dirty="0">
                          <a:latin typeface="MS PGothic"/>
                          <a:cs typeface="MS PGothic"/>
                        </a:rPr>
                        <a:t>別紙</a:t>
                      </a:r>
                      <a:r>
                        <a:rPr sz="700" dirty="0">
                          <a:latin typeface="MS PGothic"/>
                          <a:cs typeface="MS PGothic"/>
                        </a:rPr>
                        <a:t>一</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30" dirty="0">
                          <a:latin typeface="MS PGothic"/>
                          <a:cs typeface="MS PGothic"/>
                        </a:rPr>
                        <a:t>役員等の一覧</a:t>
                      </a:r>
                      <a:r>
                        <a:rPr sz="700" spc="45" dirty="0">
                          <a:latin typeface="MS PGothic"/>
                          <a:cs typeface="MS PGothic"/>
                        </a:rPr>
                        <a:t>表</a:t>
                      </a:r>
                      <a:r>
                        <a:rPr sz="700" spc="155" dirty="0">
                          <a:latin typeface="MS PGothic"/>
                          <a:cs typeface="MS PGothic"/>
                        </a:rPr>
                        <a:t> </a:t>
                      </a:r>
                      <a:r>
                        <a:rPr sz="650" spc="45" dirty="0">
                          <a:latin typeface="MS UI Gothic"/>
                          <a:cs typeface="MS UI Gothic"/>
                        </a:rPr>
                        <a:t>※法人</a:t>
                      </a:r>
                      <a:r>
                        <a:rPr sz="650" spc="25" dirty="0">
                          <a:latin typeface="MS UI Gothic"/>
                          <a:cs typeface="MS UI Gothic"/>
                        </a:rPr>
                        <a:t>の</a:t>
                      </a:r>
                      <a:r>
                        <a:rPr sz="650" spc="50" dirty="0">
                          <a:latin typeface="MS UI Gothic"/>
                          <a:cs typeface="MS UI Gothic"/>
                        </a:rPr>
                        <a:t>場合</a:t>
                      </a:r>
                      <a:r>
                        <a:rPr sz="650" spc="30" dirty="0">
                          <a:latin typeface="MS UI Gothic"/>
                          <a:cs typeface="MS UI Gothic"/>
                        </a:rPr>
                        <a:t>の</a:t>
                      </a:r>
                      <a:r>
                        <a:rPr sz="650" spc="60" dirty="0">
                          <a:latin typeface="MS UI Gothic"/>
                          <a:cs typeface="MS UI Gothic"/>
                        </a:rPr>
                        <a:t>み</a:t>
                      </a:r>
                      <a:r>
                        <a:rPr sz="650" spc="45" dirty="0">
                          <a:latin typeface="MS UI Gothic"/>
                          <a:cs typeface="MS UI Gothic"/>
                        </a:rPr>
                        <a:t>。</a:t>
                      </a:r>
                      <a:endParaRPr sz="650">
                        <a:latin typeface="MS UI Gothic"/>
                        <a:cs typeface="MS UI 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90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4925"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140207">
                <a:tc>
                  <a:txBody>
                    <a:bodyPr/>
                    <a:lstStyle/>
                    <a:p>
                      <a:pPr marR="10160" algn="r">
                        <a:lnSpc>
                          <a:spcPct val="100000"/>
                        </a:lnSpc>
                        <a:spcBef>
                          <a:spcPts val="145"/>
                        </a:spcBef>
                      </a:pPr>
                      <a:r>
                        <a:rPr sz="650" dirty="0">
                          <a:latin typeface="MS PGothic"/>
                          <a:cs typeface="MS PGothic"/>
                        </a:rPr>
                        <a:t>4</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0010">
                        <a:lnSpc>
                          <a:spcPct val="100000"/>
                        </a:lnSpc>
                        <a:spcBef>
                          <a:spcPts val="130"/>
                        </a:spcBef>
                      </a:pPr>
                      <a:r>
                        <a:rPr sz="700" spc="-15" dirty="0">
                          <a:latin typeface="MS PGothic"/>
                          <a:cs typeface="MS PGothic"/>
                        </a:rPr>
                        <a:t>別紙二</a:t>
                      </a:r>
                      <a:r>
                        <a:rPr sz="700" dirty="0">
                          <a:latin typeface="MS PGothic"/>
                          <a:cs typeface="MS PGothic"/>
                        </a:rPr>
                        <a:t>（</a:t>
                      </a:r>
                      <a:r>
                        <a:rPr sz="700" spc="-15" dirty="0">
                          <a:latin typeface="MS PGothic"/>
                          <a:cs typeface="MS PGothic"/>
                        </a:rPr>
                        <a:t>１</a:t>
                      </a: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営業所一覧表</a:t>
                      </a:r>
                      <a:r>
                        <a:rPr sz="700" dirty="0">
                          <a:latin typeface="MS PGothic"/>
                          <a:cs typeface="MS PGothic"/>
                        </a:rPr>
                        <a:t>（</a:t>
                      </a:r>
                      <a:r>
                        <a:rPr sz="700" spc="-10" dirty="0">
                          <a:latin typeface="MS PGothic"/>
                          <a:cs typeface="MS PGothic"/>
                        </a:rPr>
                        <a:t>新</a:t>
                      </a:r>
                      <a:r>
                        <a:rPr sz="700" spc="-15" dirty="0">
                          <a:latin typeface="MS PGothic"/>
                          <a:cs typeface="MS PGothic"/>
                        </a:rPr>
                        <a:t>規許可等</a:t>
                      </a: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140207">
                <a:tc>
                  <a:txBody>
                    <a:bodyPr/>
                    <a:lstStyle/>
                    <a:p>
                      <a:pPr marR="10160" algn="r">
                        <a:lnSpc>
                          <a:spcPct val="100000"/>
                        </a:lnSpc>
                        <a:spcBef>
                          <a:spcPts val="145"/>
                        </a:spcBef>
                      </a:pPr>
                      <a:r>
                        <a:rPr sz="650" dirty="0">
                          <a:latin typeface="MS PGothic"/>
                          <a:cs typeface="MS PGothic"/>
                        </a:rPr>
                        <a:t>5</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0010">
                        <a:lnSpc>
                          <a:spcPct val="100000"/>
                        </a:lnSpc>
                        <a:spcBef>
                          <a:spcPts val="130"/>
                        </a:spcBef>
                      </a:pPr>
                      <a:r>
                        <a:rPr sz="700" spc="-15" dirty="0">
                          <a:latin typeface="MS PGothic"/>
                          <a:cs typeface="MS PGothic"/>
                        </a:rPr>
                        <a:t>別紙二</a:t>
                      </a:r>
                      <a:r>
                        <a:rPr sz="700" dirty="0">
                          <a:latin typeface="MS PGothic"/>
                          <a:cs typeface="MS PGothic"/>
                        </a:rPr>
                        <a:t>（</a:t>
                      </a:r>
                      <a:r>
                        <a:rPr sz="700" spc="-15" dirty="0">
                          <a:latin typeface="MS PGothic"/>
                          <a:cs typeface="MS PGothic"/>
                        </a:rPr>
                        <a:t>２</a:t>
                      </a: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営業所一覧表</a:t>
                      </a:r>
                      <a:r>
                        <a:rPr sz="700" dirty="0">
                          <a:latin typeface="MS PGothic"/>
                          <a:cs typeface="MS PGothic"/>
                        </a:rPr>
                        <a:t>（</a:t>
                      </a:r>
                      <a:r>
                        <a:rPr sz="700" spc="-10" dirty="0">
                          <a:latin typeface="MS PGothic"/>
                          <a:cs typeface="MS PGothic"/>
                        </a:rPr>
                        <a:t>更</a:t>
                      </a:r>
                      <a:r>
                        <a:rPr sz="700" spc="-15" dirty="0">
                          <a:latin typeface="MS PGothic"/>
                          <a:cs typeface="MS PGothic"/>
                        </a:rPr>
                        <a:t>新</a:t>
                      </a: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5"/>
                  </a:ext>
                </a:extLst>
              </a:tr>
              <a:tr h="140207">
                <a:tc>
                  <a:txBody>
                    <a:bodyPr/>
                    <a:lstStyle/>
                    <a:p>
                      <a:pPr marR="10160" algn="r">
                        <a:lnSpc>
                          <a:spcPct val="100000"/>
                        </a:lnSpc>
                        <a:spcBef>
                          <a:spcPts val="145"/>
                        </a:spcBef>
                      </a:pPr>
                      <a:r>
                        <a:rPr sz="650" dirty="0">
                          <a:latin typeface="MS PGothic"/>
                          <a:cs typeface="MS PGothic"/>
                        </a:rPr>
                        <a:t>6</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0010">
                        <a:lnSpc>
                          <a:spcPct val="100000"/>
                        </a:lnSpc>
                        <a:spcBef>
                          <a:spcPts val="135"/>
                        </a:spcBef>
                      </a:pPr>
                      <a:r>
                        <a:rPr sz="700" spc="-15" dirty="0">
                          <a:latin typeface="MS PGothic"/>
                          <a:cs typeface="MS PGothic"/>
                        </a:rPr>
                        <a:t>別紙</a:t>
                      </a:r>
                      <a:r>
                        <a:rPr sz="700" dirty="0">
                          <a:latin typeface="MS PGothic"/>
                          <a:cs typeface="MS PGothic"/>
                        </a:rPr>
                        <a:t>三</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10"/>
                        </a:spcBef>
                      </a:pPr>
                      <a:r>
                        <a:rPr sz="700" spc="-15" dirty="0">
                          <a:latin typeface="MS PGothic"/>
                          <a:cs typeface="MS PGothic"/>
                        </a:rPr>
                        <a:t>収入印紙</a:t>
                      </a:r>
                      <a:r>
                        <a:rPr sz="700" spc="-5" dirty="0">
                          <a:latin typeface="MS PGothic"/>
                          <a:cs typeface="MS PGothic"/>
                        </a:rPr>
                        <a:t>、</a:t>
                      </a:r>
                      <a:r>
                        <a:rPr sz="700" spc="-15" dirty="0">
                          <a:latin typeface="MS PGothic"/>
                          <a:cs typeface="MS PGothic"/>
                        </a:rPr>
                        <a:t>証紙</a:t>
                      </a:r>
                      <a:r>
                        <a:rPr sz="700" spc="-5" dirty="0">
                          <a:latin typeface="MS PGothic"/>
                          <a:cs typeface="MS PGothic"/>
                        </a:rPr>
                        <a:t>、</a:t>
                      </a:r>
                      <a:r>
                        <a:rPr sz="700" spc="-15" dirty="0">
                          <a:latin typeface="MS PGothic"/>
                          <a:cs typeface="MS PGothic"/>
                        </a:rPr>
                        <a:t>登録免</a:t>
                      </a:r>
                      <a:r>
                        <a:rPr sz="700" spc="-10" dirty="0">
                          <a:latin typeface="MS PGothic"/>
                          <a:cs typeface="MS PGothic"/>
                        </a:rPr>
                        <a:t>許</a:t>
                      </a:r>
                      <a:r>
                        <a:rPr sz="700" spc="-15" dirty="0">
                          <a:latin typeface="MS PGothic"/>
                          <a:cs typeface="MS PGothic"/>
                        </a:rPr>
                        <a:t>税領収証書又は許可手数料領収証書は</a:t>
                      </a:r>
                      <a:r>
                        <a:rPr sz="700" dirty="0">
                          <a:latin typeface="MS PGothic"/>
                          <a:cs typeface="MS PGothic"/>
                        </a:rPr>
                        <a:t>り</a:t>
                      </a:r>
                      <a:r>
                        <a:rPr sz="700" spc="-15" dirty="0">
                          <a:latin typeface="MS PGothic"/>
                          <a:cs typeface="MS PGothic"/>
                        </a:rPr>
                        <a:t>付け</a:t>
                      </a:r>
                      <a:r>
                        <a:rPr sz="700" dirty="0">
                          <a:latin typeface="MS PGothic"/>
                          <a:cs typeface="MS PGothic"/>
                        </a:rPr>
                        <a:t>欄</a:t>
                      </a:r>
                      <a:endParaRPr sz="700">
                        <a:latin typeface="MS PGothic"/>
                        <a:cs typeface="MS PGothic"/>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90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4925" algn="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6"/>
                  </a:ext>
                </a:extLst>
              </a:tr>
              <a:tr h="140207">
                <a:tc>
                  <a:txBody>
                    <a:bodyPr/>
                    <a:lstStyle/>
                    <a:p>
                      <a:pPr marR="10160" algn="r">
                        <a:lnSpc>
                          <a:spcPct val="100000"/>
                        </a:lnSpc>
                        <a:spcBef>
                          <a:spcPts val="145"/>
                        </a:spcBef>
                      </a:pPr>
                      <a:r>
                        <a:rPr sz="650" dirty="0">
                          <a:latin typeface="MS PGothic"/>
                          <a:cs typeface="MS PGothic"/>
                        </a:rPr>
                        <a:t>7</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0010">
                        <a:lnSpc>
                          <a:spcPct val="100000"/>
                        </a:lnSpc>
                        <a:spcBef>
                          <a:spcPts val="135"/>
                        </a:spcBef>
                      </a:pPr>
                      <a:r>
                        <a:rPr sz="700" spc="-15" dirty="0">
                          <a:latin typeface="MS PGothic"/>
                          <a:cs typeface="MS PGothic"/>
                        </a:rPr>
                        <a:t>別紙</a:t>
                      </a:r>
                      <a:r>
                        <a:rPr sz="700" dirty="0">
                          <a:latin typeface="MS PGothic"/>
                          <a:cs typeface="MS PGothic"/>
                        </a:rPr>
                        <a:t>四</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10"/>
                        </a:spcBef>
                      </a:pPr>
                      <a:r>
                        <a:rPr sz="700" spc="-15" dirty="0">
                          <a:latin typeface="MS PGothic"/>
                          <a:cs typeface="MS PGothic"/>
                        </a:rPr>
                        <a:t>専任技術者一覧</a:t>
                      </a:r>
                      <a:r>
                        <a:rPr sz="700" dirty="0">
                          <a:latin typeface="MS PGothic"/>
                          <a:cs typeface="MS PGothic"/>
                        </a:rPr>
                        <a:t>表</a:t>
                      </a:r>
                      <a:endParaRPr sz="700">
                        <a:latin typeface="MS PGothic"/>
                        <a:cs typeface="MS PGothic"/>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90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4925" algn="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7"/>
                  </a:ext>
                </a:extLst>
              </a:tr>
              <a:tr h="289559">
                <a:tc>
                  <a:txBody>
                    <a:bodyPr/>
                    <a:lstStyle/>
                    <a:p>
                      <a:pPr>
                        <a:lnSpc>
                          <a:spcPct val="100000"/>
                        </a:lnSpc>
                        <a:spcBef>
                          <a:spcPts val="45"/>
                        </a:spcBef>
                      </a:pPr>
                      <a:endParaRPr sz="600">
                        <a:latin typeface="Times New Roman"/>
                        <a:cs typeface="Times New Roman"/>
                      </a:endParaRPr>
                    </a:p>
                    <a:p>
                      <a:pPr marR="10160" algn="r">
                        <a:lnSpc>
                          <a:spcPct val="100000"/>
                        </a:lnSpc>
                      </a:pPr>
                      <a:r>
                        <a:rPr sz="650" dirty="0">
                          <a:latin typeface="MS PGothic"/>
                          <a:cs typeface="MS PGothic"/>
                        </a:rPr>
                        <a:t>8</a:t>
                      </a:r>
                      <a:endParaRPr sz="650">
                        <a:latin typeface="MS PGothic"/>
                        <a:cs typeface="MS PGothic"/>
                      </a:endParaRPr>
                    </a:p>
                  </a:txBody>
                  <a:tcPr marL="0" marR="0" marT="57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7145">
                        <a:lnSpc>
                          <a:spcPct val="100000"/>
                        </a:lnSpc>
                      </a:pPr>
                      <a:r>
                        <a:rPr sz="700" spc="-15" dirty="0">
                          <a:latin typeface="MS PGothic"/>
                          <a:cs typeface="MS PGothic"/>
                        </a:rPr>
                        <a:t>第二</a:t>
                      </a:r>
                      <a:r>
                        <a:rPr sz="700" dirty="0">
                          <a:latin typeface="MS PGothic"/>
                          <a:cs typeface="MS PGothic"/>
                        </a:rPr>
                        <a:t>号</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2540"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ts val="805"/>
                        </a:lnSpc>
                      </a:pPr>
                      <a:r>
                        <a:rPr sz="700" spc="-15" dirty="0">
                          <a:latin typeface="MS PGothic"/>
                          <a:cs typeface="MS PGothic"/>
                        </a:rPr>
                        <a:t>工事経歴</a:t>
                      </a:r>
                      <a:r>
                        <a:rPr sz="700" dirty="0">
                          <a:latin typeface="MS PGothic"/>
                          <a:cs typeface="MS PGothic"/>
                        </a:rPr>
                        <a:t>書</a:t>
                      </a:r>
                      <a:endParaRPr sz="700">
                        <a:latin typeface="MS PGothic"/>
                        <a:cs typeface="MS PGothic"/>
                      </a:endParaRPr>
                    </a:p>
                    <a:p>
                      <a:pPr marL="17145" marR="31750">
                        <a:lnSpc>
                          <a:spcPts val="740"/>
                        </a:lnSpc>
                      </a:pPr>
                      <a:r>
                        <a:rPr sz="650" spc="20" dirty="0">
                          <a:latin typeface="MS UI Gothic"/>
                          <a:cs typeface="MS UI Gothic"/>
                        </a:rPr>
                        <a:t>※</a:t>
                      </a:r>
                      <a:r>
                        <a:rPr sz="650" spc="10" dirty="0">
                          <a:latin typeface="MS UI Gothic"/>
                          <a:cs typeface="MS UI Gothic"/>
                        </a:rPr>
                        <a:t>「</a:t>
                      </a:r>
                      <a:r>
                        <a:rPr sz="650" spc="20" dirty="0">
                          <a:latin typeface="MS UI Gothic"/>
                          <a:cs typeface="MS UI Gothic"/>
                        </a:rPr>
                        <a:t>注文者</a:t>
                      </a:r>
                      <a:r>
                        <a:rPr sz="650" spc="10" dirty="0">
                          <a:latin typeface="MS UI Gothic"/>
                          <a:cs typeface="MS UI Gothic"/>
                        </a:rPr>
                        <a:t>」及</a:t>
                      </a:r>
                      <a:r>
                        <a:rPr sz="650" spc="35" dirty="0">
                          <a:latin typeface="MS UI Gothic"/>
                          <a:cs typeface="MS UI Gothic"/>
                        </a:rPr>
                        <a:t>び</a:t>
                      </a:r>
                      <a:r>
                        <a:rPr sz="650" spc="20" dirty="0">
                          <a:latin typeface="MS UI Gothic"/>
                          <a:cs typeface="MS UI Gothic"/>
                        </a:rPr>
                        <a:t>「</a:t>
                      </a:r>
                      <a:r>
                        <a:rPr sz="650" spc="45" dirty="0">
                          <a:latin typeface="MS UI Gothic"/>
                          <a:cs typeface="MS UI Gothic"/>
                        </a:rPr>
                        <a:t>工事名</a:t>
                      </a:r>
                      <a:r>
                        <a:rPr sz="650" spc="10" dirty="0">
                          <a:latin typeface="MS UI Gothic"/>
                          <a:cs typeface="MS UI Gothic"/>
                        </a:rPr>
                        <a:t>」</a:t>
                      </a:r>
                      <a:r>
                        <a:rPr sz="650" spc="105" dirty="0">
                          <a:latin typeface="MS UI Gothic"/>
                          <a:cs typeface="MS UI Gothic"/>
                        </a:rPr>
                        <a:t>の</a:t>
                      </a:r>
                      <a:r>
                        <a:rPr sz="650" spc="60" dirty="0">
                          <a:latin typeface="MS UI Gothic"/>
                          <a:cs typeface="MS UI Gothic"/>
                        </a:rPr>
                        <a:t>記入</a:t>
                      </a:r>
                      <a:r>
                        <a:rPr sz="650" spc="45" dirty="0">
                          <a:latin typeface="MS UI Gothic"/>
                          <a:cs typeface="MS UI Gothic"/>
                        </a:rPr>
                        <a:t>に</a:t>
                      </a:r>
                      <a:r>
                        <a:rPr sz="650" spc="10" dirty="0">
                          <a:latin typeface="MS UI Gothic"/>
                          <a:cs typeface="MS UI Gothic"/>
                        </a:rPr>
                        <a:t>際</a:t>
                      </a:r>
                      <a:r>
                        <a:rPr sz="650" spc="55" dirty="0">
                          <a:latin typeface="MS UI Gothic"/>
                          <a:cs typeface="MS UI Gothic"/>
                        </a:rPr>
                        <a:t>し</a:t>
                      </a:r>
                      <a:r>
                        <a:rPr sz="650" spc="100" dirty="0">
                          <a:latin typeface="MS UI Gothic"/>
                          <a:cs typeface="MS UI Gothic"/>
                        </a:rPr>
                        <a:t>て</a:t>
                      </a:r>
                      <a:r>
                        <a:rPr sz="650" spc="85" dirty="0">
                          <a:latin typeface="MS UI Gothic"/>
                          <a:cs typeface="MS UI Gothic"/>
                        </a:rPr>
                        <a:t>は</a:t>
                      </a:r>
                      <a:r>
                        <a:rPr sz="650" spc="10" dirty="0">
                          <a:latin typeface="MS UI Gothic"/>
                          <a:cs typeface="MS UI Gothic"/>
                        </a:rPr>
                        <a:t>、</a:t>
                      </a:r>
                      <a:r>
                        <a:rPr sz="650" spc="140" dirty="0">
                          <a:latin typeface="MS UI Gothic"/>
                          <a:cs typeface="MS UI Gothic"/>
                        </a:rPr>
                        <a:t>そ</a:t>
                      </a:r>
                      <a:r>
                        <a:rPr sz="650" spc="95" dirty="0">
                          <a:latin typeface="MS UI Gothic"/>
                          <a:cs typeface="MS UI Gothic"/>
                        </a:rPr>
                        <a:t>の</a:t>
                      </a:r>
                      <a:r>
                        <a:rPr sz="650" spc="60" dirty="0">
                          <a:latin typeface="MS UI Gothic"/>
                          <a:cs typeface="MS UI Gothic"/>
                        </a:rPr>
                        <a:t>内容</a:t>
                      </a:r>
                      <a:r>
                        <a:rPr sz="650" spc="35" dirty="0">
                          <a:latin typeface="MS UI Gothic"/>
                          <a:cs typeface="MS UI Gothic"/>
                        </a:rPr>
                        <a:t>によ</a:t>
                      </a:r>
                      <a:r>
                        <a:rPr sz="650" spc="15" dirty="0">
                          <a:latin typeface="MS UI Gothic"/>
                          <a:cs typeface="MS UI Gothic"/>
                        </a:rPr>
                        <a:t>り</a:t>
                      </a:r>
                      <a:r>
                        <a:rPr sz="650" spc="50" dirty="0">
                          <a:latin typeface="MS UI Gothic"/>
                          <a:cs typeface="MS UI Gothic"/>
                        </a:rPr>
                        <a:t>個人</a:t>
                      </a:r>
                      <a:r>
                        <a:rPr sz="650" spc="40" dirty="0">
                          <a:latin typeface="MS UI Gothic"/>
                          <a:cs typeface="MS UI Gothic"/>
                        </a:rPr>
                        <a:t>の</a:t>
                      </a:r>
                      <a:r>
                        <a:rPr sz="650" spc="10" dirty="0">
                          <a:latin typeface="MS UI Gothic"/>
                          <a:cs typeface="MS UI Gothic"/>
                        </a:rPr>
                        <a:t>氏</a:t>
                      </a:r>
                      <a:r>
                        <a:rPr sz="650" spc="65" dirty="0">
                          <a:latin typeface="MS UI Gothic"/>
                          <a:cs typeface="MS UI Gothic"/>
                        </a:rPr>
                        <a:t>名</a:t>
                      </a:r>
                      <a:r>
                        <a:rPr sz="650" spc="50" dirty="0">
                          <a:latin typeface="MS UI Gothic"/>
                          <a:cs typeface="MS UI Gothic"/>
                        </a:rPr>
                        <a:t>が</a:t>
                      </a:r>
                      <a:r>
                        <a:rPr sz="650" spc="10" dirty="0">
                          <a:latin typeface="MS UI Gothic"/>
                          <a:cs typeface="MS UI Gothic"/>
                        </a:rPr>
                        <a:t>特</a:t>
                      </a:r>
                      <a:r>
                        <a:rPr sz="650" spc="45" dirty="0">
                          <a:latin typeface="MS UI Gothic"/>
                          <a:cs typeface="MS UI Gothic"/>
                        </a:rPr>
                        <a:t>定</a:t>
                      </a:r>
                      <a:r>
                        <a:rPr sz="650" spc="25" dirty="0">
                          <a:latin typeface="MS UI Gothic"/>
                          <a:cs typeface="MS UI Gothic"/>
                        </a:rPr>
                        <a:t>さ</a:t>
                      </a:r>
                      <a:r>
                        <a:rPr sz="650" spc="80" dirty="0">
                          <a:latin typeface="MS UI Gothic"/>
                          <a:cs typeface="MS UI Gothic"/>
                        </a:rPr>
                        <a:t>れ</a:t>
                      </a:r>
                      <a:r>
                        <a:rPr sz="650" spc="30" dirty="0">
                          <a:latin typeface="MS UI Gothic"/>
                          <a:cs typeface="MS UI Gothic"/>
                        </a:rPr>
                        <a:t>る</a:t>
                      </a:r>
                      <a:r>
                        <a:rPr sz="650" spc="50" dirty="0">
                          <a:latin typeface="MS UI Gothic"/>
                          <a:cs typeface="MS UI Gothic"/>
                        </a:rPr>
                        <a:t>こと</a:t>
                      </a:r>
                      <a:r>
                        <a:rPr sz="650" spc="105" dirty="0">
                          <a:latin typeface="MS UI Gothic"/>
                          <a:cs typeface="MS UI Gothic"/>
                        </a:rPr>
                        <a:t>の</a:t>
                      </a:r>
                      <a:r>
                        <a:rPr sz="650" spc="55" dirty="0">
                          <a:latin typeface="MS UI Gothic"/>
                          <a:cs typeface="MS UI Gothic"/>
                        </a:rPr>
                        <a:t>な</a:t>
                      </a:r>
                      <a:r>
                        <a:rPr sz="650" spc="100" dirty="0">
                          <a:latin typeface="MS UI Gothic"/>
                          <a:cs typeface="MS UI Gothic"/>
                        </a:rPr>
                        <a:t>い</a:t>
                      </a:r>
                      <a:r>
                        <a:rPr sz="650" spc="35" dirty="0">
                          <a:latin typeface="MS UI Gothic"/>
                          <a:cs typeface="MS UI Gothic"/>
                        </a:rPr>
                        <a:t>よ</a:t>
                      </a:r>
                      <a:r>
                        <a:rPr sz="650" spc="25" dirty="0">
                          <a:latin typeface="MS UI Gothic"/>
                          <a:cs typeface="MS UI Gothic"/>
                        </a:rPr>
                        <a:t>う</a:t>
                      </a:r>
                      <a:r>
                        <a:rPr sz="650" spc="60" dirty="0">
                          <a:latin typeface="MS UI Gothic"/>
                          <a:cs typeface="MS UI Gothic"/>
                        </a:rPr>
                        <a:t>十分</a:t>
                      </a:r>
                      <a:r>
                        <a:rPr sz="650" spc="45" dirty="0">
                          <a:latin typeface="MS UI Gothic"/>
                          <a:cs typeface="MS UI Gothic"/>
                        </a:rPr>
                        <a:t>に </a:t>
                      </a:r>
                      <a:r>
                        <a:rPr sz="650" spc="55" dirty="0">
                          <a:latin typeface="MS UI Gothic"/>
                          <a:cs typeface="MS UI Gothic"/>
                        </a:rPr>
                        <a:t>留意</a:t>
                      </a:r>
                      <a:r>
                        <a:rPr sz="650" spc="45" dirty="0">
                          <a:latin typeface="MS UI Gothic"/>
                          <a:cs typeface="MS UI Gothic"/>
                        </a:rPr>
                        <a:t>す</a:t>
                      </a:r>
                      <a:r>
                        <a:rPr sz="650" spc="30" dirty="0">
                          <a:latin typeface="MS UI Gothic"/>
                          <a:cs typeface="MS UI Gothic"/>
                        </a:rPr>
                        <a:t>る</a:t>
                      </a:r>
                      <a:r>
                        <a:rPr sz="650" spc="50" dirty="0">
                          <a:latin typeface="MS UI Gothic"/>
                          <a:cs typeface="MS UI Gothic"/>
                        </a:rPr>
                        <a:t>こ</a:t>
                      </a:r>
                      <a:r>
                        <a:rPr sz="650" spc="55" dirty="0">
                          <a:latin typeface="MS UI Gothic"/>
                          <a:cs typeface="MS UI Gothic"/>
                        </a:rPr>
                        <a:t>と</a:t>
                      </a:r>
                      <a:r>
                        <a:rPr sz="650" spc="15" dirty="0">
                          <a:latin typeface="MS UI Gothic"/>
                          <a:cs typeface="MS UI Gothic"/>
                        </a:rPr>
                        <a:t>。</a:t>
                      </a:r>
                      <a:endParaRPr sz="650">
                        <a:latin typeface="MS UI Gothic"/>
                        <a:cs typeface="MS UI 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R="34925" algn="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30"/>
                        </a:spcBef>
                      </a:pPr>
                      <a:endParaRPr sz="60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0"/>
                        </a:spcBef>
                      </a:pPr>
                      <a:endParaRPr sz="5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40"/>
                        </a:spcBef>
                      </a:pPr>
                      <a:endParaRPr sz="5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0"/>
                        </a:spcBef>
                      </a:pPr>
                      <a:endParaRPr sz="5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40"/>
                        </a:spcBef>
                      </a:pPr>
                      <a:endParaRPr sz="55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545"/>
                        </a:spcBef>
                      </a:pPr>
                      <a:r>
                        <a:rPr sz="950" dirty="0">
                          <a:latin typeface="MS UI Gothic"/>
                          <a:cs typeface="MS UI Gothic"/>
                        </a:rPr>
                        <a:t>□</a:t>
                      </a:r>
                      <a:endParaRPr sz="950">
                        <a:latin typeface="MS UI Gothic"/>
                        <a:cs typeface="MS UI Gothic"/>
                      </a:endParaRPr>
                    </a:p>
                  </a:txBody>
                  <a:tcPr marL="0" marR="0" marT="6921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8"/>
                  </a:ext>
                </a:extLst>
              </a:tr>
              <a:tr h="140207">
                <a:tc>
                  <a:txBody>
                    <a:bodyPr/>
                    <a:lstStyle/>
                    <a:p>
                      <a:pPr marR="10160" algn="r">
                        <a:lnSpc>
                          <a:spcPct val="100000"/>
                        </a:lnSpc>
                        <a:spcBef>
                          <a:spcPts val="145"/>
                        </a:spcBef>
                      </a:pPr>
                      <a:r>
                        <a:rPr sz="650" dirty="0">
                          <a:latin typeface="MS PGothic"/>
                          <a:cs typeface="MS PGothic"/>
                        </a:rPr>
                        <a:t>9</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第三</a:t>
                      </a:r>
                      <a:r>
                        <a:rPr sz="700" dirty="0">
                          <a:latin typeface="MS PGothic"/>
                          <a:cs typeface="MS PGothic"/>
                        </a:rPr>
                        <a:t>号</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直前</a:t>
                      </a:r>
                      <a:r>
                        <a:rPr sz="700" spc="-5" dirty="0">
                          <a:latin typeface="MS PGothic"/>
                          <a:cs typeface="MS PGothic"/>
                        </a:rPr>
                        <a:t>３</a:t>
                      </a:r>
                      <a:r>
                        <a:rPr sz="700" spc="-15" dirty="0">
                          <a:latin typeface="MS PGothic"/>
                          <a:cs typeface="MS PGothic"/>
                        </a:rPr>
                        <a:t>年の各事業年度</a:t>
                      </a:r>
                      <a:r>
                        <a:rPr sz="700" spc="-20" dirty="0">
                          <a:latin typeface="MS PGothic"/>
                          <a:cs typeface="MS PGothic"/>
                        </a:rPr>
                        <a:t>に</a:t>
                      </a:r>
                      <a:r>
                        <a:rPr sz="700" spc="-15" dirty="0">
                          <a:latin typeface="MS PGothic"/>
                          <a:cs typeface="MS PGothic"/>
                        </a:rPr>
                        <a:t>おけ</a:t>
                      </a:r>
                      <a:r>
                        <a:rPr sz="700" spc="-10" dirty="0">
                          <a:latin typeface="MS PGothic"/>
                          <a:cs typeface="MS PGothic"/>
                        </a:rPr>
                        <a:t>る工</a:t>
                      </a:r>
                      <a:r>
                        <a:rPr sz="700" spc="-15" dirty="0">
                          <a:latin typeface="MS PGothic"/>
                          <a:cs typeface="MS PGothic"/>
                        </a:rPr>
                        <a:t>事施工金</a:t>
                      </a:r>
                      <a:r>
                        <a:rPr sz="700" dirty="0">
                          <a:latin typeface="MS PGothic"/>
                          <a:cs typeface="MS PGothic"/>
                        </a:rPr>
                        <a:t>額</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9"/>
                  </a:ext>
                </a:extLst>
              </a:tr>
              <a:tr h="140207">
                <a:tc>
                  <a:txBody>
                    <a:bodyPr/>
                    <a:lstStyle/>
                    <a:p>
                      <a:pPr marR="10160" algn="r">
                        <a:lnSpc>
                          <a:spcPct val="100000"/>
                        </a:lnSpc>
                        <a:spcBef>
                          <a:spcPts val="145"/>
                        </a:spcBef>
                      </a:pPr>
                      <a:r>
                        <a:rPr sz="650" spc="5" dirty="0">
                          <a:latin typeface="MS PGothic"/>
                          <a:cs typeface="MS PGothic"/>
                        </a:rPr>
                        <a:t>10</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第四</a:t>
                      </a:r>
                      <a:r>
                        <a:rPr sz="700" dirty="0">
                          <a:latin typeface="MS PGothic"/>
                          <a:cs typeface="MS PGothic"/>
                        </a:rPr>
                        <a:t>号</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使用人</a:t>
                      </a:r>
                      <a:r>
                        <a:rPr sz="700" dirty="0">
                          <a:latin typeface="MS PGothic"/>
                          <a:cs typeface="MS PGothic"/>
                        </a:rPr>
                        <a:t>数</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0"/>
                  </a:ext>
                </a:extLst>
              </a:tr>
              <a:tr h="140207">
                <a:tc>
                  <a:txBody>
                    <a:bodyPr/>
                    <a:lstStyle/>
                    <a:p>
                      <a:pPr marR="10160" algn="r">
                        <a:lnSpc>
                          <a:spcPct val="100000"/>
                        </a:lnSpc>
                        <a:spcBef>
                          <a:spcPts val="145"/>
                        </a:spcBef>
                      </a:pPr>
                      <a:r>
                        <a:rPr sz="650" spc="5" dirty="0">
                          <a:latin typeface="MS PGothic"/>
                          <a:cs typeface="MS PGothic"/>
                        </a:rPr>
                        <a:t>11</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第六</a:t>
                      </a:r>
                      <a:r>
                        <a:rPr sz="700" dirty="0">
                          <a:latin typeface="MS PGothic"/>
                          <a:cs typeface="MS PGothic"/>
                        </a:rPr>
                        <a:t>号</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誓約</a:t>
                      </a:r>
                      <a:r>
                        <a:rPr sz="700" dirty="0">
                          <a:latin typeface="MS PGothic"/>
                          <a:cs typeface="MS PGothic"/>
                        </a:rPr>
                        <a:t>書</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1"/>
                  </a:ext>
                </a:extLst>
              </a:tr>
              <a:tr h="289559">
                <a:tc>
                  <a:txBody>
                    <a:bodyPr/>
                    <a:lstStyle/>
                    <a:p>
                      <a:pPr>
                        <a:lnSpc>
                          <a:spcPct val="100000"/>
                        </a:lnSpc>
                        <a:spcBef>
                          <a:spcPts val="45"/>
                        </a:spcBef>
                      </a:pPr>
                      <a:endParaRPr sz="600">
                        <a:latin typeface="Times New Roman"/>
                        <a:cs typeface="Times New Roman"/>
                      </a:endParaRPr>
                    </a:p>
                    <a:p>
                      <a:pPr marR="10160" algn="r">
                        <a:lnSpc>
                          <a:spcPct val="100000"/>
                        </a:lnSpc>
                      </a:pPr>
                      <a:r>
                        <a:rPr sz="650" spc="5" dirty="0">
                          <a:latin typeface="MS PGothic"/>
                          <a:cs typeface="MS PGothic"/>
                        </a:rPr>
                        <a:t>12</a:t>
                      </a:r>
                      <a:endParaRPr sz="650">
                        <a:latin typeface="MS PGothic"/>
                        <a:cs typeface="MS PGothic"/>
                      </a:endParaRPr>
                    </a:p>
                  </a:txBody>
                  <a:tcPr marL="0" marR="0" marT="57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7145">
                        <a:lnSpc>
                          <a:spcPct val="100000"/>
                        </a:lnSpc>
                      </a:pPr>
                      <a:r>
                        <a:rPr sz="700" spc="-15" dirty="0">
                          <a:latin typeface="MS PGothic"/>
                          <a:cs typeface="MS PGothic"/>
                        </a:rPr>
                        <a:t>第十一</a:t>
                      </a:r>
                      <a:r>
                        <a:rPr sz="700" dirty="0">
                          <a:latin typeface="MS PGothic"/>
                          <a:cs typeface="MS PGothic"/>
                        </a:rPr>
                        <a:t>号</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2540"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ts val="805"/>
                        </a:lnSpc>
                      </a:pPr>
                      <a:r>
                        <a:rPr sz="700" spc="-15" dirty="0">
                          <a:latin typeface="MS PGothic"/>
                          <a:cs typeface="MS PGothic"/>
                        </a:rPr>
                        <a:t>建設業法施行令第</a:t>
                      </a:r>
                      <a:r>
                        <a:rPr sz="700" spc="-5" dirty="0">
                          <a:latin typeface="MS PGothic"/>
                          <a:cs typeface="MS PGothic"/>
                        </a:rPr>
                        <a:t>３</a:t>
                      </a:r>
                      <a:r>
                        <a:rPr sz="700" spc="-15" dirty="0">
                          <a:latin typeface="MS PGothic"/>
                          <a:cs typeface="MS PGothic"/>
                        </a:rPr>
                        <a:t>条</a:t>
                      </a:r>
                      <a:r>
                        <a:rPr sz="700" spc="-20" dirty="0">
                          <a:latin typeface="MS PGothic"/>
                          <a:cs typeface="MS PGothic"/>
                        </a:rPr>
                        <a:t>に</a:t>
                      </a:r>
                      <a:r>
                        <a:rPr sz="700" spc="-15" dirty="0">
                          <a:latin typeface="MS PGothic"/>
                          <a:cs typeface="MS PGothic"/>
                        </a:rPr>
                        <a:t>規定</a:t>
                      </a:r>
                      <a:r>
                        <a:rPr sz="700" spc="-20" dirty="0">
                          <a:latin typeface="MS PGothic"/>
                          <a:cs typeface="MS PGothic"/>
                        </a:rPr>
                        <a:t>す</a:t>
                      </a:r>
                      <a:r>
                        <a:rPr sz="700" spc="-5" dirty="0">
                          <a:latin typeface="MS PGothic"/>
                          <a:cs typeface="MS PGothic"/>
                        </a:rPr>
                        <a:t>る</a:t>
                      </a:r>
                      <a:r>
                        <a:rPr sz="700" spc="-15" dirty="0">
                          <a:latin typeface="MS PGothic"/>
                          <a:cs typeface="MS PGothic"/>
                        </a:rPr>
                        <a:t>使用人の一覧</a:t>
                      </a:r>
                      <a:r>
                        <a:rPr sz="700" dirty="0">
                          <a:latin typeface="MS PGothic"/>
                          <a:cs typeface="MS PGothic"/>
                        </a:rPr>
                        <a:t>表</a:t>
                      </a:r>
                      <a:endParaRPr sz="700">
                        <a:latin typeface="MS PGothic"/>
                        <a:cs typeface="MS PGothic"/>
                      </a:endParaRPr>
                    </a:p>
                    <a:p>
                      <a:pPr marL="17145" marR="29845">
                        <a:lnSpc>
                          <a:spcPts val="750"/>
                        </a:lnSpc>
                      </a:pPr>
                      <a:r>
                        <a:rPr sz="650" spc="35" dirty="0">
                          <a:latin typeface="MS UI Gothic"/>
                          <a:cs typeface="MS UI Gothic"/>
                        </a:rPr>
                        <a:t>※本店</a:t>
                      </a:r>
                      <a:r>
                        <a:rPr sz="650" spc="15" dirty="0">
                          <a:latin typeface="MS UI Gothic"/>
                          <a:cs typeface="MS UI Gothic"/>
                        </a:rPr>
                        <a:t>（</a:t>
                      </a:r>
                      <a:r>
                        <a:rPr sz="650" spc="35" dirty="0">
                          <a:latin typeface="MS UI Gothic"/>
                          <a:cs typeface="MS UI Gothic"/>
                        </a:rPr>
                        <a:t>主</a:t>
                      </a:r>
                      <a:r>
                        <a:rPr sz="650" spc="30" dirty="0">
                          <a:latin typeface="MS UI Gothic"/>
                          <a:cs typeface="MS UI Gothic"/>
                        </a:rPr>
                        <a:t>た</a:t>
                      </a:r>
                      <a:r>
                        <a:rPr sz="650" spc="25" dirty="0">
                          <a:latin typeface="MS UI Gothic"/>
                          <a:cs typeface="MS UI Gothic"/>
                        </a:rPr>
                        <a:t>る</a:t>
                      </a:r>
                      <a:r>
                        <a:rPr sz="650" spc="20" dirty="0">
                          <a:latin typeface="MS UI Gothic"/>
                          <a:cs typeface="MS UI Gothic"/>
                        </a:rPr>
                        <a:t>営業</a:t>
                      </a:r>
                      <a:r>
                        <a:rPr sz="650" spc="10" dirty="0">
                          <a:latin typeface="MS UI Gothic"/>
                          <a:cs typeface="MS UI Gothic"/>
                        </a:rPr>
                        <a:t>所</a:t>
                      </a:r>
                      <a:r>
                        <a:rPr sz="650" spc="25" dirty="0">
                          <a:latin typeface="MS UI Gothic"/>
                          <a:cs typeface="MS UI Gothic"/>
                        </a:rPr>
                        <a:t>）</a:t>
                      </a:r>
                      <a:r>
                        <a:rPr sz="650" spc="55" dirty="0">
                          <a:latin typeface="MS UI Gothic"/>
                          <a:cs typeface="MS UI Gothic"/>
                        </a:rPr>
                        <a:t>以外</a:t>
                      </a:r>
                      <a:r>
                        <a:rPr sz="650" spc="40" dirty="0">
                          <a:latin typeface="MS UI Gothic"/>
                          <a:cs typeface="MS UI Gothic"/>
                        </a:rPr>
                        <a:t>に</a:t>
                      </a:r>
                      <a:r>
                        <a:rPr sz="650" spc="20" dirty="0">
                          <a:latin typeface="MS UI Gothic"/>
                          <a:cs typeface="MS UI Gothic"/>
                        </a:rPr>
                        <a:t>支店</a:t>
                      </a:r>
                      <a:r>
                        <a:rPr sz="650" spc="10" dirty="0">
                          <a:latin typeface="MS UI Gothic"/>
                          <a:cs typeface="MS UI Gothic"/>
                        </a:rPr>
                        <a:t>又</a:t>
                      </a:r>
                      <a:r>
                        <a:rPr sz="650" spc="95" dirty="0">
                          <a:latin typeface="MS UI Gothic"/>
                          <a:cs typeface="MS UI Gothic"/>
                        </a:rPr>
                        <a:t>は</a:t>
                      </a:r>
                      <a:r>
                        <a:rPr sz="650" spc="20" dirty="0">
                          <a:latin typeface="MS UI Gothic"/>
                          <a:cs typeface="MS UI Gothic"/>
                        </a:rPr>
                        <a:t>常</a:t>
                      </a:r>
                      <a:r>
                        <a:rPr sz="650" spc="10" dirty="0">
                          <a:latin typeface="MS UI Gothic"/>
                          <a:cs typeface="MS UI Gothic"/>
                        </a:rPr>
                        <a:t>時</a:t>
                      </a:r>
                      <a:r>
                        <a:rPr sz="650" spc="40" dirty="0">
                          <a:latin typeface="MS UI Gothic"/>
                          <a:cs typeface="MS UI Gothic"/>
                        </a:rPr>
                        <a:t>建設工事</a:t>
                      </a:r>
                      <a:r>
                        <a:rPr sz="650" spc="20" dirty="0">
                          <a:latin typeface="MS UI Gothic"/>
                          <a:cs typeface="MS UI Gothic"/>
                        </a:rPr>
                        <a:t>の</a:t>
                      </a:r>
                      <a:r>
                        <a:rPr sz="650" spc="35" dirty="0">
                          <a:latin typeface="MS UI Gothic"/>
                          <a:cs typeface="MS UI Gothic"/>
                        </a:rPr>
                        <a:t>請負契約</a:t>
                      </a:r>
                      <a:r>
                        <a:rPr sz="650" spc="25" dirty="0">
                          <a:latin typeface="MS UI Gothic"/>
                          <a:cs typeface="MS UI Gothic"/>
                        </a:rPr>
                        <a:t>を</a:t>
                      </a:r>
                      <a:r>
                        <a:rPr sz="650" spc="10" dirty="0">
                          <a:latin typeface="MS UI Gothic"/>
                          <a:cs typeface="MS UI Gothic"/>
                        </a:rPr>
                        <a:t>締</a:t>
                      </a:r>
                      <a:r>
                        <a:rPr sz="650" spc="70" dirty="0">
                          <a:latin typeface="MS UI Gothic"/>
                          <a:cs typeface="MS UI Gothic"/>
                        </a:rPr>
                        <a:t>結</a:t>
                      </a:r>
                      <a:r>
                        <a:rPr sz="650" spc="55" dirty="0">
                          <a:latin typeface="MS UI Gothic"/>
                          <a:cs typeface="MS UI Gothic"/>
                        </a:rPr>
                        <a:t>す</a:t>
                      </a:r>
                      <a:r>
                        <a:rPr sz="650" spc="40" dirty="0">
                          <a:latin typeface="MS UI Gothic"/>
                          <a:cs typeface="MS UI Gothic"/>
                        </a:rPr>
                        <a:t>る</a:t>
                      </a:r>
                      <a:r>
                        <a:rPr sz="650" spc="35" dirty="0">
                          <a:latin typeface="MS UI Gothic"/>
                          <a:cs typeface="MS UI Gothic"/>
                        </a:rPr>
                        <a:t>事務所</a:t>
                      </a:r>
                      <a:r>
                        <a:rPr sz="650" spc="15" dirty="0">
                          <a:latin typeface="MS UI Gothic"/>
                          <a:cs typeface="MS UI Gothic"/>
                        </a:rPr>
                        <a:t>（</a:t>
                      </a:r>
                      <a:r>
                        <a:rPr sz="650" spc="35" dirty="0">
                          <a:latin typeface="MS UI Gothic"/>
                          <a:cs typeface="MS UI Gothic"/>
                        </a:rPr>
                        <a:t>従</a:t>
                      </a:r>
                      <a:r>
                        <a:rPr sz="650" spc="30" dirty="0">
                          <a:latin typeface="MS UI Gothic"/>
                          <a:cs typeface="MS UI Gothic"/>
                        </a:rPr>
                        <a:t>た</a:t>
                      </a:r>
                      <a:r>
                        <a:rPr sz="650" spc="25" dirty="0">
                          <a:latin typeface="MS UI Gothic"/>
                          <a:cs typeface="MS UI Gothic"/>
                        </a:rPr>
                        <a:t>る</a:t>
                      </a:r>
                      <a:r>
                        <a:rPr sz="650" spc="40" dirty="0">
                          <a:latin typeface="MS UI Gothic"/>
                          <a:cs typeface="MS UI Gothic"/>
                        </a:rPr>
                        <a:t>営業所</a:t>
                      </a:r>
                      <a:r>
                        <a:rPr sz="650" spc="20" dirty="0">
                          <a:latin typeface="MS UI Gothic"/>
                          <a:cs typeface="MS UI Gothic"/>
                        </a:rPr>
                        <a:t>）が</a:t>
                      </a:r>
                      <a:r>
                        <a:rPr sz="650" spc="55" dirty="0">
                          <a:latin typeface="MS UI Gothic"/>
                          <a:cs typeface="MS UI Gothic"/>
                        </a:rPr>
                        <a:t>あ</a:t>
                      </a:r>
                      <a:r>
                        <a:rPr sz="650" spc="35" dirty="0">
                          <a:latin typeface="MS UI Gothic"/>
                          <a:cs typeface="MS UI Gothic"/>
                        </a:rPr>
                        <a:t>る </a:t>
                      </a:r>
                      <a:r>
                        <a:rPr sz="650" spc="20" dirty="0">
                          <a:latin typeface="MS UI Gothic"/>
                          <a:cs typeface="MS UI Gothic"/>
                        </a:rPr>
                        <a:t>場合</a:t>
                      </a:r>
                      <a:r>
                        <a:rPr sz="650" spc="10" dirty="0">
                          <a:latin typeface="MS UI Gothic"/>
                          <a:cs typeface="MS UI Gothic"/>
                        </a:rPr>
                        <a:t>、</a:t>
                      </a:r>
                      <a:r>
                        <a:rPr sz="650" spc="40" dirty="0">
                          <a:latin typeface="MS UI Gothic"/>
                          <a:cs typeface="MS UI Gothic"/>
                        </a:rPr>
                        <a:t>若</a:t>
                      </a:r>
                      <a:r>
                        <a:rPr sz="650" spc="30" dirty="0">
                          <a:latin typeface="MS UI Gothic"/>
                          <a:cs typeface="MS UI Gothic"/>
                        </a:rPr>
                        <a:t>し</a:t>
                      </a:r>
                      <a:r>
                        <a:rPr sz="650" spc="100" dirty="0">
                          <a:latin typeface="MS UI Gothic"/>
                          <a:cs typeface="MS UI Gothic"/>
                        </a:rPr>
                        <a:t>く</a:t>
                      </a:r>
                      <a:r>
                        <a:rPr sz="650" spc="95" dirty="0">
                          <a:latin typeface="MS UI Gothic"/>
                          <a:cs typeface="MS UI Gothic"/>
                        </a:rPr>
                        <a:t>は</a:t>
                      </a:r>
                      <a:r>
                        <a:rPr sz="650" spc="20" dirty="0">
                          <a:latin typeface="MS UI Gothic"/>
                          <a:cs typeface="MS UI Gothic"/>
                        </a:rPr>
                        <a:t>個</a:t>
                      </a:r>
                      <a:r>
                        <a:rPr sz="650" spc="10" dirty="0">
                          <a:latin typeface="MS UI Gothic"/>
                          <a:cs typeface="MS UI Gothic"/>
                        </a:rPr>
                        <a:t>人</a:t>
                      </a:r>
                      <a:r>
                        <a:rPr sz="650" spc="45" dirty="0">
                          <a:latin typeface="MS UI Gothic"/>
                          <a:cs typeface="MS UI Gothic"/>
                        </a:rPr>
                        <a:t>事業者</a:t>
                      </a:r>
                      <a:r>
                        <a:rPr sz="650" spc="30" dirty="0">
                          <a:latin typeface="MS UI Gothic"/>
                          <a:cs typeface="MS UI Gothic"/>
                        </a:rPr>
                        <a:t>で</a:t>
                      </a:r>
                      <a:r>
                        <a:rPr sz="650" spc="40" dirty="0">
                          <a:latin typeface="MS UI Gothic"/>
                          <a:cs typeface="MS UI Gothic"/>
                        </a:rPr>
                        <a:t>支配人</a:t>
                      </a:r>
                      <a:r>
                        <a:rPr sz="650" spc="35" dirty="0">
                          <a:latin typeface="MS UI Gothic"/>
                          <a:cs typeface="MS UI Gothic"/>
                        </a:rPr>
                        <a:t>が</a:t>
                      </a:r>
                      <a:r>
                        <a:rPr sz="650" spc="100" dirty="0">
                          <a:latin typeface="MS UI Gothic"/>
                          <a:cs typeface="MS UI Gothic"/>
                        </a:rPr>
                        <a:t>い</a:t>
                      </a:r>
                      <a:r>
                        <a:rPr sz="650" spc="30" dirty="0">
                          <a:latin typeface="MS UI Gothic"/>
                          <a:cs typeface="MS UI Gothic"/>
                        </a:rPr>
                        <a:t>る</a:t>
                      </a:r>
                      <a:r>
                        <a:rPr sz="650" spc="20" dirty="0">
                          <a:latin typeface="MS UI Gothic"/>
                          <a:cs typeface="MS UI Gothic"/>
                        </a:rPr>
                        <a:t>場</a:t>
                      </a:r>
                      <a:r>
                        <a:rPr sz="650" spc="10" dirty="0">
                          <a:latin typeface="MS UI Gothic"/>
                          <a:cs typeface="MS UI Gothic"/>
                        </a:rPr>
                        <a:t>合</a:t>
                      </a:r>
                      <a:r>
                        <a:rPr sz="650" spc="105" dirty="0">
                          <a:latin typeface="MS UI Gothic"/>
                          <a:cs typeface="MS UI Gothic"/>
                        </a:rPr>
                        <a:t>の</a:t>
                      </a:r>
                      <a:r>
                        <a:rPr sz="650" spc="60" dirty="0">
                          <a:latin typeface="MS UI Gothic"/>
                          <a:cs typeface="MS UI Gothic"/>
                        </a:rPr>
                        <a:t>み</a:t>
                      </a:r>
                      <a:r>
                        <a:rPr sz="650" spc="45" dirty="0">
                          <a:latin typeface="MS UI Gothic"/>
                          <a:cs typeface="MS UI Gothic"/>
                        </a:rPr>
                        <a:t>。</a:t>
                      </a:r>
                      <a:endParaRPr sz="650">
                        <a:latin typeface="MS UI Gothic"/>
                        <a:cs typeface="MS UI 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30"/>
                        </a:spcBef>
                      </a:pPr>
                      <a:endParaRPr sz="60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30"/>
                        </a:spcBef>
                      </a:pPr>
                      <a:endParaRPr sz="600">
                        <a:latin typeface="Times New Roman"/>
                        <a:cs typeface="Times New Roman"/>
                      </a:endParaRPr>
                    </a:p>
                    <a:p>
                      <a:pPr marR="34925" algn="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30"/>
                        </a:spcBef>
                      </a:pPr>
                      <a:endParaRPr sz="60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38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0"/>
                        </a:spcBef>
                      </a:pPr>
                      <a:endParaRPr sz="5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40"/>
                        </a:spcBef>
                      </a:pPr>
                      <a:endParaRPr sz="5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0"/>
                        </a:spcBef>
                      </a:pPr>
                      <a:endParaRPr sz="5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spcBef>
                          <a:spcPts val="40"/>
                        </a:spcBef>
                      </a:pPr>
                      <a:endParaRPr sz="55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508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ct val="100000"/>
                        </a:lnSpc>
                        <a:spcBef>
                          <a:spcPts val="540"/>
                        </a:spcBef>
                      </a:pPr>
                      <a:r>
                        <a:rPr sz="950" dirty="0">
                          <a:latin typeface="MS UI Gothic"/>
                          <a:cs typeface="MS UI Gothic"/>
                        </a:rPr>
                        <a:t>□</a:t>
                      </a:r>
                      <a:endParaRPr sz="950">
                        <a:latin typeface="MS UI Gothic"/>
                        <a:cs typeface="MS UI Gothic"/>
                      </a:endParaRPr>
                    </a:p>
                  </a:txBody>
                  <a:tcPr marL="0" marR="0" marT="6858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2"/>
                  </a:ext>
                </a:extLst>
              </a:tr>
              <a:tr h="140207">
                <a:tc>
                  <a:txBody>
                    <a:bodyPr/>
                    <a:lstStyle/>
                    <a:p>
                      <a:pPr marR="10160" algn="r">
                        <a:lnSpc>
                          <a:spcPct val="100000"/>
                        </a:lnSpc>
                        <a:spcBef>
                          <a:spcPts val="145"/>
                        </a:spcBef>
                      </a:pPr>
                      <a:r>
                        <a:rPr sz="650" spc="5" dirty="0">
                          <a:latin typeface="MS PGothic"/>
                          <a:cs typeface="MS PGothic"/>
                        </a:rPr>
                        <a:t>13</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5"/>
                        </a:spcBef>
                      </a:pPr>
                      <a:r>
                        <a:rPr sz="700" spc="-15" dirty="0">
                          <a:latin typeface="MS PGothic"/>
                          <a:cs typeface="MS PGothic"/>
                        </a:rPr>
                        <a:t>第十五～十九</a:t>
                      </a:r>
                      <a:r>
                        <a:rPr sz="700" dirty="0">
                          <a:latin typeface="MS PGothic"/>
                          <a:cs typeface="MS PGothic"/>
                        </a:rPr>
                        <a:t>号</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5"/>
                        </a:spcBef>
                      </a:pPr>
                      <a:r>
                        <a:rPr sz="700" spc="30" dirty="0">
                          <a:latin typeface="MS PGothic"/>
                          <a:cs typeface="MS PGothic"/>
                        </a:rPr>
                        <a:t>財務諸</a:t>
                      </a:r>
                      <a:r>
                        <a:rPr sz="700" spc="45" dirty="0">
                          <a:latin typeface="MS PGothic"/>
                          <a:cs typeface="MS PGothic"/>
                        </a:rPr>
                        <a:t>表</a:t>
                      </a:r>
                      <a:r>
                        <a:rPr sz="700" spc="190" dirty="0">
                          <a:latin typeface="MS PGothic"/>
                          <a:cs typeface="MS PGothic"/>
                        </a:rPr>
                        <a:t> </a:t>
                      </a:r>
                      <a:r>
                        <a:rPr sz="650" spc="40" dirty="0">
                          <a:latin typeface="MS UI Gothic"/>
                          <a:cs typeface="MS UI Gothic"/>
                        </a:rPr>
                        <a:t>※法人</a:t>
                      </a:r>
                      <a:r>
                        <a:rPr sz="650" spc="25" dirty="0">
                          <a:latin typeface="MS UI Gothic"/>
                          <a:cs typeface="MS UI Gothic"/>
                        </a:rPr>
                        <a:t>は</a:t>
                      </a:r>
                      <a:r>
                        <a:rPr sz="650" spc="20" dirty="0">
                          <a:latin typeface="MS UI Gothic"/>
                          <a:cs typeface="MS UI Gothic"/>
                        </a:rPr>
                        <a:t>第十五</a:t>
                      </a:r>
                      <a:r>
                        <a:rPr sz="650" spc="10" dirty="0">
                          <a:latin typeface="MS UI Gothic"/>
                          <a:cs typeface="MS UI Gothic"/>
                        </a:rPr>
                        <a:t>号</a:t>
                      </a:r>
                      <a:r>
                        <a:rPr sz="650" spc="35" dirty="0">
                          <a:latin typeface="MS UI Gothic"/>
                          <a:cs typeface="MS UI Gothic"/>
                        </a:rPr>
                        <a:t>～第十七号</a:t>
                      </a:r>
                      <a:r>
                        <a:rPr sz="650" spc="20" dirty="0">
                          <a:latin typeface="MS UI Gothic"/>
                          <a:cs typeface="MS UI Gothic"/>
                        </a:rPr>
                        <a:t>の三</a:t>
                      </a:r>
                      <a:r>
                        <a:rPr sz="650" spc="10" dirty="0">
                          <a:latin typeface="MS PGothic"/>
                          <a:cs typeface="MS PGothic"/>
                        </a:rPr>
                        <a:t>（</a:t>
                      </a:r>
                      <a:r>
                        <a:rPr sz="650" spc="20" dirty="0">
                          <a:latin typeface="MS PGothic"/>
                          <a:cs typeface="MS PGothic"/>
                        </a:rPr>
                        <a:t>注</a:t>
                      </a:r>
                      <a:r>
                        <a:rPr sz="650" spc="5" dirty="0">
                          <a:latin typeface="MS PGothic"/>
                          <a:cs typeface="MS PGothic"/>
                        </a:rPr>
                        <a:t>）</a:t>
                      </a:r>
                      <a:r>
                        <a:rPr sz="650" spc="10" dirty="0">
                          <a:latin typeface="MS UI Gothic"/>
                          <a:cs typeface="MS UI Gothic"/>
                        </a:rPr>
                        <a:t>、</a:t>
                      </a:r>
                      <a:r>
                        <a:rPr sz="650" spc="35" dirty="0">
                          <a:latin typeface="MS UI Gothic"/>
                          <a:cs typeface="MS UI Gothic"/>
                        </a:rPr>
                        <a:t>個人事業者</a:t>
                      </a:r>
                      <a:r>
                        <a:rPr sz="650" spc="20" dirty="0">
                          <a:latin typeface="MS UI Gothic"/>
                          <a:cs typeface="MS UI Gothic"/>
                        </a:rPr>
                        <a:t>は第</a:t>
                      </a:r>
                      <a:r>
                        <a:rPr sz="650" spc="10" dirty="0">
                          <a:latin typeface="MS UI Gothic"/>
                          <a:cs typeface="MS UI Gothic"/>
                        </a:rPr>
                        <a:t>十</a:t>
                      </a:r>
                      <a:r>
                        <a:rPr sz="650" spc="35" dirty="0">
                          <a:latin typeface="MS UI Gothic"/>
                          <a:cs typeface="MS UI Gothic"/>
                        </a:rPr>
                        <a:t>八号及</a:t>
                      </a:r>
                      <a:r>
                        <a:rPr sz="650" spc="30" dirty="0">
                          <a:latin typeface="MS UI Gothic"/>
                          <a:cs typeface="MS UI Gothic"/>
                        </a:rPr>
                        <a:t>び</a:t>
                      </a:r>
                      <a:r>
                        <a:rPr sz="650" spc="35" dirty="0">
                          <a:latin typeface="MS UI Gothic"/>
                          <a:cs typeface="MS UI Gothic"/>
                        </a:rPr>
                        <a:t>第十九号</a:t>
                      </a:r>
                      <a:endParaRPr sz="650">
                        <a:latin typeface="MS UI Gothic"/>
                        <a:cs typeface="MS UI 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90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4925" algn="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3"/>
                  </a:ext>
                </a:extLst>
              </a:tr>
              <a:tr h="140207">
                <a:tc>
                  <a:txBody>
                    <a:bodyPr/>
                    <a:lstStyle/>
                    <a:p>
                      <a:pPr marR="10160" algn="r">
                        <a:lnSpc>
                          <a:spcPct val="100000"/>
                        </a:lnSpc>
                        <a:spcBef>
                          <a:spcPts val="145"/>
                        </a:spcBef>
                      </a:pPr>
                      <a:r>
                        <a:rPr sz="650" spc="5" dirty="0">
                          <a:latin typeface="MS PGothic"/>
                          <a:cs typeface="MS PGothic"/>
                        </a:rPr>
                        <a:t>14</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5"/>
                        </a:spcBef>
                      </a:pPr>
                      <a:r>
                        <a:rPr sz="700" spc="-15" dirty="0">
                          <a:latin typeface="MS PGothic"/>
                          <a:cs typeface="MS PGothic"/>
                        </a:rPr>
                        <a:t>第二十</a:t>
                      </a:r>
                      <a:r>
                        <a:rPr sz="700" dirty="0">
                          <a:latin typeface="MS PGothic"/>
                          <a:cs typeface="MS PGothic"/>
                        </a:rPr>
                        <a:t>号</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5"/>
                        </a:spcBef>
                      </a:pPr>
                      <a:r>
                        <a:rPr sz="700" spc="-15" dirty="0">
                          <a:latin typeface="MS PGothic"/>
                          <a:cs typeface="MS PGothic"/>
                        </a:rPr>
                        <a:t>営業の沿</a:t>
                      </a:r>
                      <a:r>
                        <a:rPr sz="700" dirty="0">
                          <a:latin typeface="MS PGothic"/>
                          <a:cs typeface="MS PGothic"/>
                        </a:rPr>
                        <a:t>革</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135"/>
                        </a:spcBef>
                      </a:pPr>
                      <a:r>
                        <a:rPr sz="700" dirty="0">
                          <a:latin typeface="MS PGothic"/>
                          <a:cs typeface="MS PGothic"/>
                        </a:rPr>
                        <a:t>●</a:t>
                      </a:r>
                      <a:endParaRPr sz="700">
                        <a:latin typeface="MS PGothic"/>
                        <a:cs typeface="MS PGothic"/>
                      </a:endParaRPr>
                    </a:p>
                  </a:txBody>
                  <a:tcPr marL="0" marR="0" marT="1714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4"/>
                  </a:ext>
                </a:extLst>
              </a:tr>
              <a:tr h="140207">
                <a:tc>
                  <a:txBody>
                    <a:bodyPr/>
                    <a:lstStyle/>
                    <a:p>
                      <a:pPr marR="10160" algn="r">
                        <a:lnSpc>
                          <a:spcPct val="100000"/>
                        </a:lnSpc>
                        <a:spcBef>
                          <a:spcPts val="150"/>
                        </a:spcBef>
                      </a:pPr>
                      <a:r>
                        <a:rPr sz="650" spc="5" dirty="0">
                          <a:latin typeface="MS PGothic"/>
                          <a:cs typeface="MS PGothic"/>
                        </a:rPr>
                        <a:t>15</a:t>
                      </a:r>
                      <a:endParaRPr sz="650">
                        <a:latin typeface="MS PGothic"/>
                        <a:cs typeface="MS PGothic"/>
                      </a:endParaRPr>
                    </a:p>
                  </a:txBody>
                  <a:tcPr marL="0" marR="0" marT="1905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第二十号の</a:t>
                      </a:r>
                      <a:r>
                        <a:rPr sz="700" dirty="0">
                          <a:latin typeface="MS PGothic"/>
                          <a:cs typeface="MS PGothic"/>
                        </a:rPr>
                        <a:t>二</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所属建設業者</a:t>
                      </a:r>
                      <a:r>
                        <a:rPr sz="700" spc="-10" dirty="0">
                          <a:latin typeface="MS PGothic"/>
                          <a:cs typeface="MS PGothic"/>
                        </a:rPr>
                        <a:t>団</a:t>
                      </a:r>
                      <a:r>
                        <a:rPr sz="700" dirty="0">
                          <a:latin typeface="MS PGothic"/>
                          <a:cs typeface="MS PGothic"/>
                        </a:rPr>
                        <a:t>体</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0160" algn="ctr">
                        <a:lnSpc>
                          <a:spcPct val="100000"/>
                        </a:lnSpc>
                        <a:spcBef>
                          <a:spcPts val="110"/>
                        </a:spcBef>
                      </a:pPr>
                      <a:r>
                        <a:rPr sz="700" dirty="0">
                          <a:latin typeface="MS PGothic"/>
                          <a:cs typeface="MS PGothic"/>
                        </a:rPr>
                        <a:t>□</a:t>
                      </a:r>
                      <a:endParaRPr sz="700">
                        <a:latin typeface="MS PGothic"/>
                        <a:cs typeface="MS PGothic"/>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0795" algn="ctr">
                        <a:lnSpc>
                          <a:spcPct val="100000"/>
                        </a:lnSpc>
                        <a:spcBef>
                          <a:spcPts val="60"/>
                        </a:spcBef>
                      </a:pPr>
                      <a:r>
                        <a:rPr sz="700" dirty="0">
                          <a:latin typeface="MS PGothic"/>
                          <a:cs typeface="MS PGothic"/>
                        </a:rPr>
                        <a:t>□</a:t>
                      </a:r>
                      <a:endParaRPr sz="700">
                        <a:latin typeface="MS PGothic"/>
                        <a:cs typeface="MS PGothic"/>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 algn="ctr">
                        <a:lnSpc>
                          <a:spcPct val="100000"/>
                        </a:lnSpc>
                        <a:spcBef>
                          <a:spcPts val="60"/>
                        </a:spcBef>
                      </a:pPr>
                      <a:r>
                        <a:rPr sz="700" dirty="0">
                          <a:latin typeface="MS PGothic"/>
                          <a:cs typeface="MS PGothic"/>
                        </a:rPr>
                        <a:t>□</a:t>
                      </a:r>
                      <a:endParaRPr sz="700">
                        <a:latin typeface="MS PGothic"/>
                        <a:cs typeface="MS PGothic"/>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1430" algn="ctr">
                        <a:lnSpc>
                          <a:spcPct val="100000"/>
                        </a:lnSpc>
                        <a:spcBef>
                          <a:spcPts val="60"/>
                        </a:spcBef>
                      </a:pPr>
                      <a:r>
                        <a:rPr sz="700" dirty="0">
                          <a:latin typeface="MS PGothic"/>
                          <a:cs typeface="MS PGothic"/>
                        </a:rPr>
                        <a:t>□</a:t>
                      </a:r>
                      <a:endParaRPr sz="700">
                        <a:latin typeface="MS PGothic"/>
                        <a:cs typeface="MS PGothic"/>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5"/>
                  </a:ext>
                </a:extLst>
              </a:tr>
              <a:tr h="140207">
                <a:tc>
                  <a:txBody>
                    <a:bodyPr/>
                    <a:lstStyle/>
                    <a:p>
                      <a:pPr marR="10160" algn="r">
                        <a:lnSpc>
                          <a:spcPct val="100000"/>
                        </a:lnSpc>
                        <a:spcBef>
                          <a:spcPts val="145"/>
                        </a:spcBef>
                      </a:pPr>
                      <a:r>
                        <a:rPr sz="650" spc="5" dirty="0">
                          <a:latin typeface="MS PGothic"/>
                          <a:cs typeface="MS PGothic"/>
                        </a:rPr>
                        <a:t>16</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第七号の</a:t>
                      </a:r>
                      <a:r>
                        <a:rPr sz="700" dirty="0">
                          <a:latin typeface="MS PGothic"/>
                          <a:cs typeface="MS PGothic"/>
                        </a:rPr>
                        <a:t>三</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健康保険等の</a:t>
                      </a:r>
                      <a:r>
                        <a:rPr sz="700" spc="-10" dirty="0">
                          <a:latin typeface="MS PGothic"/>
                          <a:cs typeface="MS PGothic"/>
                        </a:rPr>
                        <a:t>加</a:t>
                      </a:r>
                      <a:r>
                        <a:rPr sz="700" spc="-15" dirty="0">
                          <a:latin typeface="MS PGothic"/>
                          <a:cs typeface="MS PGothic"/>
                        </a:rPr>
                        <a:t>入状</a:t>
                      </a:r>
                      <a:r>
                        <a:rPr sz="700" dirty="0">
                          <a:latin typeface="MS PGothic"/>
                          <a:cs typeface="MS PGothic"/>
                        </a:rPr>
                        <a:t>況</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6"/>
                  </a:ext>
                </a:extLst>
              </a:tr>
              <a:tr h="140207">
                <a:tc>
                  <a:txBody>
                    <a:bodyPr/>
                    <a:lstStyle/>
                    <a:p>
                      <a:pPr marR="10160" algn="r">
                        <a:lnSpc>
                          <a:spcPct val="100000"/>
                        </a:lnSpc>
                        <a:spcBef>
                          <a:spcPts val="145"/>
                        </a:spcBef>
                      </a:pPr>
                      <a:r>
                        <a:rPr sz="650" spc="5" dirty="0">
                          <a:latin typeface="MS PGothic"/>
                          <a:cs typeface="MS PGothic"/>
                        </a:rPr>
                        <a:t>17</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第二十号の</a:t>
                      </a:r>
                      <a:r>
                        <a:rPr sz="700" dirty="0">
                          <a:latin typeface="MS PGothic"/>
                          <a:cs typeface="MS PGothic"/>
                        </a:rPr>
                        <a:t>三</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15" dirty="0">
                          <a:latin typeface="MS PGothic"/>
                          <a:cs typeface="MS PGothic"/>
                        </a:rPr>
                        <a:t>主要取引金融</a:t>
                      </a:r>
                      <a:r>
                        <a:rPr sz="700" spc="-10" dirty="0">
                          <a:latin typeface="MS PGothic"/>
                          <a:cs typeface="MS PGothic"/>
                        </a:rPr>
                        <a:t>機</a:t>
                      </a:r>
                      <a:r>
                        <a:rPr sz="700" spc="-15" dirty="0">
                          <a:latin typeface="MS PGothic"/>
                          <a:cs typeface="MS PGothic"/>
                        </a:rPr>
                        <a:t>関</a:t>
                      </a:r>
                      <a:r>
                        <a:rPr sz="700" dirty="0">
                          <a:latin typeface="MS PGothic"/>
                          <a:cs typeface="MS PGothic"/>
                        </a:rPr>
                        <a:t>名</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63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5560"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0160" algn="ctr">
                        <a:lnSpc>
                          <a:spcPct val="100000"/>
                        </a:lnSpc>
                        <a:spcBef>
                          <a:spcPts val="110"/>
                        </a:spcBef>
                      </a:pPr>
                      <a:r>
                        <a:rPr sz="700" dirty="0">
                          <a:latin typeface="MS PGothic"/>
                          <a:cs typeface="MS PGothic"/>
                        </a:rPr>
                        <a:t>□</a:t>
                      </a:r>
                      <a:endParaRPr sz="700">
                        <a:latin typeface="MS PGothic"/>
                        <a:cs typeface="MS PGothic"/>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0795" algn="ctr">
                        <a:lnSpc>
                          <a:spcPct val="100000"/>
                        </a:lnSpc>
                        <a:spcBef>
                          <a:spcPts val="60"/>
                        </a:spcBef>
                      </a:pPr>
                      <a:r>
                        <a:rPr sz="700" dirty="0">
                          <a:latin typeface="MS PGothic"/>
                          <a:cs typeface="MS PGothic"/>
                        </a:rPr>
                        <a:t>□</a:t>
                      </a:r>
                      <a:endParaRPr sz="700">
                        <a:latin typeface="MS PGothic"/>
                        <a:cs typeface="MS PGothic"/>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 algn="ctr">
                        <a:lnSpc>
                          <a:spcPct val="100000"/>
                        </a:lnSpc>
                        <a:spcBef>
                          <a:spcPts val="60"/>
                        </a:spcBef>
                      </a:pPr>
                      <a:r>
                        <a:rPr sz="700" dirty="0">
                          <a:latin typeface="MS PGothic"/>
                          <a:cs typeface="MS PGothic"/>
                        </a:rPr>
                        <a:t>□</a:t>
                      </a:r>
                      <a:endParaRPr sz="700">
                        <a:latin typeface="MS PGothic"/>
                        <a:cs typeface="MS PGothic"/>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1430" algn="ctr">
                        <a:lnSpc>
                          <a:spcPct val="100000"/>
                        </a:lnSpc>
                        <a:spcBef>
                          <a:spcPts val="60"/>
                        </a:spcBef>
                      </a:pPr>
                      <a:r>
                        <a:rPr sz="700" dirty="0">
                          <a:latin typeface="MS PGothic"/>
                          <a:cs typeface="MS PGothic"/>
                        </a:rPr>
                        <a:t>□</a:t>
                      </a:r>
                      <a:endParaRPr sz="700">
                        <a:latin typeface="MS PGothic"/>
                        <a:cs typeface="MS PGothic"/>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7"/>
                  </a:ext>
                </a:extLst>
              </a:tr>
              <a:tr h="140208">
                <a:tc>
                  <a:txBody>
                    <a:bodyPr/>
                    <a:lstStyle/>
                    <a:p>
                      <a:pPr marR="10160" algn="r">
                        <a:lnSpc>
                          <a:spcPct val="100000"/>
                        </a:lnSpc>
                        <a:spcBef>
                          <a:spcPts val="145"/>
                        </a:spcBef>
                      </a:pPr>
                      <a:r>
                        <a:rPr sz="650" spc="5" dirty="0">
                          <a:latin typeface="MS PGothic"/>
                          <a:cs typeface="MS PGothic"/>
                        </a:rPr>
                        <a:t>18</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30"/>
                        </a:spcBef>
                      </a:pPr>
                      <a:r>
                        <a:rPr sz="700" spc="30" dirty="0">
                          <a:latin typeface="MS PGothic"/>
                          <a:cs typeface="MS PGothic"/>
                        </a:rPr>
                        <a:t>定</a:t>
                      </a:r>
                      <a:r>
                        <a:rPr sz="700" spc="45" dirty="0">
                          <a:latin typeface="MS PGothic"/>
                          <a:cs typeface="MS PGothic"/>
                        </a:rPr>
                        <a:t>款</a:t>
                      </a:r>
                      <a:r>
                        <a:rPr sz="700" spc="165" dirty="0">
                          <a:latin typeface="MS PGothic"/>
                          <a:cs typeface="MS PGothic"/>
                        </a:rPr>
                        <a:t> </a:t>
                      </a:r>
                      <a:r>
                        <a:rPr sz="650" spc="45" dirty="0">
                          <a:latin typeface="MS UI Gothic"/>
                          <a:cs typeface="MS UI Gothic"/>
                        </a:rPr>
                        <a:t>※法人</a:t>
                      </a:r>
                      <a:r>
                        <a:rPr sz="650" spc="25" dirty="0">
                          <a:latin typeface="MS UI Gothic"/>
                          <a:cs typeface="MS UI Gothic"/>
                        </a:rPr>
                        <a:t>の</a:t>
                      </a:r>
                      <a:r>
                        <a:rPr sz="650" spc="50" dirty="0">
                          <a:latin typeface="MS UI Gothic"/>
                          <a:cs typeface="MS UI Gothic"/>
                        </a:rPr>
                        <a:t>場合</a:t>
                      </a:r>
                      <a:r>
                        <a:rPr sz="650" spc="30" dirty="0">
                          <a:latin typeface="MS UI Gothic"/>
                          <a:cs typeface="MS UI Gothic"/>
                        </a:rPr>
                        <a:t>の</a:t>
                      </a:r>
                      <a:r>
                        <a:rPr sz="650" spc="60" dirty="0">
                          <a:latin typeface="MS UI Gothic"/>
                          <a:cs typeface="MS UI Gothic"/>
                        </a:rPr>
                        <a:t>み</a:t>
                      </a:r>
                      <a:r>
                        <a:rPr sz="650" spc="45" dirty="0">
                          <a:latin typeface="MS UI Gothic"/>
                          <a:cs typeface="MS UI Gothic"/>
                        </a:rPr>
                        <a:t>。</a:t>
                      </a:r>
                      <a:endParaRPr sz="650">
                        <a:latin typeface="MS UI Gothic"/>
                        <a:cs typeface="MS UI 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90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R="34925"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0160" algn="ctr">
                        <a:lnSpc>
                          <a:spcPct val="100000"/>
                        </a:lnSpc>
                        <a:spcBef>
                          <a:spcPts val="110"/>
                        </a:spcBef>
                      </a:pPr>
                      <a:r>
                        <a:rPr sz="700" dirty="0">
                          <a:latin typeface="MS PGothic"/>
                          <a:cs typeface="MS PGothic"/>
                        </a:rPr>
                        <a:t>□</a:t>
                      </a:r>
                      <a:endParaRPr sz="700">
                        <a:latin typeface="MS PGothic"/>
                        <a:cs typeface="MS PGothic"/>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0795" algn="ctr">
                        <a:lnSpc>
                          <a:spcPct val="100000"/>
                        </a:lnSpc>
                        <a:spcBef>
                          <a:spcPts val="60"/>
                        </a:spcBef>
                      </a:pPr>
                      <a:r>
                        <a:rPr sz="700" dirty="0">
                          <a:latin typeface="MS PGothic"/>
                          <a:cs typeface="MS PGothic"/>
                        </a:rPr>
                        <a:t>□</a:t>
                      </a:r>
                      <a:endParaRPr sz="700">
                        <a:latin typeface="MS PGothic"/>
                        <a:cs typeface="MS PGothic"/>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0160" algn="ctr">
                        <a:lnSpc>
                          <a:spcPct val="100000"/>
                        </a:lnSpc>
                        <a:spcBef>
                          <a:spcPts val="60"/>
                        </a:spcBef>
                      </a:pPr>
                      <a:r>
                        <a:rPr sz="700" dirty="0">
                          <a:latin typeface="MS PGothic"/>
                          <a:cs typeface="MS PGothic"/>
                        </a:rPr>
                        <a:t>□</a:t>
                      </a:r>
                      <a:endParaRPr sz="700">
                        <a:latin typeface="MS PGothic"/>
                        <a:cs typeface="MS PGothic"/>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marL="11430" algn="ctr">
                        <a:lnSpc>
                          <a:spcPct val="100000"/>
                        </a:lnSpc>
                        <a:spcBef>
                          <a:spcPts val="60"/>
                        </a:spcBef>
                      </a:pPr>
                      <a:r>
                        <a:rPr sz="700" dirty="0">
                          <a:latin typeface="MS PGothic"/>
                          <a:cs typeface="MS PGothic"/>
                        </a:rPr>
                        <a:t>□</a:t>
                      </a:r>
                      <a:endParaRPr sz="700">
                        <a:latin typeface="MS PGothic"/>
                        <a:cs typeface="MS PGothic"/>
                      </a:endParaRPr>
                    </a:p>
                  </a:txBody>
                  <a:tcPr marL="0" marR="0" marT="762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0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18"/>
                  </a:ext>
                </a:extLst>
              </a:tr>
              <a:tr h="139444">
                <a:tc>
                  <a:txBody>
                    <a:bodyPr/>
                    <a:lstStyle/>
                    <a:p>
                      <a:pPr marR="10160" algn="r">
                        <a:lnSpc>
                          <a:spcPct val="100000"/>
                        </a:lnSpc>
                        <a:spcBef>
                          <a:spcPts val="145"/>
                        </a:spcBef>
                      </a:pPr>
                      <a:r>
                        <a:rPr sz="650" spc="5" dirty="0">
                          <a:latin typeface="MS PGothic"/>
                          <a:cs typeface="MS PGothic"/>
                        </a:rPr>
                        <a:t>19</a:t>
                      </a:r>
                      <a:endParaRPr sz="650">
                        <a:latin typeface="MS PGothic"/>
                        <a:cs typeface="MS PGothic"/>
                      </a:endParaRPr>
                    </a:p>
                  </a:txBody>
                  <a:tcPr marL="0" marR="0" marT="18415" marB="0">
                    <a:lnL w="19050">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17145">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17145">
                        <a:lnSpc>
                          <a:spcPct val="100000"/>
                        </a:lnSpc>
                        <a:spcBef>
                          <a:spcPts val="130"/>
                        </a:spcBef>
                      </a:pPr>
                      <a:r>
                        <a:rPr sz="700" spc="-15" dirty="0">
                          <a:latin typeface="MS PGothic"/>
                          <a:cs typeface="MS PGothic"/>
                        </a:rPr>
                        <a:t>裏表</a:t>
                      </a:r>
                      <a:r>
                        <a:rPr sz="700" dirty="0">
                          <a:latin typeface="MS PGothic"/>
                          <a:cs typeface="MS PGothic"/>
                        </a:rPr>
                        <a:t>紙</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254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solidFill>
                      <a:srgbClr val="EDEBE0"/>
                    </a:solidFill>
                  </a:tcPr>
                </a:tc>
                <a:tc>
                  <a:txBody>
                    <a:bodyPr/>
                    <a:lstStyle/>
                    <a:p>
                      <a:pPr marL="635"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R="35560" algn="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solidFill>
                      <a:srgbClr val="EDEBE0"/>
                    </a:solidFill>
                  </a:tcPr>
                </a:tc>
                <a:tc>
                  <a:txBody>
                    <a:bodyPr/>
                    <a:lstStyle/>
                    <a:p>
                      <a:pPr marL="1270" algn="ctr">
                        <a:lnSpc>
                          <a:spcPct val="100000"/>
                        </a:lnSpc>
                        <a:spcBef>
                          <a:spcPts val="130"/>
                        </a:spcBef>
                      </a:pPr>
                      <a:r>
                        <a:rPr sz="700" dirty="0">
                          <a:latin typeface="MS PGothic"/>
                          <a:cs typeface="MS PGothic"/>
                        </a:rPr>
                        <a:t>●</a:t>
                      </a:r>
                      <a:endParaRPr sz="700">
                        <a:latin typeface="MS PGothic"/>
                        <a:cs typeface="MS PGothic"/>
                      </a:endParaRPr>
                    </a:p>
                  </a:txBody>
                  <a:tcPr marL="0" marR="0" marT="1651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190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solidFill>
                      <a:srgbClr val="EDEBE0"/>
                    </a:solidFill>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1270"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solidFill>
                      <a:srgbClr val="EDEBE0"/>
                    </a:solidFill>
                  </a:tcPr>
                </a:tc>
                <a:tc>
                  <a:txBody>
                    <a:bodyPr/>
                    <a:lstStyle/>
                    <a:p>
                      <a:pPr marL="635" algn="ctr">
                        <a:lnSpc>
                          <a:spcPct val="100000"/>
                        </a:lnSpc>
                        <a:spcBef>
                          <a:spcPts val="85"/>
                        </a:spcBef>
                      </a:pPr>
                      <a:r>
                        <a:rPr sz="700" dirty="0">
                          <a:latin typeface="MS PGothic"/>
                          <a:cs typeface="MS PGothic"/>
                        </a:rPr>
                        <a:t>●</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8890" algn="ctr">
                        <a:lnSpc>
                          <a:spcPts val="1000"/>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tcPr>
                </a:tc>
                <a:extLst>
                  <a:ext uri="{0D108BD9-81ED-4DB2-BD59-A6C34878D82A}">
                    <a16:rowId xmlns:a16="http://schemas.microsoft.com/office/drawing/2014/main" val="10019"/>
                  </a:ext>
                </a:extLst>
              </a:tr>
            </a:tbl>
          </a:graphicData>
        </a:graphic>
      </p:graphicFrame>
      <p:sp>
        <p:nvSpPr>
          <p:cNvPr id="14" name="object 14"/>
          <p:cNvSpPr/>
          <p:nvPr/>
        </p:nvSpPr>
        <p:spPr>
          <a:xfrm>
            <a:off x="4943866" y="1156734"/>
            <a:ext cx="314325" cy="288290"/>
          </a:xfrm>
          <a:custGeom>
            <a:avLst/>
            <a:gdLst/>
            <a:ahLst/>
            <a:cxnLst/>
            <a:rect l="l" t="t" r="r" b="b"/>
            <a:pathLst>
              <a:path w="314325" h="288290">
                <a:moveTo>
                  <a:pt x="137161" y="0"/>
                </a:moveTo>
                <a:lnTo>
                  <a:pt x="313945" y="288034"/>
                </a:lnTo>
                <a:lnTo>
                  <a:pt x="0" y="161543"/>
                </a:lnTo>
                <a:lnTo>
                  <a:pt x="137161" y="0"/>
                </a:lnTo>
                <a:close/>
              </a:path>
            </a:pathLst>
          </a:custGeom>
          <a:solidFill>
            <a:srgbClr val="000000"/>
          </a:solidFill>
        </p:spPr>
        <p:txBody>
          <a:bodyPr wrap="square" lIns="0" tIns="0" rIns="0" bIns="0" rtlCol="0"/>
          <a:lstStyle/>
          <a:p>
            <a:endParaRPr/>
          </a:p>
        </p:txBody>
      </p:sp>
      <p:sp>
        <p:nvSpPr>
          <p:cNvPr id="15" name="object 15"/>
          <p:cNvSpPr txBox="1"/>
          <p:nvPr/>
        </p:nvSpPr>
        <p:spPr>
          <a:xfrm>
            <a:off x="3623749" y="10336045"/>
            <a:ext cx="344170" cy="196850"/>
          </a:xfrm>
          <a:prstGeom prst="rect">
            <a:avLst/>
          </a:prstGeom>
        </p:spPr>
        <p:txBody>
          <a:bodyPr vert="horz" wrap="square" lIns="0" tIns="0" rIns="0" bIns="0" rtlCol="0">
            <a:spAutoFit/>
          </a:bodyPr>
          <a:lstStyle/>
          <a:p>
            <a:pPr marL="12700">
              <a:lnSpc>
                <a:spcPts val="1525"/>
              </a:lnSpc>
            </a:pPr>
            <a:r>
              <a:rPr sz="1350" b="1" spc="160" dirty="0">
                <a:latin typeface="Yu Gothic UI"/>
                <a:cs typeface="Yu Gothic UI"/>
              </a:rPr>
              <a:t>-</a:t>
            </a:r>
            <a:fld id="{81D60167-4931-47E6-BA6A-407CBD079E47}" type="slidenum">
              <a:rPr sz="1350" b="1" spc="160" dirty="0">
                <a:latin typeface="Yu Gothic UI"/>
                <a:cs typeface="Yu Gothic UI"/>
              </a:rPr>
              <a:t>4</a:t>
            </a:fld>
            <a:r>
              <a:rPr sz="1350" b="1" spc="160" dirty="0">
                <a:latin typeface="Yu Gothic UI"/>
                <a:cs typeface="Yu Gothic UI"/>
              </a:rPr>
              <a:t>-</a:t>
            </a:r>
            <a:endParaRPr sz="1350">
              <a:latin typeface="Yu Gothic UI"/>
              <a:cs typeface="Yu Gothic UI"/>
            </a:endParaRPr>
          </a:p>
        </p:txBody>
      </p:sp>
      <p:pic>
        <p:nvPicPr>
          <p:cNvPr id="16" name="オーディオ 15">
            <a:hlinkClick r:id="" action="ppaction://media"/>
          </p:cNvPr>
          <p:cNvPicPr>
            <a:picLocks noChangeAspect="1"/>
          </p:cNvPicPr>
          <p:nvPr>
            <a:audioFile r:link="rId1"/>
            <p:extLst>
              <p:ext uri="{DAA4B4D4-6D71-4841-9C94-3DE7FCFB9230}">
                <p14:media xmlns:p14="http://schemas.microsoft.com/office/powerpoint/2010/main" r:embed="rId2">
                  <p14:trim st="9380" end="1632.5351"/>
                </p14:media>
              </p:ext>
            </p:extLst>
          </p:nvPr>
        </p:nvPicPr>
        <p:blipFill>
          <a:blip r:embed="rId4"/>
          <a:stretch>
            <a:fillRect/>
          </a:stretch>
        </p:blipFill>
        <p:spPr>
          <a:xfrm>
            <a:off x="6997700" y="10134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865"/>
    </mc:Choice>
    <mc:Fallback xmlns="">
      <p:transition spd="slow" advTm="16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extLst>
    <p:ext uri="{3A86A75C-4F4B-4683-9AE1-C65F6400EC91}">
      <p14:laserTraceLst xmlns:p14="http://schemas.microsoft.com/office/powerpoint/2010/main">
        <p14:tracePtLst>
          <p14:tracePt t="1131" x="7475538" y="920750"/>
          <p14:tracePt t="1150" x="7415213" y="811213"/>
          <p14:tracePt t="1159" x="7385050" y="792163"/>
          <p14:tracePt t="1176" x="7366000" y="771525"/>
          <p14:tracePt t="1193" x="7335838" y="742950"/>
          <p14:tracePt t="1209" x="7286625" y="712788"/>
          <p14:tracePt t="1226" x="7227888" y="703263"/>
          <p14:tracePt t="1260" x="7108825" y="654050"/>
          <p14:tracePt t="1292" x="7038975" y="633413"/>
          <p14:tracePt t="1326" x="6980238" y="614363"/>
          <p14:tracePt t="1342" x="6950075" y="614363"/>
          <p14:tracePt t="1359" x="6931025" y="614363"/>
          <p14:tracePt t="1376" x="6891338" y="614363"/>
          <p14:tracePt t="1392" x="6880225" y="614363"/>
          <p14:tracePt t="1409" x="6831013" y="603250"/>
          <p14:tracePt t="1426" x="6772275" y="593725"/>
          <p14:tracePt t="1442" x="6723063" y="593725"/>
          <p14:tracePt t="1460" x="6643688" y="584200"/>
          <p14:tracePt t="1476" x="6604000" y="565150"/>
          <p14:tracePt t="1492" x="6573838" y="554038"/>
          <p14:tracePt t="1509" x="6524625" y="534988"/>
          <p14:tracePt t="1526" x="6475413" y="504825"/>
          <p14:tracePt t="1542" x="6464300" y="504825"/>
          <p14:tracePt t="1559" x="6435725" y="495300"/>
          <p14:tracePt t="1593" x="6386513" y="474663"/>
          <p14:tracePt t="1609" x="6316663" y="425450"/>
          <p14:tracePt t="1626" x="6256338" y="395288"/>
          <p14:tracePt t="1642" x="6207125" y="376238"/>
          <p14:tracePt t="1660" x="6167438" y="357188"/>
          <p14:tracePt t="1781" x="6138863" y="346075"/>
          <p14:tracePt t="1794" x="6118225" y="336550"/>
          <p14:tracePt t="1917" x="6108700" y="327025"/>
          <p14:tracePt t="1940" x="6099175" y="327025"/>
          <p14:tracePt t="1956" x="6088063" y="327025"/>
          <p14:tracePt t="2539" x="6088063" y="317500"/>
          <p14:tracePt t="2548" x="6127750" y="317500"/>
          <p14:tracePt t="2558" x="6148388" y="327025"/>
          <p14:tracePt t="2575" x="6178550" y="336550"/>
          <p14:tracePt t="2592" x="6178550" y="346075"/>
        </p14:tracePtLst>
      </p14:laserTraceLst>
    </p:ext>
  </p:extLs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object 8"/>
          <p:cNvSpPr txBox="1"/>
          <p:nvPr/>
        </p:nvSpPr>
        <p:spPr>
          <a:xfrm>
            <a:off x="3623749" y="10336045"/>
            <a:ext cx="344170" cy="196850"/>
          </a:xfrm>
          <a:prstGeom prst="rect">
            <a:avLst/>
          </a:prstGeom>
        </p:spPr>
        <p:txBody>
          <a:bodyPr vert="horz" wrap="square" lIns="0" tIns="0" rIns="0" bIns="0" rtlCol="0">
            <a:spAutoFit/>
          </a:bodyPr>
          <a:lstStyle/>
          <a:p>
            <a:pPr marL="12700">
              <a:lnSpc>
                <a:spcPts val="1525"/>
              </a:lnSpc>
            </a:pPr>
            <a:r>
              <a:rPr sz="1350" b="1" spc="160" dirty="0">
                <a:latin typeface="Yu Gothic UI"/>
                <a:cs typeface="Yu Gothic UI"/>
              </a:rPr>
              <a:t>-</a:t>
            </a:r>
            <a:fld id="{81D60167-4931-47E6-BA6A-407CBD079E47}" type="slidenum">
              <a:rPr sz="1350" b="1" spc="160" dirty="0">
                <a:latin typeface="Yu Gothic UI"/>
                <a:cs typeface="Yu Gothic UI"/>
              </a:rPr>
              <a:t>5</a:t>
            </a:fld>
            <a:r>
              <a:rPr sz="1350" b="1" spc="160" dirty="0">
                <a:latin typeface="Yu Gothic UI"/>
                <a:cs typeface="Yu Gothic UI"/>
              </a:rPr>
              <a:t>-</a:t>
            </a:r>
            <a:endParaRPr sz="1350">
              <a:latin typeface="Yu Gothic UI"/>
              <a:cs typeface="Yu Gothic UI"/>
            </a:endParaRPr>
          </a:p>
        </p:txBody>
      </p:sp>
      <p:graphicFrame>
        <p:nvGraphicFramePr>
          <p:cNvPr id="2" name="object 2"/>
          <p:cNvGraphicFramePr>
            <a:graphicFrameLocks noGrp="1"/>
          </p:cNvGraphicFramePr>
          <p:nvPr/>
        </p:nvGraphicFramePr>
        <p:xfrm>
          <a:off x="361188" y="466344"/>
          <a:ext cx="6882760" cy="2151885"/>
        </p:xfrm>
        <a:graphic>
          <a:graphicData uri="http://schemas.openxmlformats.org/drawingml/2006/table">
            <a:tbl>
              <a:tblPr firstRow="1" bandRow="1">
                <a:tableStyleId>{2D5ABB26-0587-4C30-8999-92F81FD0307C}</a:tableStyleId>
              </a:tblPr>
              <a:tblGrid>
                <a:gridCol w="149860">
                  <a:extLst>
                    <a:ext uri="{9D8B030D-6E8A-4147-A177-3AD203B41FA5}">
                      <a16:colId xmlns:a16="http://schemas.microsoft.com/office/drawing/2014/main" val="20000"/>
                    </a:ext>
                  </a:extLst>
                </a:gridCol>
                <a:gridCol w="690245">
                  <a:extLst>
                    <a:ext uri="{9D8B030D-6E8A-4147-A177-3AD203B41FA5}">
                      <a16:colId xmlns:a16="http://schemas.microsoft.com/office/drawing/2014/main" val="20001"/>
                    </a:ext>
                  </a:extLst>
                </a:gridCol>
                <a:gridCol w="170815">
                  <a:extLst>
                    <a:ext uri="{9D8B030D-6E8A-4147-A177-3AD203B41FA5}">
                      <a16:colId xmlns:a16="http://schemas.microsoft.com/office/drawing/2014/main" val="20002"/>
                    </a:ext>
                  </a:extLst>
                </a:gridCol>
                <a:gridCol w="3854450">
                  <a:extLst>
                    <a:ext uri="{9D8B030D-6E8A-4147-A177-3AD203B41FA5}">
                      <a16:colId xmlns:a16="http://schemas.microsoft.com/office/drawing/2014/main" val="20003"/>
                    </a:ext>
                  </a:extLst>
                </a:gridCol>
                <a:gridCol w="182879">
                  <a:extLst>
                    <a:ext uri="{9D8B030D-6E8A-4147-A177-3AD203B41FA5}">
                      <a16:colId xmlns:a16="http://schemas.microsoft.com/office/drawing/2014/main" val="20004"/>
                    </a:ext>
                  </a:extLst>
                </a:gridCol>
                <a:gridCol w="182879">
                  <a:extLst>
                    <a:ext uri="{9D8B030D-6E8A-4147-A177-3AD203B41FA5}">
                      <a16:colId xmlns:a16="http://schemas.microsoft.com/office/drawing/2014/main" val="20005"/>
                    </a:ext>
                  </a:extLst>
                </a:gridCol>
                <a:gridCol w="182879">
                  <a:extLst>
                    <a:ext uri="{9D8B030D-6E8A-4147-A177-3AD203B41FA5}">
                      <a16:colId xmlns:a16="http://schemas.microsoft.com/office/drawing/2014/main" val="20006"/>
                    </a:ext>
                  </a:extLst>
                </a:gridCol>
                <a:gridCol w="182879">
                  <a:extLst>
                    <a:ext uri="{9D8B030D-6E8A-4147-A177-3AD203B41FA5}">
                      <a16:colId xmlns:a16="http://schemas.microsoft.com/office/drawing/2014/main" val="20007"/>
                    </a:ext>
                  </a:extLst>
                </a:gridCol>
                <a:gridCol w="182879">
                  <a:extLst>
                    <a:ext uri="{9D8B030D-6E8A-4147-A177-3AD203B41FA5}">
                      <a16:colId xmlns:a16="http://schemas.microsoft.com/office/drawing/2014/main" val="20008"/>
                    </a:ext>
                  </a:extLst>
                </a:gridCol>
                <a:gridCol w="201295">
                  <a:extLst>
                    <a:ext uri="{9D8B030D-6E8A-4147-A177-3AD203B41FA5}">
                      <a16:colId xmlns:a16="http://schemas.microsoft.com/office/drawing/2014/main" val="20009"/>
                    </a:ext>
                  </a:extLst>
                </a:gridCol>
                <a:gridCol w="201295">
                  <a:extLst>
                    <a:ext uri="{9D8B030D-6E8A-4147-A177-3AD203B41FA5}">
                      <a16:colId xmlns:a16="http://schemas.microsoft.com/office/drawing/2014/main" val="20010"/>
                    </a:ext>
                  </a:extLst>
                </a:gridCol>
                <a:gridCol w="201295">
                  <a:extLst>
                    <a:ext uri="{9D8B030D-6E8A-4147-A177-3AD203B41FA5}">
                      <a16:colId xmlns:a16="http://schemas.microsoft.com/office/drawing/2014/main" val="20011"/>
                    </a:ext>
                  </a:extLst>
                </a:gridCol>
                <a:gridCol w="201295">
                  <a:extLst>
                    <a:ext uri="{9D8B030D-6E8A-4147-A177-3AD203B41FA5}">
                      <a16:colId xmlns:a16="http://schemas.microsoft.com/office/drawing/2014/main" val="20012"/>
                    </a:ext>
                  </a:extLst>
                </a:gridCol>
                <a:gridCol w="297815">
                  <a:extLst>
                    <a:ext uri="{9D8B030D-6E8A-4147-A177-3AD203B41FA5}">
                      <a16:colId xmlns:a16="http://schemas.microsoft.com/office/drawing/2014/main" val="20013"/>
                    </a:ext>
                  </a:extLst>
                </a:gridCol>
              </a:tblGrid>
              <a:tr h="141731">
                <a:tc>
                  <a:txBody>
                    <a:bodyPr/>
                    <a:lstStyle/>
                    <a:p>
                      <a:pPr marR="9525" algn="r">
                        <a:lnSpc>
                          <a:spcPct val="100000"/>
                        </a:lnSpc>
                        <a:spcBef>
                          <a:spcPts val="150"/>
                        </a:spcBef>
                      </a:pPr>
                      <a:r>
                        <a:rPr sz="650" spc="5" dirty="0">
                          <a:latin typeface="MS PGothic"/>
                          <a:cs typeface="MS PGothic"/>
                        </a:rPr>
                        <a:t>No.</a:t>
                      </a:r>
                      <a:endParaRPr sz="650">
                        <a:latin typeface="MS PGothic"/>
                        <a:cs typeface="MS PGothic"/>
                      </a:endParaRPr>
                    </a:p>
                  </a:txBody>
                  <a:tcPr marL="0" marR="0" marT="19050" marB="0">
                    <a:lnL w="19050">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58750">
                        <a:lnSpc>
                          <a:spcPct val="100000"/>
                        </a:lnSpc>
                        <a:spcBef>
                          <a:spcPts val="150"/>
                        </a:spcBef>
                      </a:pPr>
                      <a:r>
                        <a:rPr sz="700" spc="-15" dirty="0">
                          <a:latin typeface="MS PGothic"/>
                          <a:cs typeface="MS PGothic"/>
                        </a:rPr>
                        <a:t>様式番</a:t>
                      </a:r>
                      <a:r>
                        <a:rPr sz="700" dirty="0">
                          <a:latin typeface="MS PGothic"/>
                          <a:cs typeface="MS PGothic"/>
                        </a:rPr>
                        <a:t>号</a:t>
                      </a:r>
                      <a:endParaRPr sz="700">
                        <a:latin typeface="MS PGothic"/>
                        <a:cs typeface="MS PGothic"/>
                      </a:endParaRPr>
                    </a:p>
                  </a:txBody>
                  <a:tcPr marL="0" marR="0" marT="1905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26670">
                        <a:lnSpc>
                          <a:spcPct val="100000"/>
                        </a:lnSpc>
                        <a:spcBef>
                          <a:spcPts val="150"/>
                        </a:spcBef>
                      </a:pPr>
                      <a:r>
                        <a:rPr sz="700" spc="15" dirty="0">
                          <a:latin typeface="MS PGothic"/>
                          <a:cs typeface="MS PGothic"/>
                        </a:rPr>
                        <a:t>HP</a:t>
                      </a:r>
                      <a:endParaRPr sz="700">
                        <a:latin typeface="MS PGothic"/>
                        <a:cs typeface="MS PGothic"/>
                      </a:endParaRPr>
                    </a:p>
                  </a:txBody>
                  <a:tcPr marL="0" marR="0" marT="1905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3175" algn="ctr">
                        <a:lnSpc>
                          <a:spcPct val="100000"/>
                        </a:lnSpc>
                        <a:spcBef>
                          <a:spcPts val="150"/>
                        </a:spcBef>
                        <a:tabLst>
                          <a:tab pos="659130" algn="l"/>
                        </a:tabLst>
                      </a:pPr>
                      <a:r>
                        <a:rPr sz="700" spc="45" dirty="0">
                          <a:latin typeface="MS PGothic"/>
                          <a:cs typeface="MS PGothic"/>
                        </a:rPr>
                        <a:t>名	称</a:t>
                      </a:r>
                      <a:endParaRPr sz="700">
                        <a:latin typeface="MS PGothic"/>
                        <a:cs typeface="MS PGothic"/>
                      </a:endParaRPr>
                    </a:p>
                  </a:txBody>
                  <a:tcPr marL="0" marR="0" marT="1905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2540" algn="ctr">
                        <a:lnSpc>
                          <a:spcPct val="100000"/>
                        </a:lnSpc>
                        <a:spcBef>
                          <a:spcPts val="150"/>
                        </a:spcBef>
                      </a:pPr>
                      <a:r>
                        <a:rPr sz="700" dirty="0">
                          <a:latin typeface="MS PGothic"/>
                          <a:cs typeface="MS PGothic"/>
                        </a:rPr>
                        <a:t>①</a:t>
                      </a:r>
                      <a:endParaRPr sz="700">
                        <a:latin typeface="MS PGothic"/>
                        <a:cs typeface="MS PGothic"/>
                      </a:endParaRPr>
                    </a:p>
                  </a:txBody>
                  <a:tcPr marL="0" marR="0" marT="1905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270" algn="ctr">
                        <a:lnSpc>
                          <a:spcPct val="100000"/>
                        </a:lnSpc>
                        <a:spcBef>
                          <a:spcPts val="150"/>
                        </a:spcBef>
                      </a:pPr>
                      <a:r>
                        <a:rPr sz="700" dirty="0">
                          <a:latin typeface="MS PGothic"/>
                          <a:cs typeface="MS PGothic"/>
                        </a:rPr>
                        <a:t>②</a:t>
                      </a:r>
                      <a:endParaRPr sz="700">
                        <a:latin typeface="MS PGothic"/>
                        <a:cs typeface="MS PGothic"/>
                      </a:endParaRPr>
                    </a:p>
                  </a:txBody>
                  <a:tcPr marL="0" marR="0" marT="1905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270" algn="ctr">
                        <a:lnSpc>
                          <a:spcPct val="100000"/>
                        </a:lnSpc>
                        <a:spcBef>
                          <a:spcPts val="150"/>
                        </a:spcBef>
                      </a:pPr>
                      <a:r>
                        <a:rPr sz="700" dirty="0">
                          <a:latin typeface="MS PGothic"/>
                          <a:cs typeface="MS PGothic"/>
                        </a:rPr>
                        <a:t>③</a:t>
                      </a:r>
                      <a:endParaRPr sz="700">
                        <a:latin typeface="MS PGothic"/>
                        <a:cs typeface="MS PGothic"/>
                      </a:endParaRPr>
                    </a:p>
                  </a:txBody>
                  <a:tcPr marL="0" marR="0" marT="1905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R="35560" algn="r">
                        <a:lnSpc>
                          <a:spcPct val="100000"/>
                        </a:lnSpc>
                        <a:spcBef>
                          <a:spcPts val="150"/>
                        </a:spcBef>
                      </a:pPr>
                      <a:r>
                        <a:rPr sz="700" dirty="0">
                          <a:latin typeface="MS PGothic"/>
                          <a:cs typeface="MS PGothic"/>
                        </a:rPr>
                        <a:t>④</a:t>
                      </a:r>
                      <a:endParaRPr sz="700">
                        <a:latin typeface="MS PGothic"/>
                        <a:cs typeface="MS PGothic"/>
                      </a:endParaRPr>
                    </a:p>
                  </a:txBody>
                  <a:tcPr marL="0" marR="0" marT="1905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270" algn="ctr">
                        <a:lnSpc>
                          <a:spcPct val="100000"/>
                        </a:lnSpc>
                        <a:spcBef>
                          <a:spcPts val="150"/>
                        </a:spcBef>
                      </a:pPr>
                      <a:r>
                        <a:rPr sz="700" dirty="0">
                          <a:latin typeface="MS PGothic"/>
                          <a:cs typeface="MS PGothic"/>
                        </a:rPr>
                        <a:t>⑤</a:t>
                      </a:r>
                      <a:endParaRPr sz="700">
                        <a:latin typeface="MS PGothic"/>
                        <a:cs typeface="MS PGothic"/>
                      </a:endParaRPr>
                    </a:p>
                  </a:txBody>
                  <a:tcPr marL="0" marR="0" marT="1905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905" algn="ctr">
                        <a:lnSpc>
                          <a:spcPct val="100000"/>
                        </a:lnSpc>
                        <a:spcBef>
                          <a:spcPts val="100"/>
                        </a:spcBef>
                      </a:pPr>
                      <a:r>
                        <a:rPr sz="700" dirty="0">
                          <a:latin typeface="MS PGothic"/>
                          <a:cs typeface="MS PGothic"/>
                        </a:rPr>
                        <a:t>⑥</a:t>
                      </a:r>
                      <a:endParaRPr sz="700">
                        <a:latin typeface="MS PGothic"/>
                        <a:cs typeface="MS PGothic"/>
                      </a:endParaRPr>
                    </a:p>
                  </a:txBody>
                  <a:tcPr marL="0" marR="0" marT="1270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270" algn="ctr">
                        <a:lnSpc>
                          <a:spcPct val="100000"/>
                        </a:lnSpc>
                        <a:spcBef>
                          <a:spcPts val="100"/>
                        </a:spcBef>
                      </a:pPr>
                      <a:r>
                        <a:rPr sz="700" dirty="0">
                          <a:latin typeface="MS PGothic"/>
                          <a:cs typeface="MS PGothic"/>
                        </a:rPr>
                        <a:t>⑦</a:t>
                      </a:r>
                      <a:endParaRPr sz="700">
                        <a:latin typeface="MS PGothic"/>
                        <a:cs typeface="MS PGothic"/>
                      </a:endParaRPr>
                    </a:p>
                  </a:txBody>
                  <a:tcPr marL="0" marR="0" marT="1270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1270" algn="ctr">
                        <a:lnSpc>
                          <a:spcPct val="100000"/>
                        </a:lnSpc>
                        <a:spcBef>
                          <a:spcPts val="100"/>
                        </a:spcBef>
                      </a:pPr>
                      <a:r>
                        <a:rPr sz="700" dirty="0">
                          <a:latin typeface="MS PGothic"/>
                          <a:cs typeface="MS PGothic"/>
                        </a:rPr>
                        <a:t>⑧</a:t>
                      </a:r>
                      <a:endParaRPr sz="700">
                        <a:latin typeface="MS PGothic"/>
                        <a:cs typeface="MS PGothic"/>
                      </a:endParaRPr>
                    </a:p>
                  </a:txBody>
                  <a:tcPr marL="0" marR="0" marT="1270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635" algn="ctr">
                        <a:lnSpc>
                          <a:spcPct val="100000"/>
                        </a:lnSpc>
                        <a:spcBef>
                          <a:spcPts val="100"/>
                        </a:spcBef>
                      </a:pPr>
                      <a:r>
                        <a:rPr sz="700" dirty="0">
                          <a:latin typeface="MS PGothic"/>
                          <a:cs typeface="MS PGothic"/>
                        </a:rPr>
                        <a:t>⑨</a:t>
                      </a:r>
                      <a:endParaRPr sz="700">
                        <a:latin typeface="MS PGothic"/>
                        <a:cs typeface="MS PGothic"/>
                      </a:endParaRPr>
                    </a:p>
                  </a:txBody>
                  <a:tcPr marL="0" marR="0" marT="12700" marB="0">
                    <a:lnL w="9525">
                      <a:solidFill>
                        <a:srgbClr val="000000"/>
                      </a:solidFill>
                      <a:prstDash val="solid"/>
                    </a:lnL>
                    <a:lnR w="9525">
                      <a:solidFill>
                        <a:srgbClr val="000000"/>
                      </a:solidFill>
                      <a:prstDash val="solid"/>
                    </a:lnR>
                    <a:lnT w="19050">
                      <a:solidFill>
                        <a:srgbClr val="000000"/>
                      </a:solidFill>
                      <a:prstDash val="solid"/>
                    </a:lnT>
                    <a:lnB w="19050">
                      <a:solidFill>
                        <a:srgbClr val="000000"/>
                      </a:solidFill>
                      <a:prstDash val="solid"/>
                    </a:lnB>
                    <a:solidFill>
                      <a:srgbClr val="D9D9D9"/>
                    </a:solidFill>
                  </a:tcPr>
                </a:tc>
                <a:tc>
                  <a:txBody>
                    <a:bodyPr/>
                    <a:lstStyle/>
                    <a:p>
                      <a:pPr marL="8890" algn="ctr">
                        <a:lnSpc>
                          <a:spcPct val="100000"/>
                        </a:lnSpc>
                        <a:spcBef>
                          <a:spcPts val="190"/>
                        </a:spcBef>
                      </a:pPr>
                      <a:r>
                        <a:rPr sz="600" spc="5" dirty="0">
                          <a:latin typeface="MS PGothic"/>
                          <a:cs typeface="MS PGothic"/>
                        </a:rPr>
                        <a:t>ﾁｪｯｸ</a:t>
                      </a:r>
                      <a:r>
                        <a:rPr sz="600" dirty="0">
                          <a:latin typeface="MS PGothic"/>
                          <a:cs typeface="MS PGothic"/>
                        </a:rPr>
                        <a:t>欄</a:t>
                      </a:r>
                      <a:endParaRPr sz="600">
                        <a:latin typeface="MS PGothic"/>
                        <a:cs typeface="MS PGothic"/>
                      </a:endParaRPr>
                    </a:p>
                  </a:txBody>
                  <a:tcPr marL="0" marR="0" marT="24130" marB="0">
                    <a:lnL w="9525">
                      <a:solidFill>
                        <a:srgbClr val="000000"/>
                      </a:solidFill>
                      <a:prstDash val="solid"/>
                    </a:lnL>
                    <a:lnR w="19050">
                      <a:solidFill>
                        <a:srgbClr val="000000"/>
                      </a:solidFill>
                      <a:prstDash val="solid"/>
                    </a:lnR>
                    <a:lnT w="19050">
                      <a:solidFill>
                        <a:srgbClr val="000000"/>
                      </a:solidFill>
                      <a:prstDash val="solid"/>
                    </a:lnT>
                    <a:lnB w="19050">
                      <a:solidFill>
                        <a:srgbClr val="000000"/>
                      </a:solidFill>
                      <a:prstDash val="solid"/>
                    </a:lnB>
                    <a:solidFill>
                      <a:srgbClr val="D9D9D9"/>
                    </a:solidFill>
                  </a:tcPr>
                </a:tc>
                <a:extLst>
                  <a:ext uri="{0D108BD9-81ED-4DB2-BD59-A6C34878D82A}">
                    <a16:rowId xmlns:a16="http://schemas.microsoft.com/office/drawing/2014/main" val="10000"/>
                  </a:ext>
                </a:extLst>
              </a:tr>
              <a:tr h="1216913">
                <a:tc>
                  <a:txBody>
                    <a:bodyPr/>
                    <a:lstStyle/>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pPr>
                      <a:endParaRPr sz="600">
                        <a:latin typeface="Times New Roman"/>
                        <a:cs typeface="Times New Roman"/>
                      </a:endParaRPr>
                    </a:p>
                    <a:p>
                      <a:pPr>
                        <a:lnSpc>
                          <a:spcPct val="100000"/>
                        </a:lnSpc>
                        <a:spcBef>
                          <a:spcPts val="20"/>
                        </a:spcBef>
                      </a:pPr>
                      <a:endParaRPr sz="800">
                        <a:latin typeface="Times New Roman"/>
                        <a:cs typeface="Times New Roman"/>
                      </a:endParaRPr>
                    </a:p>
                    <a:p>
                      <a:pPr marR="10160" algn="r">
                        <a:lnSpc>
                          <a:spcPct val="100000"/>
                        </a:lnSpc>
                      </a:pPr>
                      <a:r>
                        <a:rPr sz="650" spc="5" dirty="0">
                          <a:latin typeface="MS PGothic"/>
                          <a:cs typeface="MS PGothic"/>
                        </a:rPr>
                        <a:t>20</a:t>
                      </a:r>
                      <a:endParaRPr sz="650">
                        <a:latin typeface="MS PGothic"/>
                        <a:cs typeface="MS PGothic"/>
                      </a:endParaRPr>
                    </a:p>
                  </a:txBody>
                  <a:tcPr marL="0" marR="0" marT="0"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
                        </a:spcBef>
                      </a:pPr>
                      <a:endParaRPr sz="1000">
                        <a:latin typeface="Times New Roman"/>
                        <a:cs typeface="Times New Roman"/>
                      </a:endParaRPr>
                    </a:p>
                    <a:p>
                      <a:pPr marL="17145">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5"/>
                        </a:spcBef>
                      </a:pPr>
                      <a:endParaRPr sz="1000">
                        <a:latin typeface="Times New Roman"/>
                        <a:cs typeface="Times New Roman"/>
                      </a:endParaRPr>
                    </a:p>
                    <a:p>
                      <a:pPr marL="38735">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17145" marR="56515">
                        <a:lnSpc>
                          <a:spcPts val="800"/>
                        </a:lnSpc>
                        <a:spcBef>
                          <a:spcPts val="475"/>
                        </a:spcBef>
                      </a:pPr>
                      <a:r>
                        <a:rPr sz="700" spc="-15" dirty="0">
                          <a:latin typeface="MS PGothic"/>
                          <a:cs typeface="MS PGothic"/>
                        </a:rPr>
                        <a:t>健康保険の加入形態</a:t>
                      </a:r>
                      <a:r>
                        <a:rPr sz="700" spc="-20" dirty="0">
                          <a:latin typeface="MS PGothic"/>
                          <a:cs typeface="MS PGothic"/>
                        </a:rPr>
                        <a:t>に</a:t>
                      </a:r>
                      <a:r>
                        <a:rPr sz="700" spc="-10" dirty="0">
                          <a:latin typeface="MS PGothic"/>
                          <a:cs typeface="MS PGothic"/>
                        </a:rPr>
                        <a:t>よ</a:t>
                      </a:r>
                      <a:r>
                        <a:rPr sz="700" spc="-15" dirty="0">
                          <a:latin typeface="MS PGothic"/>
                          <a:cs typeface="MS PGothic"/>
                        </a:rPr>
                        <a:t>っ</a:t>
                      </a:r>
                      <a:r>
                        <a:rPr sz="700" spc="-10" dirty="0">
                          <a:latin typeface="MS PGothic"/>
                          <a:cs typeface="MS PGothic"/>
                        </a:rPr>
                        <a:t>て</a:t>
                      </a:r>
                      <a:r>
                        <a:rPr sz="700" spc="-15" dirty="0">
                          <a:latin typeface="MS PGothic"/>
                          <a:cs typeface="MS PGothic"/>
                        </a:rPr>
                        <a:t>事業所整理記号</a:t>
                      </a:r>
                      <a:r>
                        <a:rPr sz="700" dirty="0">
                          <a:latin typeface="MS PGothic"/>
                          <a:cs typeface="MS PGothic"/>
                        </a:rPr>
                        <a:t>・</a:t>
                      </a:r>
                      <a:r>
                        <a:rPr sz="700" spc="-15" dirty="0">
                          <a:latin typeface="MS PGothic"/>
                          <a:cs typeface="MS PGothic"/>
                        </a:rPr>
                        <a:t>事業所番号の確認</a:t>
                      </a:r>
                      <a:r>
                        <a:rPr sz="700" spc="-10" dirty="0">
                          <a:latin typeface="MS PGothic"/>
                          <a:cs typeface="MS PGothic"/>
                        </a:rPr>
                        <a:t>で</a:t>
                      </a:r>
                      <a:r>
                        <a:rPr sz="700" spc="-20" dirty="0">
                          <a:latin typeface="MS PGothic"/>
                          <a:cs typeface="MS PGothic"/>
                        </a:rPr>
                        <a:t>き</a:t>
                      </a:r>
                      <a:r>
                        <a:rPr sz="700" spc="-10" dirty="0">
                          <a:latin typeface="MS PGothic"/>
                          <a:cs typeface="MS PGothic"/>
                        </a:rPr>
                        <a:t>る</a:t>
                      </a:r>
                      <a:r>
                        <a:rPr sz="700" spc="-15" dirty="0">
                          <a:latin typeface="MS PGothic"/>
                          <a:cs typeface="MS PGothic"/>
                        </a:rPr>
                        <a:t>次のい</a:t>
                      </a:r>
                      <a:r>
                        <a:rPr sz="700" spc="-10" dirty="0">
                          <a:latin typeface="MS PGothic"/>
                          <a:cs typeface="MS PGothic"/>
                        </a:rPr>
                        <a:t>ず</a:t>
                      </a:r>
                      <a:r>
                        <a:rPr sz="700" spc="-15" dirty="0">
                          <a:latin typeface="MS PGothic"/>
                          <a:cs typeface="MS PGothic"/>
                        </a:rPr>
                        <a:t>れかの資料</a:t>
                      </a:r>
                      <a:r>
                        <a:rPr sz="700" dirty="0">
                          <a:latin typeface="MS PGothic"/>
                          <a:cs typeface="MS PGothic"/>
                        </a:rPr>
                        <a:t>の </a:t>
                      </a:r>
                      <a:r>
                        <a:rPr sz="700" spc="30" dirty="0">
                          <a:latin typeface="MS PGothic"/>
                          <a:cs typeface="MS PGothic"/>
                        </a:rPr>
                        <a:t>写</a:t>
                      </a:r>
                      <a:r>
                        <a:rPr sz="700" spc="35" dirty="0">
                          <a:latin typeface="MS PGothic"/>
                          <a:cs typeface="MS PGothic"/>
                        </a:rPr>
                        <a:t>し</a:t>
                      </a:r>
                      <a:endParaRPr sz="700">
                        <a:latin typeface="MS PGothic"/>
                        <a:cs typeface="MS PGothic"/>
                      </a:endParaRPr>
                    </a:p>
                    <a:p>
                      <a:pPr marL="17145">
                        <a:lnSpc>
                          <a:spcPts val="765"/>
                        </a:lnSpc>
                      </a:pPr>
                      <a:r>
                        <a:rPr sz="700" spc="30" dirty="0">
                          <a:latin typeface="MS PGothic"/>
                          <a:cs typeface="MS PGothic"/>
                        </a:rPr>
                        <a:t>①健康保険</a:t>
                      </a:r>
                      <a:r>
                        <a:rPr sz="700" spc="20" dirty="0">
                          <a:latin typeface="MS PGothic"/>
                          <a:cs typeface="MS PGothic"/>
                        </a:rPr>
                        <a:t>（</a:t>
                      </a:r>
                      <a:r>
                        <a:rPr sz="700" spc="30" dirty="0">
                          <a:latin typeface="MS PGothic"/>
                          <a:cs typeface="MS PGothic"/>
                        </a:rPr>
                        <a:t>全国健康保</a:t>
                      </a:r>
                      <a:r>
                        <a:rPr sz="700" spc="35" dirty="0">
                          <a:latin typeface="MS PGothic"/>
                          <a:cs typeface="MS PGothic"/>
                        </a:rPr>
                        <a:t>険</a:t>
                      </a:r>
                      <a:r>
                        <a:rPr sz="700" spc="30" dirty="0">
                          <a:latin typeface="MS PGothic"/>
                          <a:cs typeface="MS PGothic"/>
                        </a:rPr>
                        <a:t>協会</a:t>
                      </a:r>
                      <a:r>
                        <a:rPr sz="700" spc="10" dirty="0">
                          <a:latin typeface="MS PGothic"/>
                          <a:cs typeface="MS PGothic"/>
                        </a:rPr>
                        <a:t>）</a:t>
                      </a:r>
                      <a:r>
                        <a:rPr sz="700" spc="20" dirty="0">
                          <a:latin typeface="MS PGothic"/>
                          <a:cs typeface="MS PGothic"/>
                        </a:rPr>
                        <a:t>に</a:t>
                      </a:r>
                      <a:r>
                        <a:rPr sz="700" spc="30" dirty="0">
                          <a:latin typeface="MS PGothic"/>
                          <a:cs typeface="MS PGothic"/>
                        </a:rPr>
                        <a:t>加入の場</a:t>
                      </a:r>
                      <a:r>
                        <a:rPr sz="700" spc="45" dirty="0">
                          <a:latin typeface="MS PGothic"/>
                          <a:cs typeface="MS PGothic"/>
                        </a:rPr>
                        <a:t>合</a:t>
                      </a:r>
                      <a:endParaRPr sz="700">
                        <a:latin typeface="MS PGothic"/>
                        <a:cs typeface="MS PGothic"/>
                      </a:endParaRPr>
                    </a:p>
                    <a:p>
                      <a:pPr marL="73660">
                        <a:lnSpc>
                          <a:spcPts val="740"/>
                        </a:lnSpc>
                      </a:pPr>
                      <a:r>
                        <a:rPr sz="650" spc="10" dirty="0">
                          <a:latin typeface="MS PGothic"/>
                          <a:cs typeface="MS PGothic"/>
                        </a:rPr>
                        <a:t>・</a:t>
                      </a:r>
                      <a:r>
                        <a:rPr sz="650" spc="20" dirty="0">
                          <a:latin typeface="MS PGothic"/>
                          <a:cs typeface="MS PGothic"/>
                        </a:rPr>
                        <a:t>納</a:t>
                      </a:r>
                      <a:r>
                        <a:rPr sz="650" spc="15" dirty="0">
                          <a:latin typeface="MS PGothic"/>
                          <a:cs typeface="MS PGothic"/>
                        </a:rPr>
                        <a:t>入</a:t>
                      </a:r>
                      <a:r>
                        <a:rPr sz="650" spc="20" dirty="0">
                          <a:latin typeface="MS PGothic"/>
                          <a:cs typeface="MS PGothic"/>
                        </a:rPr>
                        <a:t>告知</a:t>
                      </a:r>
                      <a:r>
                        <a:rPr sz="650" spc="10" dirty="0">
                          <a:latin typeface="MS PGothic"/>
                          <a:cs typeface="MS PGothic"/>
                        </a:rPr>
                        <a:t>書</a:t>
                      </a:r>
                      <a:r>
                        <a:rPr sz="650" spc="190" dirty="0">
                          <a:latin typeface="MS PGothic"/>
                          <a:cs typeface="MS PGothic"/>
                        </a:rPr>
                        <a:t> </a:t>
                      </a:r>
                      <a:r>
                        <a:rPr sz="650" spc="20" dirty="0">
                          <a:latin typeface="MS PGothic"/>
                          <a:cs typeface="MS PGothic"/>
                        </a:rPr>
                        <a:t>納付書</a:t>
                      </a:r>
                      <a:r>
                        <a:rPr sz="650" spc="5" dirty="0">
                          <a:latin typeface="MS PGothic"/>
                          <a:cs typeface="MS PGothic"/>
                        </a:rPr>
                        <a:t>・</a:t>
                      </a:r>
                      <a:r>
                        <a:rPr sz="650" spc="20" dirty="0">
                          <a:latin typeface="MS PGothic"/>
                          <a:cs typeface="MS PGothic"/>
                        </a:rPr>
                        <a:t>領収証</a:t>
                      </a:r>
                      <a:r>
                        <a:rPr sz="650" spc="15" dirty="0">
                          <a:latin typeface="MS PGothic"/>
                          <a:cs typeface="MS PGothic"/>
                        </a:rPr>
                        <a:t>書</a:t>
                      </a:r>
                      <a:r>
                        <a:rPr sz="650" spc="20" dirty="0">
                          <a:latin typeface="MS PGothic"/>
                          <a:cs typeface="MS PGothic"/>
                        </a:rPr>
                        <a:t>の写</a:t>
                      </a:r>
                      <a:r>
                        <a:rPr sz="650" spc="5" dirty="0">
                          <a:latin typeface="MS PGothic"/>
                          <a:cs typeface="MS PGothic"/>
                        </a:rPr>
                        <a:t>し</a:t>
                      </a:r>
                      <a:endParaRPr sz="650">
                        <a:latin typeface="MS PGothic"/>
                        <a:cs typeface="MS PGothic"/>
                      </a:endParaRPr>
                    </a:p>
                    <a:p>
                      <a:pPr marL="73660">
                        <a:lnSpc>
                          <a:spcPts val="750"/>
                        </a:lnSpc>
                      </a:pPr>
                      <a:r>
                        <a:rPr sz="650" spc="10" dirty="0">
                          <a:latin typeface="MS PGothic"/>
                          <a:cs typeface="MS PGothic"/>
                        </a:rPr>
                        <a:t>・</a:t>
                      </a:r>
                      <a:r>
                        <a:rPr sz="650" spc="20" dirty="0">
                          <a:latin typeface="MS PGothic"/>
                          <a:cs typeface="MS PGothic"/>
                        </a:rPr>
                        <a:t>保</a:t>
                      </a:r>
                      <a:r>
                        <a:rPr sz="650" spc="15" dirty="0">
                          <a:latin typeface="MS PGothic"/>
                          <a:cs typeface="MS PGothic"/>
                        </a:rPr>
                        <a:t>険</a:t>
                      </a:r>
                      <a:r>
                        <a:rPr sz="650" spc="20" dirty="0">
                          <a:latin typeface="MS PGothic"/>
                          <a:cs typeface="MS PGothic"/>
                        </a:rPr>
                        <a:t>納入告知</a:t>
                      </a:r>
                      <a:r>
                        <a:rPr sz="650" spc="15" dirty="0">
                          <a:latin typeface="MS PGothic"/>
                          <a:cs typeface="MS PGothic"/>
                        </a:rPr>
                        <a:t>額</a:t>
                      </a:r>
                      <a:r>
                        <a:rPr sz="650" spc="10" dirty="0">
                          <a:latin typeface="MS PGothic"/>
                          <a:cs typeface="MS PGothic"/>
                        </a:rPr>
                        <a:t>・</a:t>
                      </a:r>
                      <a:r>
                        <a:rPr sz="650" spc="20" dirty="0">
                          <a:latin typeface="MS PGothic"/>
                          <a:cs typeface="MS PGothic"/>
                        </a:rPr>
                        <a:t>領収済</a:t>
                      </a:r>
                      <a:r>
                        <a:rPr sz="650" spc="15" dirty="0">
                          <a:latin typeface="MS PGothic"/>
                          <a:cs typeface="MS PGothic"/>
                        </a:rPr>
                        <a:t>通</a:t>
                      </a:r>
                      <a:r>
                        <a:rPr sz="650" spc="20" dirty="0">
                          <a:latin typeface="MS PGothic"/>
                          <a:cs typeface="MS PGothic"/>
                        </a:rPr>
                        <a:t>知書の写</a:t>
                      </a:r>
                      <a:r>
                        <a:rPr sz="650" spc="5" dirty="0">
                          <a:latin typeface="MS PGothic"/>
                          <a:cs typeface="MS PGothic"/>
                        </a:rPr>
                        <a:t>し</a:t>
                      </a:r>
                      <a:endParaRPr sz="650">
                        <a:latin typeface="MS PGothic"/>
                        <a:cs typeface="MS PGothic"/>
                      </a:endParaRPr>
                    </a:p>
                    <a:p>
                      <a:pPr marL="73660">
                        <a:lnSpc>
                          <a:spcPts val="810"/>
                        </a:lnSpc>
                        <a:tabLst>
                          <a:tab pos="2601595" algn="l"/>
                        </a:tabLst>
                      </a:pPr>
                      <a:r>
                        <a:rPr sz="650" spc="10" dirty="0">
                          <a:latin typeface="MS PGothic"/>
                          <a:cs typeface="MS PGothic"/>
                        </a:rPr>
                        <a:t>・</a:t>
                      </a:r>
                      <a:r>
                        <a:rPr sz="650" spc="20" dirty="0">
                          <a:latin typeface="MS PGothic"/>
                          <a:cs typeface="MS PGothic"/>
                        </a:rPr>
                        <a:t>社</a:t>
                      </a:r>
                      <a:r>
                        <a:rPr sz="650" spc="15" dirty="0">
                          <a:latin typeface="MS PGothic"/>
                          <a:cs typeface="MS PGothic"/>
                        </a:rPr>
                        <a:t>会</a:t>
                      </a:r>
                      <a:r>
                        <a:rPr sz="650" spc="20" dirty="0">
                          <a:latin typeface="MS PGothic"/>
                          <a:cs typeface="MS PGothic"/>
                        </a:rPr>
                        <a:t>保険料納</a:t>
                      </a:r>
                      <a:r>
                        <a:rPr sz="650" spc="15" dirty="0">
                          <a:latin typeface="MS PGothic"/>
                          <a:cs typeface="MS PGothic"/>
                        </a:rPr>
                        <a:t>入</a:t>
                      </a:r>
                      <a:r>
                        <a:rPr sz="650" spc="20" dirty="0">
                          <a:latin typeface="MS PGothic"/>
                          <a:cs typeface="MS PGothic"/>
                        </a:rPr>
                        <a:t>確認</a:t>
                      </a:r>
                      <a:r>
                        <a:rPr sz="650" spc="10" dirty="0">
                          <a:latin typeface="MS PGothic"/>
                          <a:cs typeface="MS PGothic"/>
                        </a:rPr>
                        <a:t>（</a:t>
                      </a:r>
                      <a:r>
                        <a:rPr sz="650" spc="20" dirty="0">
                          <a:latin typeface="MS PGothic"/>
                          <a:cs typeface="MS PGothic"/>
                        </a:rPr>
                        <a:t>申</a:t>
                      </a:r>
                      <a:r>
                        <a:rPr sz="650" spc="15" dirty="0">
                          <a:latin typeface="MS PGothic"/>
                          <a:cs typeface="MS PGothic"/>
                        </a:rPr>
                        <a:t>請</a:t>
                      </a:r>
                      <a:r>
                        <a:rPr sz="650" spc="10" dirty="0">
                          <a:latin typeface="MS PGothic"/>
                          <a:cs typeface="MS PGothic"/>
                        </a:rPr>
                        <a:t>）</a:t>
                      </a:r>
                      <a:r>
                        <a:rPr sz="650" spc="20" dirty="0">
                          <a:latin typeface="MS PGothic"/>
                          <a:cs typeface="MS PGothic"/>
                        </a:rPr>
                        <a:t>書</a:t>
                      </a:r>
                      <a:r>
                        <a:rPr sz="650" spc="10" dirty="0">
                          <a:latin typeface="MS PGothic"/>
                          <a:cs typeface="MS PGothic"/>
                        </a:rPr>
                        <a:t>（</a:t>
                      </a:r>
                      <a:r>
                        <a:rPr sz="650" spc="20" dirty="0">
                          <a:latin typeface="MS PGothic"/>
                          <a:cs typeface="MS PGothic"/>
                        </a:rPr>
                        <a:t>受付</a:t>
                      </a:r>
                      <a:r>
                        <a:rPr sz="650" spc="15" dirty="0">
                          <a:latin typeface="MS PGothic"/>
                          <a:cs typeface="MS PGothic"/>
                        </a:rPr>
                        <a:t>印</a:t>
                      </a:r>
                      <a:r>
                        <a:rPr sz="650" spc="20" dirty="0">
                          <a:latin typeface="MS PGothic"/>
                          <a:cs typeface="MS PGothic"/>
                        </a:rPr>
                        <a:t>の</a:t>
                      </a:r>
                      <a:r>
                        <a:rPr sz="650" spc="15" dirty="0">
                          <a:latin typeface="MS PGothic"/>
                          <a:cs typeface="MS PGothic"/>
                        </a:rPr>
                        <a:t>あ</a:t>
                      </a:r>
                      <a:r>
                        <a:rPr sz="650" spc="5" dirty="0">
                          <a:latin typeface="MS PGothic"/>
                          <a:cs typeface="MS PGothic"/>
                        </a:rPr>
                        <a:t>る</a:t>
                      </a:r>
                      <a:r>
                        <a:rPr sz="650" spc="15" dirty="0">
                          <a:latin typeface="MS PGothic"/>
                          <a:cs typeface="MS PGothic"/>
                        </a:rPr>
                        <a:t>も</a:t>
                      </a:r>
                      <a:r>
                        <a:rPr sz="650" spc="20" dirty="0">
                          <a:latin typeface="MS PGothic"/>
                          <a:cs typeface="MS PGothic"/>
                        </a:rPr>
                        <a:t>の</a:t>
                      </a:r>
                      <a:r>
                        <a:rPr sz="650" spc="10" dirty="0">
                          <a:latin typeface="MS PGothic"/>
                          <a:cs typeface="MS PGothic"/>
                        </a:rPr>
                        <a:t>）</a:t>
                      </a:r>
                      <a:r>
                        <a:rPr sz="650" spc="20" dirty="0">
                          <a:latin typeface="MS PGothic"/>
                          <a:cs typeface="MS PGothic"/>
                        </a:rPr>
                        <a:t>の写</a:t>
                      </a:r>
                      <a:r>
                        <a:rPr sz="650" spc="5" dirty="0">
                          <a:latin typeface="MS PGothic"/>
                          <a:cs typeface="MS PGothic"/>
                        </a:rPr>
                        <a:t>し	</a:t>
                      </a:r>
                      <a:r>
                        <a:rPr sz="1050" spc="-44" baseline="-19841" dirty="0">
                          <a:latin typeface="MS Gothic"/>
                          <a:cs typeface="MS Gothic"/>
                        </a:rPr>
                        <a:t>※</a:t>
                      </a:r>
                      <a:r>
                        <a:rPr sz="1050" spc="-52" baseline="-19841" dirty="0">
                          <a:latin typeface="MS PGothic"/>
                          <a:cs typeface="MS PGothic"/>
                        </a:rPr>
                        <a:t>い</a:t>
                      </a:r>
                      <a:r>
                        <a:rPr sz="1050" spc="-44" baseline="-19841" dirty="0">
                          <a:latin typeface="MS PGothic"/>
                          <a:cs typeface="MS PGothic"/>
                        </a:rPr>
                        <a:t>ずれ</a:t>
                      </a:r>
                      <a:r>
                        <a:rPr sz="1050" spc="-22" baseline="-19841" dirty="0">
                          <a:latin typeface="MS PGothic"/>
                          <a:cs typeface="MS PGothic"/>
                        </a:rPr>
                        <a:t>も</a:t>
                      </a:r>
                      <a:r>
                        <a:rPr sz="1050" spc="-52" baseline="-19841" dirty="0">
                          <a:latin typeface="MS PGothic"/>
                          <a:cs typeface="MS PGothic"/>
                        </a:rPr>
                        <a:t>申</a:t>
                      </a:r>
                      <a:r>
                        <a:rPr sz="1050" spc="-44" baseline="-19841" dirty="0">
                          <a:latin typeface="MS PGothic"/>
                          <a:cs typeface="MS PGothic"/>
                        </a:rPr>
                        <a:t>請時の</a:t>
                      </a:r>
                      <a:r>
                        <a:rPr sz="1050" spc="-52" baseline="-19841" dirty="0">
                          <a:latin typeface="MS PGothic"/>
                          <a:cs typeface="MS PGothic"/>
                        </a:rPr>
                        <a:t>直</a:t>
                      </a:r>
                      <a:r>
                        <a:rPr sz="1050" spc="-44" baseline="-19841" dirty="0">
                          <a:latin typeface="MS PGothic"/>
                          <a:cs typeface="MS PGothic"/>
                        </a:rPr>
                        <a:t>近の</a:t>
                      </a:r>
                      <a:r>
                        <a:rPr sz="1050" spc="-37" baseline="-19841" dirty="0">
                          <a:latin typeface="MS PGothic"/>
                          <a:cs typeface="MS PGothic"/>
                        </a:rPr>
                        <a:t>も</a:t>
                      </a:r>
                      <a:r>
                        <a:rPr sz="1050" spc="-60" baseline="-19841" dirty="0">
                          <a:latin typeface="MS PGothic"/>
                          <a:cs typeface="MS PGothic"/>
                        </a:rPr>
                        <a:t>の</a:t>
                      </a:r>
                      <a:endParaRPr sz="1050" baseline="-19841">
                        <a:latin typeface="MS PGothic"/>
                        <a:cs typeface="MS PGothic"/>
                      </a:endParaRPr>
                    </a:p>
                    <a:p>
                      <a:pPr marL="17145">
                        <a:lnSpc>
                          <a:spcPts val="819"/>
                        </a:lnSpc>
                      </a:pPr>
                      <a:r>
                        <a:rPr sz="700" spc="30" dirty="0">
                          <a:latin typeface="MS PGothic"/>
                          <a:cs typeface="MS PGothic"/>
                        </a:rPr>
                        <a:t>②組合管掌健康保険</a:t>
                      </a:r>
                      <a:r>
                        <a:rPr sz="700" spc="20" dirty="0">
                          <a:latin typeface="MS PGothic"/>
                          <a:cs typeface="MS PGothic"/>
                        </a:rPr>
                        <a:t>に</a:t>
                      </a:r>
                      <a:r>
                        <a:rPr sz="700" spc="30" dirty="0">
                          <a:latin typeface="MS PGothic"/>
                          <a:cs typeface="MS PGothic"/>
                        </a:rPr>
                        <a:t>加入の場</a:t>
                      </a:r>
                      <a:r>
                        <a:rPr sz="700" spc="45" dirty="0">
                          <a:latin typeface="MS PGothic"/>
                          <a:cs typeface="MS PGothic"/>
                        </a:rPr>
                        <a:t>合</a:t>
                      </a:r>
                      <a:endParaRPr sz="700">
                        <a:latin typeface="MS PGothic"/>
                        <a:cs typeface="MS PGothic"/>
                      </a:endParaRPr>
                    </a:p>
                    <a:p>
                      <a:pPr marL="80010">
                        <a:lnSpc>
                          <a:spcPct val="100000"/>
                        </a:lnSpc>
                        <a:spcBef>
                          <a:spcPts val="15"/>
                        </a:spcBef>
                      </a:pPr>
                      <a:r>
                        <a:rPr sz="650" spc="5" dirty="0">
                          <a:latin typeface="MS PGothic"/>
                          <a:cs typeface="MS PGothic"/>
                        </a:rPr>
                        <a:t>・（</a:t>
                      </a:r>
                      <a:r>
                        <a:rPr sz="650" spc="10" dirty="0">
                          <a:latin typeface="MS PGothic"/>
                          <a:cs typeface="MS PGothic"/>
                        </a:rPr>
                        <a:t>健</a:t>
                      </a:r>
                      <a:r>
                        <a:rPr sz="650" spc="5" dirty="0">
                          <a:latin typeface="MS PGothic"/>
                          <a:cs typeface="MS PGothic"/>
                        </a:rPr>
                        <a:t>康</a:t>
                      </a:r>
                      <a:r>
                        <a:rPr sz="650" spc="10" dirty="0">
                          <a:latin typeface="MS PGothic"/>
                          <a:cs typeface="MS PGothic"/>
                        </a:rPr>
                        <a:t>保険につ</a:t>
                      </a:r>
                      <a:r>
                        <a:rPr sz="650" spc="5" dirty="0">
                          <a:latin typeface="MS PGothic"/>
                          <a:cs typeface="MS PGothic"/>
                        </a:rPr>
                        <a:t>い</a:t>
                      </a:r>
                      <a:r>
                        <a:rPr sz="650" spc="10" dirty="0">
                          <a:latin typeface="MS PGothic"/>
                          <a:cs typeface="MS PGothic"/>
                        </a:rPr>
                        <a:t>て</a:t>
                      </a:r>
                      <a:r>
                        <a:rPr sz="650" spc="5" dirty="0">
                          <a:latin typeface="MS PGothic"/>
                          <a:cs typeface="MS PGothic"/>
                        </a:rPr>
                        <a:t>）</a:t>
                      </a:r>
                      <a:r>
                        <a:rPr sz="650" spc="10" dirty="0">
                          <a:latin typeface="MS PGothic"/>
                          <a:cs typeface="MS PGothic"/>
                        </a:rPr>
                        <a:t>健康</a:t>
                      </a:r>
                      <a:r>
                        <a:rPr sz="650" spc="5" dirty="0">
                          <a:latin typeface="MS PGothic"/>
                          <a:cs typeface="MS PGothic"/>
                        </a:rPr>
                        <a:t>保</a:t>
                      </a:r>
                      <a:r>
                        <a:rPr sz="650" spc="10" dirty="0">
                          <a:latin typeface="MS PGothic"/>
                          <a:cs typeface="MS PGothic"/>
                        </a:rPr>
                        <a:t>険組合発</a:t>
                      </a:r>
                      <a:r>
                        <a:rPr sz="650" spc="5" dirty="0">
                          <a:latin typeface="MS PGothic"/>
                          <a:cs typeface="MS PGothic"/>
                        </a:rPr>
                        <a:t>行</a:t>
                      </a:r>
                      <a:r>
                        <a:rPr sz="650" spc="10" dirty="0">
                          <a:latin typeface="MS PGothic"/>
                          <a:cs typeface="MS PGothic"/>
                        </a:rPr>
                        <a:t>の保険料</a:t>
                      </a:r>
                      <a:r>
                        <a:rPr sz="650" spc="5" dirty="0">
                          <a:latin typeface="MS PGothic"/>
                          <a:cs typeface="MS PGothic"/>
                        </a:rPr>
                        <a:t>領</a:t>
                      </a:r>
                      <a:r>
                        <a:rPr sz="650" spc="10" dirty="0">
                          <a:latin typeface="MS PGothic"/>
                          <a:cs typeface="MS PGothic"/>
                        </a:rPr>
                        <a:t>収証書</a:t>
                      </a:r>
                      <a:r>
                        <a:rPr sz="650" spc="5" dirty="0">
                          <a:latin typeface="MS PGothic"/>
                          <a:cs typeface="MS PGothic"/>
                        </a:rPr>
                        <a:t>の</a:t>
                      </a:r>
                      <a:r>
                        <a:rPr sz="650" spc="10" dirty="0">
                          <a:latin typeface="MS PGothic"/>
                          <a:cs typeface="MS PGothic"/>
                        </a:rPr>
                        <a:t>写</a:t>
                      </a:r>
                      <a:r>
                        <a:rPr sz="650" dirty="0">
                          <a:latin typeface="MS PGothic"/>
                          <a:cs typeface="MS PGothic"/>
                        </a:rPr>
                        <a:t>し</a:t>
                      </a:r>
                      <a:endParaRPr sz="650">
                        <a:latin typeface="MS PGothic"/>
                        <a:cs typeface="MS PGothic"/>
                      </a:endParaRPr>
                    </a:p>
                    <a:p>
                      <a:pPr marL="73660">
                        <a:lnSpc>
                          <a:spcPts val="765"/>
                        </a:lnSpc>
                        <a:spcBef>
                          <a:spcPts val="25"/>
                        </a:spcBef>
                      </a:pPr>
                      <a:r>
                        <a:rPr sz="650" spc="5" dirty="0">
                          <a:latin typeface="MS PGothic"/>
                          <a:cs typeface="MS PGothic"/>
                        </a:rPr>
                        <a:t>・（</a:t>
                      </a:r>
                      <a:r>
                        <a:rPr sz="650" spc="10" dirty="0">
                          <a:latin typeface="MS PGothic"/>
                          <a:cs typeface="MS PGothic"/>
                        </a:rPr>
                        <a:t>厚生</a:t>
                      </a:r>
                      <a:r>
                        <a:rPr sz="650" spc="5" dirty="0">
                          <a:latin typeface="MS PGothic"/>
                          <a:cs typeface="MS PGothic"/>
                        </a:rPr>
                        <a:t>年</a:t>
                      </a:r>
                      <a:r>
                        <a:rPr sz="650" spc="10" dirty="0">
                          <a:latin typeface="MS PGothic"/>
                          <a:cs typeface="MS PGothic"/>
                        </a:rPr>
                        <a:t>金保険に</a:t>
                      </a:r>
                      <a:r>
                        <a:rPr sz="650" dirty="0">
                          <a:latin typeface="MS PGothic"/>
                          <a:cs typeface="MS PGothic"/>
                        </a:rPr>
                        <a:t>つ</a:t>
                      </a:r>
                      <a:r>
                        <a:rPr sz="650" spc="15" dirty="0">
                          <a:latin typeface="MS PGothic"/>
                          <a:cs typeface="MS PGothic"/>
                        </a:rPr>
                        <a:t>い</a:t>
                      </a:r>
                      <a:r>
                        <a:rPr sz="650" spc="10" dirty="0">
                          <a:latin typeface="MS PGothic"/>
                          <a:cs typeface="MS PGothic"/>
                        </a:rPr>
                        <a:t>て</a:t>
                      </a:r>
                      <a:r>
                        <a:rPr sz="650" spc="5" dirty="0">
                          <a:latin typeface="MS PGothic"/>
                          <a:cs typeface="MS PGothic"/>
                        </a:rPr>
                        <a:t>）</a:t>
                      </a:r>
                      <a:r>
                        <a:rPr sz="650" spc="10" dirty="0">
                          <a:latin typeface="MS PGothic"/>
                          <a:cs typeface="MS PGothic"/>
                        </a:rPr>
                        <a:t>上記①</a:t>
                      </a:r>
                      <a:r>
                        <a:rPr sz="650" spc="5" dirty="0">
                          <a:latin typeface="MS PGothic"/>
                          <a:cs typeface="MS PGothic"/>
                        </a:rPr>
                        <a:t>の</a:t>
                      </a:r>
                      <a:r>
                        <a:rPr sz="650" spc="15" dirty="0">
                          <a:latin typeface="MS PGothic"/>
                          <a:cs typeface="MS PGothic"/>
                        </a:rPr>
                        <a:t>い</a:t>
                      </a:r>
                      <a:r>
                        <a:rPr sz="650" spc="10" dirty="0">
                          <a:latin typeface="MS PGothic"/>
                          <a:cs typeface="MS PGothic"/>
                        </a:rPr>
                        <a:t>ず</a:t>
                      </a:r>
                      <a:r>
                        <a:rPr sz="650" spc="5" dirty="0">
                          <a:latin typeface="MS PGothic"/>
                          <a:cs typeface="MS PGothic"/>
                        </a:rPr>
                        <a:t>れ</a:t>
                      </a:r>
                      <a:r>
                        <a:rPr sz="650" dirty="0">
                          <a:latin typeface="MS PGothic"/>
                          <a:cs typeface="MS PGothic"/>
                        </a:rPr>
                        <a:t>か</a:t>
                      </a:r>
                      <a:endParaRPr sz="650">
                        <a:latin typeface="MS PGothic"/>
                        <a:cs typeface="MS PGothic"/>
                      </a:endParaRPr>
                    </a:p>
                    <a:p>
                      <a:pPr marL="17145">
                        <a:lnSpc>
                          <a:spcPts val="825"/>
                        </a:lnSpc>
                      </a:pPr>
                      <a:r>
                        <a:rPr sz="700" spc="30" dirty="0">
                          <a:latin typeface="MS PGothic"/>
                          <a:cs typeface="MS PGothic"/>
                        </a:rPr>
                        <a:t>③国民健康保険</a:t>
                      </a:r>
                      <a:r>
                        <a:rPr sz="700" spc="20" dirty="0">
                          <a:latin typeface="MS PGothic"/>
                          <a:cs typeface="MS PGothic"/>
                        </a:rPr>
                        <a:t>に</a:t>
                      </a:r>
                      <a:r>
                        <a:rPr sz="700" spc="30" dirty="0">
                          <a:latin typeface="MS PGothic"/>
                          <a:cs typeface="MS PGothic"/>
                        </a:rPr>
                        <a:t>加入の場</a:t>
                      </a:r>
                      <a:r>
                        <a:rPr sz="700" spc="45" dirty="0">
                          <a:latin typeface="MS PGothic"/>
                          <a:cs typeface="MS PGothic"/>
                        </a:rPr>
                        <a:t>合</a:t>
                      </a:r>
                      <a:endParaRPr sz="700">
                        <a:latin typeface="MS PGothic"/>
                        <a:cs typeface="MS PGothic"/>
                      </a:endParaRPr>
                    </a:p>
                    <a:p>
                      <a:pPr marL="80010">
                        <a:lnSpc>
                          <a:spcPct val="100000"/>
                        </a:lnSpc>
                        <a:spcBef>
                          <a:spcPts val="15"/>
                        </a:spcBef>
                      </a:pPr>
                      <a:r>
                        <a:rPr sz="650" spc="5" dirty="0">
                          <a:latin typeface="MS PGothic"/>
                          <a:cs typeface="MS PGothic"/>
                        </a:rPr>
                        <a:t>・（</a:t>
                      </a:r>
                      <a:r>
                        <a:rPr sz="650" spc="10" dirty="0">
                          <a:latin typeface="MS PGothic"/>
                          <a:cs typeface="MS PGothic"/>
                        </a:rPr>
                        <a:t>厚</a:t>
                      </a:r>
                      <a:r>
                        <a:rPr sz="650" spc="5" dirty="0">
                          <a:latin typeface="MS PGothic"/>
                          <a:cs typeface="MS PGothic"/>
                        </a:rPr>
                        <a:t>生</a:t>
                      </a:r>
                      <a:r>
                        <a:rPr sz="650" spc="10" dirty="0">
                          <a:latin typeface="MS PGothic"/>
                          <a:cs typeface="MS PGothic"/>
                        </a:rPr>
                        <a:t>年金保</a:t>
                      </a:r>
                      <a:r>
                        <a:rPr sz="650" spc="5" dirty="0">
                          <a:latin typeface="MS PGothic"/>
                          <a:cs typeface="MS PGothic"/>
                        </a:rPr>
                        <a:t>険</a:t>
                      </a:r>
                      <a:r>
                        <a:rPr sz="650" spc="15" dirty="0">
                          <a:latin typeface="MS PGothic"/>
                          <a:cs typeface="MS PGothic"/>
                        </a:rPr>
                        <a:t>に</a:t>
                      </a:r>
                      <a:r>
                        <a:rPr sz="650" dirty="0">
                          <a:latin typeface="MS PGothic"/>
                          <a:cs typeface="MS PGothic"/>
                        </a:rPr>
                        <a:t>つ</a:t>
                      </a:r>
                      <a:r>
                        <a:rPr sz="650" spc="5" dirty="0">
                          <a:latin typeface="MS PGothic"/>
                          <a:cs typeface="MS PGothic"/>
                        </a:rPr>
                        <a:t>い</a:t>
                      </a:r>
                      <a:r>
                        <a:rPr sz="650" spc="15" dirty="0">
                          <a:latin typeface="MS PGothic"/>
                          <a:cs typeface="MS PGothic"/>
                        </a:rPr>
                        <a:t>て</a:t>
                      </a:r>
                      <a:r>
                        <a:rPr sz="650" spc="5" dirty="0">
                          <a:latin typeface="MS PGothic"/>
                          <a:cs typeface="MS PGothic"/>
                        </a:rPr>
                        <a:t>）上</a:t>
                      </a:r>
                      <a:r>
                        <a:rPr sz="650" spc="10" dirty="0">
                          <a:latin typeface="MS PGothic"/>
                          <a:cs typeface="MS PGothic"/>
                        </a:rPr>
                        <a:t>記①の</a:t>
                      </a:r>
                      <a:r>
                        <a:rPr sz="650" spc="5" dirty="0">
                          <a:latin typeface="MS PGothic"/>
                          <a:cs typeface="MS PGothic"/>
                        </a:rPr>
                        <a:t>い</a:t>
                      </a:r>
                      <a:r>
                        <a:rPr sz="650" spc="10" dirty="0">
                          <a:latin typeface="MS PGothic"/>
                          <a:cs typeface="MS PGothic"/>
                        </a:rPr>
                        <a:t>ずれ</a:t>
                      </a:r>
                      <a:r>
                        <a:rPr sz="650" dirty="0">
                          <a:latin typeface="MS PGothic"/>
                          <a:cs typeface="MS PGothic"/>
                        </a:rPr>
                        <a:t>か</a:t>
                      </a:r>
                      <a:endParaRPr sz="650">
                        <a:latin typeface="MS PGothic"/>
                        <a:cs typeface="MS PGothic"/>
                      </a:endParaRPr>
                    </a:p>
                  </a:txBody>
                  <a:tcPr marL="0" marR="0" marT="60325"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35"/>
                        </a:spcBef>
                      </a:pPr>
                      <a:endParaRPr sz="950">
                        <a:latin typeface="Times New Roman"/>
                        <a:cs typeface="Times New Roman"/>
                      </a:endParaRPr>
                    </a:p>
                    <a:p>
                      <a:pPr marL="10795" algn="ctr">
                        <a:lnSpc>
                          <a:spcPct val="100000"/>
                        </a:lnSpc>
                        <a:spcBef>
                          <a:spcPts val="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35"/>
                        </a:spcBef>
                      </a:pPr>
                      <a:endParaRPr sz="950">
                        <a:latin typeface="Times New Roman"/>
                        <a:cs typeface="Times New Roman"/>
                      </a:endParaRPr>
                    </a:p>
                    <a:p>
                      <a:pPr marL="10795" algn="ctr">
                        <a:lnSpc>
                          <a:spcPct val="100000"/>
                        </a:lnSpc>
                        <a:spcBef>
                          <a:spcPts val="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35"/>
                        </a:spcBef>
                      </a:pPr>
                      <a:endParaRPr sz="950">
                        <a:latin typeface="Times New Roman"/>
                        <a:cs typeface="Times New Roman"/>
                      </a:endParaRPr>
                    </a:p>
                    <a:p>
                      <a:pPr marL="10795" algn="ctr">
                        <a:lnSpc>
                          <a:spcPct val="100000"/>
                        </a:lnSpc>
                        <a:spcBef>
                          <a:spcPts val="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35"/>
                        </a:spcBef>
                      </a:pPr>
                      <a:endParaRPr sz="950">
                        <a:latin typeface="Times New Roman"/>
                        <a:cs typeface="Times New Roman"/>
                      </a:endParaRPr>
                    </a:p>
                    <a:p>
                      <a:pPr marR="30480" algn="r">
                        <a:lnSpc>
                          <a:spcPct val="100000"/>
                        </a:lnSpc>
                        <a:spcBef>
                          <a:spcPts val="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35"/>
                        </a:spcBef>
                      </a:pPr>
                      <a:endParaRPr sz="950">
                        <a:latin typeface="Times New Roman"/>
                        <a:cs typeface="Times New Roman"/>
                      </a:endParaRPr>
                    </a:p>
                    <a:p>
                      <a:pPr marL="9525" algn="ctr">
                        <a:lnSpc>
                          <a:spcPct val="100000"/>
                        </a:lnSpc>
                        <a:spcBef>
                          <a:spcPts val="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5"/>
                        </a:spcBef>
                      </a:pPr>
                      <a:endParaRPr sz="9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5"/>
                        </a:spcBef>
                      </a:pPr>
                      <a:endParaRPr sz="9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5"/>
                        </a:spcBef>
                      </a:pPr>
                      <a:endParaRPr sz="9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pPr>
                      <a:endParaRPr sz="700">
                        <a:latin typeface="Times New Roman"/>
                        <a:cs typeface="Times New Roman"/>
                      </a:endParaRPr>
                    </a:p>
                    <a:p>
                      <a:pPr>
                        <a:lnSpc>
                          <a:spcPct val="100000"/>
                        </a:lnSpc>
                        <a:spcBef>
                          <a:spcPts val="15"/>
                        </a:spcBef>
                      </a:pPr>
                      <a:endParaRPr sz="95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00">
                        <a:latin typeface="Times New Roman"/>
                        <a:cs typeface="Times New Roman"/>
                      </a:endParaRPr>
                    </a:p>
                    <a:p>
                      <a:pPr>
                        <a:lnSpc>
                          <a:spcPct val="100000"/>
                        </a:lnSpc>
                      </a:pPr>
                      <a:endParaRPr sz="950">
                        <a:latin typeface="Times New Roman"/>
                        <a:cs typeface="Times New Roman"/>
                      </a:endParaRPr>
                    </a:p>
                    <a:p>
                      <a:pPr marL="9525" algn="ctr">
                        <a:lnSpc>
                          <a:spcPct val="100000"/>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446532">
                <a:tc>
                  <a:txBody>
                    <a:bodyPr/>
                    <a:lstStyle/>
                    <a:p>
                      <a:pPr>
                        <a:lnSpc>
                          <a:spcPct val="100000"/>
                        </a:lnSpc>
                      </a:pPr>
                      <a:endParaRPr sz="600">
                        <a:latin typeface="Times New Roman"/>
                        <a:cs typeface="Times New Roman"/>
                      </a:endParaRPr>
                    </a:p>
                    <a:p>
                      <a:pPr>
                        <a:lnSpc>
                          <a:spcPct val="100000"/>
                        </a:lnSpc>
                        <a:spcBef>
                          <a:spcPts val="20"/>
                        </a:spcBef>
                      </a:pPr>
                      <a:endParaRPr sz="550">
                        <a:latin typeface="Times New Roman"/>
                        <a:cs typeface="Times New Roman"/>
                      </a:endParaRPr>
                    </a:p>
                    <a:p>
                      <a:pPr marR="10160" algn="r">
                        <a:lnSpc>
                          <a:spcPct val="100000"/>
                        </a:lnSpc>
                        <a:spcBef>
                          <a:spcPts val="5"/>
                        </a:spcBef>
                      </a:pPr>
                      <a:r>
                        <a:rPr sz="650" spc="5" dirty="0">
                          <a:latin typeface="MS PGothic"/>
                          <a:cs typeface="MS PGothic"/>
                        </a:rPr>
                        <a:t>21</a:t>
                      </a:r>
                      <a:endParaRPr sz="650">
                        <a:latin typeface="MS PGothic"/>
                        <a:cs typeface="MS PGothic"/>
                      </a:endParaRPr>
                    </a:p>
                  </a:txBody>
                  <a:tcPr marL="0" marR="0" marT="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L="17145">
                        <a:lnSpc>
                          <a:spcPct val="100000"/>
                        </a:lnSpc>
                        <a:spcBef>
                          <a:spcPts val="540"/>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L="38735">
                        <a:lnSpc>
                          <a:spcPct val="100000"/>
                        </a:lnSpc>
                        <a:spcBef>
                          <a:spcPts val="540"/>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ts val="825"/>
                        </a:lnSpc>
                        <a:spcBef>
                          <a:spcPts val="565"/>
                        </a:spcBef>
                      </a:pPr>
                      <a:r>
                        <a:rPr sz="700" spc="-15" dirty="0">
                          <a:latin typeface="MS PGothic"/>
                          <a:cs typeface="MS PGothic"/>
                        </a:rPr>
                        <a:t>雇用保険の労働保険番</a:t>
                      </a:r>
                      <a:r>
                        <a:rPr sz="700" spc="-10" dirty="0">
                          <a:latin typeface="MS PGothic"/>
                          <a:cs typeface="MS PGothic"/>
                        </a:rPr>
                        <a:t>号</a:t>
                      </a:r>
                      <a:r>
                        <a:rPr sz="700" spc="-20" dirty="0">
                          <a:latin typeface="MS PGothic"/>
                          <a:cs typeface="MS PGothic"/>
                        </a:rPr>
                        <a:t>を</a:t>
                      </a:r>
                      <a:r>
                        <a:rPr sz="700" spc="-15" dirty="0">
                          <a:latin typeface="MS PGothic"/>
                          <a:cs typeface="MS PGothic"/>
                        </a:rPr>
                        <a:t>確認</a:t>
                      </a:r>
                      <a:r>
                        <a:rPr sz="700" spc="-10" dirty="0">
                          <a:latin typeface="MS PGothic"/>
                          <a:cs typeface="MS PGothic"/>
                        </a:rPr>
                        <a:t>で</a:t>
                      </a:r>
                      <a:r>
                        <a:rPr sz="700" spc="-20" dirty="0">
                          <a:latin typeface="MS PGothic"/>
                          <a:cs typeface="MS PGothic"/>
                        </a:rPr>
                        <a:t>き</a:t>
                      </a:r>
                      <a:r>
                        <a:rPr sz="700" spc="-10" dirty="0">
                          <a:latin typeface="MS PGothic"/>
                          <a:cs typeface="MS PGothic"/>
                        </a:rPr>
                        <a:t>る</a:t>
                      </a:r>
                      <a:r>
                        <a:rPr sz="700" spc="-15" dirty="0">
                          <a:latin typeface="MS PGothic"/>
                          <a:cs typeface="MS PGothic"/>
                        </a:rPr>
                        <a:t>次のい</a:t>
                      </a:r>
                      <a:r>
                        <a:rPr sz="700" spc="-10" dirty="0">
                          <a:latin typeface="MS PGothic"/>
                          <a:cs typeface="MS PGothic"/>
                        </a:rPr>
                        <a:t>ず</a:t>
                      </a:r>
                      <a:r>
                        <a:rPr sz="700" spc="-15" dirty="0">
                          <a:latin typeface="MS PGothic"/>
                          <a:cs typeface="MS PGothic"/>
                        </a:rPr>
                        <a:t>れかの資料の写</a:t>
                      </a:r>
                      <a:r>
                        <a:rPr sz="700" dirty="0">
                          <a:latin typeface="MS PGothic"/>
                          <a:cs typeface="MS PGothic"/>
                        </a:rPr>
                        <a:t>し</a:t>
                      </a:r>
                      <a:endParaRPr sz="700">
                        <a:latin typeface="MS PGothic"/>
                        <a:cs typeface="MS PGothic"/>
                      </a:endParaRPr>
                    </a:p>
                    <a:p>
                      <a:pPr marL="80010">
                        <a:lnSpc>
                          <a:spcPts val="800"/>
                        </a:lnSpc>
                        <a:tabLst>
                          <a:tab pos="2601595" algn="l"/>
                        </a:tabLst>
                      </a:pPr>
                      <a:r>
                        <a:rPr sz="650" spc="5" dirty="0">
                          <a:latin typeface="MS PGothic"/>
                          <a:cs typeface="MS PGothic"/>
                        </a:rPr>
                        <a:t>・「</a:t>
                      </a:r>
                      <a:r>
                        <a:rPr sz="650" spc="10" dirty="0">
                          <a:latin typeface="MS PGothic"/>
                          <a:cs typeface="MS PGothic"/>
                        </a:rPr>
                        <a:t>労</a:t>
                      </a:r>
                      <a:r>
                        <a:rPr sz="650" spc="5" dirty="0">
                          <a:latin typeface="MS PGothic"/>
                          <a:cs typeface="MS PGothic"/>
                        </a:rPr>
                        <a:t>働</a:t>
                      </a:r>
                      <a:r>
                        <a:rPr sz="650" spc="10" dirty="0">
                          <a:latin typeface="MS PGothic"/>
                          <a:cs typeface="MS PGothic"/>
                        </a:rPr>
                        <a:t>保険概</a:t>
                      </a:r>
                      <a:r>
                        <a:rPr sz="650" spc="5" dirty="0">
                          <a:latin typeface="MS PGothic"/>
                          <a:cs typeface="MS PGothic"/>
                        </a:rPr>
                        <a:t>算・</a:t>
                      </a:r>
                      <a:r>
                        <a:rPr sz="650" spc="10" dirty="0">
                          <a:latin typeface="MS PGothic"/>
                          <a:cs typeface="MS PGothic"/>
                        </a:rPr>
                        <a:t>確定</a:t>
                      </a:r>
                      <a:r>
                        <a:rPr sz="650" spc="5" dirty="0">
                          <a:latin typeface="MS PGothic"/>
                          <a:cs typeface="MS PGothic"/>
                        </a:rPr>
                        <a:t>保</a:t>
                      </a:r>
                      <a:r>
                        <a:rPr sz="650" spc="10" dirty="0">
                          <a:latin typeface="MS PGothic"/>
                          <a:cs typeface="MS PGothic"/>
                        </a:rPr>
                        <a:t>険料申</a:t>
                      </a:r>
                      <a:r>
                        <a:rPr sz="650" spc="5" dirty="0">
                          <a:latin typeface="MS PGothic"/>
                          <a:cs typeface="MS PGothic"/>
                        </a:rPr>
                        <a:t>告</a:t>
                      </a:r>
                      <a:r>
                        <a:rPr sz="650" spc="10" dirty="0">
                          <a:latin typeface="MS PGothic"/>
                          <a:cs typeface="MS PGothic"/>
                        </a:rPr>
                        <a:t>書</a:t>
                      </a:r>
                      <a:r>
                        <a:rPr sz="650" spc="5" dirty="0">
                          <a:latin typeface="MS PGothic"/>
                          <a:cs typeface="MS PGothic"/>
                        </a:rPr>
                        <a:t>」</a:t>
                      </a:r>
                      <a:r>
                        <a:rPr sz="650" spc="10" dirty="0">
                          <a:latin typeface="MS PGothic"/>
                          <a:cs typeface="MS PGothic"/>
                        </a:rPr>
                        <a:t>及び</a:t>
                      </a:r>
                      <a:r>
                        <a:rPr sz="650" spc="5" dirty="0">
                          <a:latin typeface="MS PGothic"/>
                          <a:cs typeface="MS PGothic"/>
                        </a:rPr>
                        <a:t>「</a:t>
                      </a:r>
                      <a:r>
                        <a:rPr sz="650" spc="10" dirty="0">
                          <a:latin typeface="MS PGothic"/>
                          <a:cs typeface="MS PGothic"/>
                        </a:rPr>
                        <a:t>領</a:t>
                      </a:r>
                      <a:r>
                        <a:rPr sz="650" spc="5" dirty="0">
                          <a:latin typeface="MS PGothic"/>
                          <a:cs typeface="MS PGothic"/>
                        </a:rPr>
                        <a:t>収</a:t>
                      </a:r>
                      <a:r>
                        <a:rPr sz="650" spc="10" dirty="0">
                          <a:latin typeface="MS PGothic"/>
                          <a:cs typeface="MS PGothic"/>
                        </a:rPr>
                        <a:t>済通知</a:t>
                      </a:r>
                      <a:r>
                        <a:rPr sz="650" spc="5" dirty="0">
                          <a:latin typeface="MS PGothic"/>
                          <a:cs typeface="MS PGothic"/>
                        </a:rPr>
                        <a:t>書</a:t>
                      </a:r>
                      <a:r>
                        <a:rPr sz="650" spc="10" dirty="0">
                          <a:latin typeface="MS PGothic"/>
                          <a:cs typeface="MS PGothic"/>
                        </a:rPr>
                        <a:t>」</a:t>
                      </a:r>
                      <a:r>
                        <a:rPr sz="650" spc="5" dirty="0">
                          <a:latin typeface="MS PGothic"/>
                          <a:cs typeface="MS PGothic"/>
                        </a:rPr>
                        <a:t>の</a:t>
                      </a:r>
                      <a:r>
                        <a:rPr sz="650" spc="10" dirty="0">
                          <a:latin typeface="MS PGothic"/>
                          <a:cs typeface="MS PGothic"/>
                        </a:rPr>
                        <a:t>写</a:t>
                      </a:r>
                      <a:r>
                        <a:rPr sz="650" dirty="0">
                          <a:latin typeface="MS PGothic"/>
                          <a:cs typeface="MS PGothic"/>
                        </a:rPr>
                        <a:t>し	</a:t>
                      </a:r>
                      <a:r>
                        <a:rPr sz="1050" baseline="-27777" dirty="0">
                          <a:latin typeface="MS Gothic"/>
                          <a:cs typeface="MS Gothic"/>
                        </a:rPr>
                        <a:t>※</a:t>
                      </a:r>
                      <a:r>
                        <a:rPr sz="1050" spc="7" baseline="-27777" dirty="0">
                          <a:latin typeface="MS PGothic"/>
                          <a:cs typeface="MS PGothic"/>
                        </a:rPr>
                        <a:t>い</a:t>
                      </a:r>
                      <a:r>
                        <a:rPr sz="1050" spc="15" baseline="-27777" dirty="0">
                          <a:latin typeface="MS PGothic"/>
                          <a:cs typeface="MS PGothic"/>
                        </a:rPr>
                        <a:t>ずれ</a:t>
                      </a:r>
                      <a:r>
                        <a:rPr sz="1050" spc="30" baseline="-27777" dirty="0">
                          <a:latin typeface="MS PGothic"/>
                          <a:cs typeface="MS PGothic"/>
                        </a:rPr>
                        <a:t>も</a:t>
                      </a:r>
                      <a:r>
                        <a:rPr sz="1050" spc="7" baseline="-27777" dirty="0">
                          <a:latin typeface="MS PGothic"/>
                          <a:cs typeface="MS PGothic"/>
                        </a:rPr>
                        <a:t>申</a:t>
                      </a:r>
                      <a:r>
                        <a:rPr sz="1050" spc="15" baseline="-27777" dirty="0">
                          <a:latin typeface="MS PGothic"/>
                          <a:cs typeface="MS PGothic"/>
                        </a:rPr>
                        <a:t>請時の</a:t>
                      </a:r>
                      <a:r>
                        <a:rPr sz="1050" spc="7" baseline="-27777" dirty="0">
                          <a:latin typeface="MS PGothic"/>
                          <a:cs typeface="MS PGothic"/>
                        </a:rPr>
                        <a:t>直</a:t>
                      </a:r>
                      <a:r>
                        <a:rPr sz="1050" spc="15" baseline="-27777" dirty="0">
                          <a:latin typeface="MS PGothic"/>
                          <a:cs typeface="MS PGothic"/>
                        </a:rPr>
                        <a:t>近のも</a:t>
                      </a:r>
                      <a:r>
                        <a:rPr sz="1050" baseline="-27777" dirty="0">
                          <a:latin typeface="MS PGothic"/>
                          <a:cs typeface="MS PGothic"/>
                        </a:rPr>
                        <a:t>の</a:t>
                      </a:r>
                      <a:endParaRPr sz="1050" baseline="-27777">
                        <a:latin typeface="MS PGothic"/>
                        <a:cs typeface="MS PGothic"/>
                      </a:endParaRPr>
                    </a:p>
                    <a:p>
                      <a:pPr marL="73660">
                        <a:lnSpc>
                          <a:spcPts val="755"/>
                        </a:lnSpc>
                      </a:pPr>
                      <a:r>
                        <a:rPr sz="650" spc="5" dirty="0">
                          <a:latin typeface="MS PGothic"/>
                          <a:cs typeface="MS PGothic"/>
                        </a:rPr>
                        <a:t>・「</a:t>
                      </a:r>
                      <a:r>
                        <a:rPr sz="650" spc="10" dirty="0">
                          <a:latin typeface="MS PGothic"/>
                          <a:cs typeface="MS PGothic"/>
                        </a:rPr>
                        <a:t>労働</a:t>
                      </a:r>
                      <a:r>
                        <a:rPr sz="650" spc="5" dirty="0">
                          <a:latin typeface="MS PGothic"/>
                          <a:cs typeface="MS PGothic"/>
                        </a:rPr>
                        <a:t>保</a:t>
                      </a:r>
                      <a:r>
                        <a:rPr sz="650" spc="10" dirty="0">
                          <a:latin typeface="MS PGothic"/>
                          <a:cs typeface="MS PGothic"/>
                        </a:rPr>
                        <a:t>険料等</a:t>
                      </a:r>
                      <a:r>
                        <a:rPr sz="650" spc="5" dirty="0">
                          <a:latin typeface="MS PGothic"/>
                          <a:cs typeface="MS PGothic"/>
                        </a:rPr>
                        <a:t>納</a:t>
                      </a:r>
                      <a:r>
                        <a:rPr sz="650" spc="10" dirty="0">
                          <a:latin typeface="MS PGothic"/>
                          <a:cs typeface="MS PGothic"/>
                        </a:rPr>
                        <a:t>入通知</a:t>
                      </a:r>
                      <a:r>
                        <a:rPr sz="650" spc="5" dirty="0">
                          <a:latin typeface="MS PGothic"/>
                          <a:cs typeface="MS PGothic"/>
                        </a:rPr>
                        <a:t>書」</a:t>
                      </a:r>
                      <a:r>
                        <a:rPr sz="650" spc="10" dirty="0">
                          <a:latin typeface="MS PGothic"/>
                          <a:cs typeface="MS PGothic"/>
                        </a:rPr>
                        <a:t>及び</a:t>
                      </a:r>
                      <a:r>
                        <a:rPr sz="650" spc="5" dirty="0">
                          <a:latin typeface="MS PGothic"/>
                          <a:cs typeface="MS PGothic"/>
                        </a:rPr>
                        <a:t>「</a:t>
                      </a:r>
                      <a:r>
                        <a:rPr sz="650" spc="10" dirty="0">
                          <a:latin typeface="MS PGothic"/>
                          <a:cs typeface="MS PGothic"/>
                        </a:rPr>
                        <a:t>領収</a:t>
                      </a:r>
                      <a:r>
                        <a:rPr sz="650" spc="5" dirty="0">
                          <a:latin typeface="MS PGothic"/>
                          <a:cs typeface="MS PGothic"/>
                        </a:rPr>
                        <a:t>済</a:t>
                      </a:r>
                      <a:r>
                        <a:rPr sz="650" spc="10" dirty="0">
                          <a:latin typeface="MS PGothic"/>
                          <a:cs typeface="MS PGothic"/>
                        </a:rPr>
                        <a:t>通知書</a:t>
                      </a:r>
                      <a:r>
                        <a:rPr sz="650" spc="5" dirty="0">
                          <a:latin typeface="MS PGothic"/>
                          <a:cs typeface="MS PGothic"/>
                        </a:rPr>
                        <a:t>」</a:t>
                      </a:r>
                      <a:r>
                        <a:rPr sz="650" spc="10" dirty="0">
                          <a:latin typeface="MS PGothic"/>
                          <a:cs typeface="MS PGothic"/>
                        </a:rPr>
                        <a:t>の</a:t>
                      </a:r>
                      <a:r>
                        <a:rPr sz="650" spc="5" dirty="0">
                          <a:latin typeface="MS PGothic"/>
                          <a:cs typeface="MS PGothic"/>
                        </a:rPr>
                        <a:t>写</a:t>
                      </a:r>
                      <a:r>
                        <a:rPr sz="650" dirty="0">
                          <a:latin typeface="MS PGothic"/>
                          <a:cs typeface="MS PGothic"/>
                        </a:rPr>
                        <a:t>し</a:t>
                      </a:r>
                      <a:endParaRPr sz="650">
                        <a:latin typeface="MS PGothic"/>
                        <a:cs typeface="MS PGothic"/>
                      </a:endParaRPr>
                    </a:p>
                  </a:txBody>
                  <a:tcPr marL="0" marR="0" marT="7175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L="10795" algn="ctr">
                        <a:lnSpc>
                          <a:spcPct val="100000"/>
                        </a:lnSpc>
                        <a:spcBef>
                          <a:spcPts val="51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L="10795" algn="ctr">
                        <a:lnSpc>
                          <a:spcPct val="100000"/>
                        </a:lnSpc>
                        <a:spcBef>
                          <a:spcPts val="51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p>
                      <a:pPr marL="10795" algn="ctr">
                        <a:lnSpc>
                          <a:spcPct val="100000"/>
                        </a:lnSpc>
                        <a:spcBef>
                          <a:spcPts val="51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R="30480" algn="r">
                        <a:lnSpc>
                          <a:spcPct val="100000"/>
                        </a:lnSpc>
                        <a:spcBef>
                          <a:spcPts val="51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p>
                      <a:pPr marL="9525" algn="ctr">
                        <a:lnSpc>
                          <a:spcPct val="100000"/>
                        </a:lnSpc>
                        <a:spcBef>
                          <a:spcPts val="515"/>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L="1905" algn="ctr">
                        <a:lnSpc>
                          <a:spcPct val="100000"/>
                        </a:lnSpc>
                        <a:spcBef>
                          <a:spcPts val="490"/>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p>
                      <a:pPr marL="1270" algn="ctr">
                        <a:lnSpc>
                          <a:spcPct val="100000"/>
                        </a:lnSpc>
                        <a:spcBef>
                          <a:spcPts val="490"/>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L="1270" algn="ctr">
                        <a:lnSpc>
                          <a:spcPct val="100000"/>
                        </a:lnSpc>
                        <a:spcBef>
                          <a:spcPts val="490"/>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EDEBE0"/>
                    </a:solidFill>
                  </a:tcPr>
                </a:tc>
                <a:tc>
                  <a:txBody>
                    <a:bodyPr/>
                    <a:lstStyle/>
                    <a:p>
                      <a:pPr>
                        <a:lnSpc>
                          <a:spcPct val="100000"/>
                        </a:lnSpc>
                      </a:pPr>
                      <a:endParaRPr sz="700">
                        <a:latin typeface="Times New Roman"/>
                        <a:cs typeface="Times New Roman"/>
                      </a:endParaRPr>
                    </a:p>
                    <a:p>
                      <a:pPr marL="635" algn="ctr">
                        <a:lnSpc>
                          <a:spcPct val="100000"/>
                        </a:lnSpc>
                        <a:spcBef>
                          <a:spcPts val="490"/>
                        </a:spcBef>
                      </a:pPr>
                      <a:r>
                        <a:rPr sz="700" dirty="0">
                          <a:latin typeface="MS PGothic"/>
                          <a:cs typeface="MS PGothic"/>
                        </a:rPr>
                        <a:t>●</a:t>
                      </a:r>
                      <a:endParaRPr sz="70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15"/>
                        </a:spcBef>
                      </a:pPr>
                      <a:endParaRPr sz="1000">
                        <a:latin typeface="Times New Roman"/>
                        <a:cs typeface="Times New Roman"/>
                      </a:endParaRPr>
                    </a:p>
                    <a:p>
                      <a:pPr marL="9525" algn="ctr">
                        <a:lnSpc>
                          <a:spcPct val="100000"/>
                        </a:lnSpc>
                      </a:pPr>
                      <a:r>
                        <a:rPr sz="950" dirty="0">
                          <a:latin typeface="MS UI Gothic"/>
                          <a:cs typeface="MS UI Gothic"/>
                        </a:rPr>
                        <a:t>□</a:t>
                      </a:r>
                      <a:endParaRPr sz="950">
                        <a:latin typeface="MS UI Gothic"/>
                        <a:cs typeface="MS UI Gothic"/>
                      </a:endParaRPr>
                    </a:p>
                  </a:txBody>
                  <a:tcPr marL="0" marR="0" marT="190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346709">
                <a:tc>
                  <a:txBody>
                    <a:bodyPr/>
                    <a:lstStyle/>
                    <a:p>
                      <a:pPr>
                        <a:lnSpc>
                          <a:spcPct val="100000"/>
                        </a:lnSpc>
                        <a:spcBef>
                          <a:spcPts val="40"/>
                        </a:spcBef>
                      </a:pPr>
                      <a:endParaRPr sz="800">
                        <a:latin typeface="Times New Roman"/>
                        <a:cs typeface="Times New Roman"/>
                      </a:endParaRPr>
                    </a:p>
                    <a:p>
                      <a:pPr marR="10160" algn="r">
                        <a:lnSpc>
                          <a:spcPct val="100000"/>
                        </a:lnSpc>
                      </a:pPr>
                      <a:r>
                        <a:rPr sz="650" spc="5" dirty="0">
                          <a:latin typeface="MS PGothic"/>
                          <a:cs typeface="MS PGothic"/>
                        </a:rPr>
                        <a:t>22</a:t>
                      </a:r>
                      <a:endParaRPr sz="650">
                        <a:latin typeface="MS PGothic"/>
                        <a:cs typeface="MS PGothic"/>
                      </a:endParaRPr>
                    </a:p>
                  </a:txBody>
                  <a:tcPr marL="0" marR="0" marT="5080" marB="0">
                    <a:lnL w="19050">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spcBef>
                          <a:spcPts val="25"/>
                        </a:spcBef>
                      </a:pPr>
                      <a:endParaRPr sz="800">
                        <a:latin typeface="Times New Roman"/>
                        <a:cs typeface="Times New Roman"/>
                      </a:endParaRPr>
                    </a:p>
                    <a:p>
                      <a:pPr marL="17145">
                        <a:lnSpc>
                          <a:spcPct val="100000"/>
                        </a:lnSpc>
                        <a:spcBef>
                          <a:spcPts val="5"/>
                        </a:spcBef>
                      </a:pPr>
                      <a:r>
                        <a:rPr sz="700" dirty="0">
                          <a:latin typeface="MS PGothic"/>
                          <a:cs typeface="MS PGothic"/>
                        </a:rPr>
                        <a:t>－</a:t>
                      </a:r>
                      <a:endParaRPr sz="700">
                        <a:latin typeface="MS PGothic"/>
                        <a:cs typeface="MS PGothic"/>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spcBef>
                          <a:spcPts val="25"/>
                        </a:spcBef>
                      </a:pPr>
                      <a:endParaRPr sz="800">
                        <a:latin typeface="Times New Roman"/>
                        <a:cs typeface="Times New Roman"/>
                      </a:endParaRPr>
                    </a:p>
                    <a:p>
                      <a:pPr marL="38735">
                        <a:lnSpc>
                          <a:spcPct val="100000"/>
                        </a:lnSpc>
                        <a:spcBef>
                          <a:spcPts val="5"/>
                        </a:spcBef>
                      </a:pPr>
                      <a:r>
                        <a:rPr sz="700" dirty="0">
                          <a:latin typeface="MS PGothic"/>
                          <a:cs typeface="MS PGothic"/>
                        </a:rPr>
                        <a:t>－</a:t>
                      </a:r>
                      <a:endParaRPr sz="700">
                        <a:latin typeface="MS PGothic"/>
                        <a:cs typeface="MS PGothic"/>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spcBef>
                          <a:spcPts val="25"/>
                        </a:spcBef>
                      </a:pPr>
                      <a:endParaRPr sz="800">
                        <a:latin typeface="Times New Roman"/>
                        <a:cs typeface="Times New Roman"/>
                      </a:endParaRPr>
                    </a:p>
                    <a:p>
                      <a:pPr marL="17145">
                        <a:lnSpc>
                          <a:spcPct val="100000"/>
                        </a:lnSpc>
                        <a:spcBef>
                          <a:spcPts val="5"/>
                        </a:spcBef>
                      </a:pPr>
                      <a:r>
                        <a:rPr sz="700" spc="30" dirty="0">
                          <a:latin typeface="MS PGothic"/>
                          <a:cs typeface="MS PGothic"/>
                        </a:rPr>
                        <a:t>委任状の写</a:t>
                      </a:r>
                      <a:r>
                        <a:rPr sz="700" spc="35" dirty="0">
                          <a:latin typeface="MS PGothic"/>
                          <a:cs typeface="MS PGothic"/>
                        </a:rPr>
                        <a:t>し</a:t>
                      </a:r>
                      <a:r>
                        <a:rPr sz="700" spc="215" dirty="0">
                          <a:latin typeface="MS PGothic"/>
                          <a:cs typeface="MS PGothic"/>
                        </a:rPr>
                        <a:t> </a:t>
                      </a:r>
                      <a:r>
                        <a:rPr sz="700" spc="30" dirty="0">
                          <a:latin typeface="MS PGothic"/>
                          <a:cs typeface="MS PGothic"/>
                        </a:rPr>
                        <a:t>※書類の作成等</a:t>
                      </a:r>
                      <a:r>
                        <a:rPr sz="700" spc="20" dirty="0">
                          <a:latin typeface="MS PGothic"/>
                          <a:cs typeface="MS PGothic"/>
                        </a:rPr>
                        <a:t>を</a:t>
                      </a:r>
                      <a:r>
                        <a:rPr sz="700" spc="30" dirty="0">
                          <a:latin typeface="MS PGothic"/>
                          <a:cs typeface="MS PGothic"/>
                        </a:rPr>
                        <a:t>代理人</a:t>
                      </a:r>
                      <a:r>
                        <a:rPr sz="700" spc="20" dirty="0">
                          <a:latin typeface="MS PGothic"/>
                          <a:cs typeface="MS PGothic"/>
                        </a:rPr>
                        <a:t>を</a:t>
                      </a:r>
                      <a:r>
                        <a:rPr sz="700" spc="30" dirty="0">
                          <a:latin typeface="MS PGothic"/>
                          <a:cs typeface="MS PGothic"/>
                        </a:rPr>
                        <a:t>通</a:t>
                      </a:r>
                      <a:r>
                        <a:rPr sz="700" spc="20" dirty="0">
                          <a:latin typeface="MS PGothic"/>
                          <a:cs typeface="MS PGothic"/>
                        </a:rPr>
                        <a:t>じ</a:t>
                      </a:r>
                      <a:r>
                        <a:rPr sz="700" spc="30" dirty="0">
                          <a:latin typeface="MS PGothic"/>
                          <a:cs typeface="MS PGothic"/>
                        </a:rPr>
                        <a:t>て行</a:t>
                      </a:r>
                      <a:r>
                        <a:rPr sz="700" spc="15" dirty="0">
                          <a:latin typeface="MS PGothic"/>
                          <a:cs typeface="MS PGothic"/>
                        </a:rPr>
                        <a:t>う</a:t>
                      </a:r>
                      <a:r>
                        <a:rPr sz="700" spc="30" dirty="0">
                          <a:latin typeface="MS PGothic"/>
                          <a:cs typeface="MS PGothic"/>
                        </a:rPr>
                        <a:t>場合。</a:t>
                      </a:r>
                      <a:endParaRPr sz="700">
                        <a:latin typeface="MS PGothic"/>
                        <a:cs typeface="MS PGothic"/>
                      </a:endParaRPr>
                    </a:p>
                  </a:txBody>
                  <a:tcPr marL="0" marR="0" marT="317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spcBef>
                          <a:spcPts val="5"/>
                        </a:spcBef>
                      </a:pPr>
                      <a:endParaRPr sz="800">
                        <a:latin typeface="Times New Roman"/>
                        <a:cs typeface="Times New Roman"/>
                      </a:endParaRPr>
                    </a:p>
                    <a:p>
                      <a:pPr marL="10795" algn="ctr">
                        <a:lnSpc>
                          <a:spcPct val="100000"/>
                        </a:lnSpc>
                      </a:pPr>
                      <a:r>
                        <a:rPr sz="700" dirty="0">
                          <a:latin typeface="MS PGothic"/>
                          <a:cs typeface="MS PGothic"/>
                        </a:rPr>
                        <a:t>●</a:t>
                      </a:r>
                      <a:endParaRPr sz="700">
                        <a:latin typeface="MS PGothic"/>
                        <a:cs typeface="MS PGothic"/>
                      </a:endParaRPr>
                    </a:p>
                  </a:txBody>
                  <a:tcPr marL="0" marR="0" marT="63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spcBef>
                          <a:spcPts val="5"/>
                        </a:spcBef>
                      </a:pPr>
                      <a:endParaRPr sz="800">
                        <a:latin typeface="Times New Roman"/>
                        <a:cs typeface="Times New Roman"/>
                      </a:endParaRPr>
                    </a:p>
                    <a:p>
                      <a:pPr marL="10795" algn="ctr">
                        <a:lnSpc>
                          <a:spcPct val="100000"/>
                        </a:lnSpc>
                      </a:pPr>
                      <a:r>
                        <a:rPr sz="700" dirty="0">
                          <a:latin typeface="MS PGothic"/>
                          <a:cs typeface="MS PGothic"/>
                        </a:rPr>
                        <a:t>●</a:t>
                      </a:r>
                      <a:endParaRPr sz="700">
                        <a:latin typeface="MS PGothic"/>
                        <a:cs typeface="MS PGothic"/>
                      </a:endParaRPr>
                    </a:p>
                  </a:txBody>
                  <a:tcPr marL="0" marR="0" marT="63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solidFill>
                      <a:srgbClr val="EDEBE0"/>
                    </a:solidFill>
                  </a:tcPr>
                </a:tc>
                <a:tc>
                  <a:txBody>
                    <a:bodyPr/>
                    <a:lstStyle/>
                    <a:p>
                      <a:pPr>
                        <a:lnSpc>
                          <a:spcPct val="100000"/>
                        </a:lnSpc>
                        <a:spcBef>
                          <a:spcPts val="5"/>
                        </a:spcBef>
                      </a:pPr>
                      <a:endParaRPr sz="800">
                        <a:latin typeface="Times New Roman"/>
                        <a:cs typeface="Times New Roman"/>
                      </a:endParaRPr>
                    </a:p>
                    <a:p>
                      <a:pPr marL="10795" algn="ctr">
                        <a:lnSpc>
                          <a:spcPct val="100000"/>
                        </a:lnSpc>
                      </a:pPr>
                      <a:r>
                        <a:rPr sz="700" dirty="0">
                          <a:latin typeface="MS PGothic"/>
                          <a:cs typeface="MS PGothic"/>
                        </a:rPr>
                        <a:t>●</a:t>
                      </a:r>
                      <a:endParaRPr sz="700">
                        <a:latin typeface="MS PGothic"/>
                        <a:cs typeface="MS PGothic"/>
                      </a:endParaRPr>
                    </a:p>
                  </a:txBody>
                  <a:tcPr marL="0" marR="0" marT="63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spcBef>
                          <a:spcPts val="5"/>
                        </a:spcBef>
                      </a:pPr>
                      <a:endParaRPr sz="800">
                        <a:latin typeface="Times New Roman"/>
                        <a:cs typeface="Times New Roman"/>
                      </a:endParaRPr>
                    </a:p>
                    <a:p>
                      <a:pPr marR="30480" algn="r">
                        <a:lnSpc>
                          <a:spcPct val="100000"/>
                        </a:lnSpc>
                      </a:pPr>
                      <a:r>
                        <a:rPr sz="700" dirty="0">
                          <a:latin typeface="MS PGothic"/>
                          <a:cs typeface="MS PGothic"/>
                        </a:rPr>
                        <a:t>●</a:t>
                      </a:r>
                      <a:endParaRPr sz="700">
                        <a:latin typeface="MS PGothic"/>
                        <a:cs typeface="MS PGothic"/>
                      </a:endParaRPr>
                    </a:p>
                  </a:txBody>
                  <a:tcPr marL="0" marR="0" marT="63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solidFill>
                      <a:srgbClr val="EDEBE0"/>
                    </a:solidFill>
                  </a:tcPr>
                </a:tc>
                <a:tc>
                  <a:txBody>
                    <a:bodyPr/>
                    <a:lstStyle/>
                    <a:p>
                      <a:pPr>
                        <a:lnSpc>
                          <a:spcPct val="100000"/>
                        </a:lnSpc>
                        <a:spcBef>
                          <a:spcPts val="5"/>
                        </a:spcBef>
                      </a:pPr>
                      <a:endParaRPr sz="800">
                        <a:latin typeface="Times New Roman"/>
                        <a:cs typeface="Times New Roman"/>
                      </a:endParaRPr>
                    </a:p>
                    <a:p>
                      <a:pPr marL="9525" algn="ctr">
                        <a:lnSpc>
                          <a:spcPct val="100000"/>
                        </a:lnSpc>
                      </a:pPr>
                      <a:r>
                        <a:rPr sz="700" dirty="0">
                          <a:latin typeface="MS PGothic"/>
                          <a:cs typeface="MS PGothic"/>
                        </a:rPr>
                        <a:t>●</a:t>
                      </a:r>
                      <a:endParaRPr sz="700">
                        <a:latin typeface="MS PGothic"/>
                        <a:cs typeface="MS PGothic"/>
                      </a:endParaRPr>
                    </a:p>
                  </a:txBody>
                  <a:tcPr marL="0" marR="0" marT="63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spcBef>
                          <a:spcPts val="35"/>
                        </a:spcBef>
                      </a:pPr>
                      <a:endParaRPr sz="7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solidFill>
                      <a:srgbClr val="EDEBE0"/>
                    </a:solidFill>
                  </a:tcPr>
                </a:tc>
                <a:tc>
                  <a:txBody>
                    <a:bodyPr/>
                    <a:lstStyle/>
                    <a:p>
                      <a:pPr>
                        <a:lnSpc>
                          <a:spcPct val="100000"/>
                        </a:lnSpc>
                        <a:spcBef>
                          <a:spcPts val="35"/>
                        </a:spcBef>
                      </a:pPr>
                      <a:endParaRPr sz="750">
                        <a:latin typeface="Times New Roman"/>
                        <a:cs typeface="Times New Roman"/>
                      </a:endParaRPr>
                    </a:p>
                    <a:p>
                      <a:pPr marL="1905" algn="ctr">
                        <a:lnSpc>
                          <a:spcPct val="100000"/>
                        </a:lnSpc>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a:lnSpc>
                          <a:spcPct val="100000"/>
                        </a:lnSpc>
                        <a:spcBef>
                          <a:spcPts val="35"/>
                        </a:spcBef>
                      </a:pPr>
                      <a:endParaRPr sz="750">
                        <a:latin typeface="Times New Roman"/>
                        <a:cs typeface="Times New Roman"/>
                      </a:endParaRPr>
                    </a:p>
                    <a:p>
                      <a:pPr marL="1270" algn="ctr">
                        <a:lnSpc>
                          <a:spcPct val="100000"/>
                        </a:lnSpc>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solidFill>
                      <a:srgbClr val="EDEBE0"/>
                    </a:solidFill>
                  </a:tcPr>
                </a:tc>
                <a:tc>
                  <a:txBody>
                    <a:bodyPr/>
                    <a:lstStyle/>
                    <a:p>
                      <a:pPr>
                        <a:lnSpc>
                          <a:spcPct val="100000"/>
                        </a:lnSpc>
                        <a:spcBef>
                          <a:spcPts val="35"/>
                        </a:spcBef>
                      </a:pPr>
                      <a:endParaRPr sz="750">
                        <a:latin typeface="Times New Roman"/>
                        <a:cs typeface="Times New Roman"/>
                      </a:endParaRPr>
                    </a:p>
                    <a:p>
                      <a:pPr marL="635" algn="ctr">
                        <a:lnSpc>
                          <a:spcPct val="100000"/>
                        </a:lnSpc>
                      </a:pPr>
                      <a:r>
                        <a:rPr sz="700" dirty="0">
                          <a:latin typeface="MS PGothic"/>
                          <a:cs typeface="MS PGothic"/>
                        </a:rPr>
                        <a:t>●</a:t>
                      </a:r>
                      <a:endParaRPr sz="700">
                        <a:latin typeface="MS PGothic"/>
                        <a:cs typeface="MS PGothic"/>
                      </a:endParaRPr>
                    </a:p>
                  </a:txBody>
                  <a:tcPr marL="0" marR="0" marT="444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9525" algn="ctr">
                        <a:lnSpc>
                          <a:spcPct val="100000"/>
                        </a:lnSpc>
                        <a:spcBef>
                          <a:spcPts val="770"/>
                        </a:spcBef>
                      </a:pPr>
                      <a:r>
                        <a:rPr sz="950" dirty="0">
                          <a:latin typeface="MS UI Gothic"/>
                          <a:cs typeface="MS UI Gothic"/>
                        </a:rPr>
                        <a:t>□</a:t>
                      </a:r>
                      <a:endParaRPr sz="950">
                        <a:latin typeface="MS UI Gothic"/>
                        <a:cs typeface="MS UI Gothic"/>
                      </a:endParaRPr>
                    </a:p>
                  </a:txBody>
                  <a:tcPr marL="0" marR="0" marT="97790" marB="0">
                    <a:lnL w="9525">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tcPr>
                </a:tc>
                <a:extLst>
                  <a:ext uri="{0D108BD9-81ED-4DB2-BD59-A6C34878D82A}">
                    <a16:rowId xmlns:a16="http://schemas.microsoft.com/office/drawing/2014/main" val="10003"/>
                  </a:ext>
                </a:extLst>
              </a:tr>
            </a:tbl>
          </a:graphicData>
        </a:graphic>
      </p:graphicFrame>
      <p:sp>
        <p:nvSpPr>
          <p:cNvPr id="3" name="object 3"/>
          <p:cNvSpPr txBox="1"/>
          <p:nvPr/>
        </p:nvSpPr>
        <p:spPr>
          <a:xfrm>
            <a:off x="380306" y="2724509"/>
            <a:ext cx="1360805" cy="173990"/>
          </a:xfrm>
          <a:prstGeom prst="rect">
            <a:avLst/>
          </a:prstGeom>
        </p:spPr>
        <p:txBody>
          <a:bodyPr vert="horz" wrap="square" lIns="0" tIns="15240" rIns="0" bIns="0" rtlCol="0">
            <a:spAutoFit/>
          </a:bodyPr>
          <a:lstStyle/>
          <a:p>
            <a:pPr marL="12700">
              <a:lnSpc>
                <a:spcPct val="100000"/>
              </a:lnSpc>
              <a:spcBef>
                <a:spcPts val="120"/>
              </a:spcBef>
            </a:pPr>
            <a:r>
              <a:rPr sz="950" spc="15" dirty="0">
                <a:latin typeface="MS PGothic"/>
                <a:cs typeface="MS PGothic"/>
              </a:rPr>
              <a:t>２  </a:t>
            </a:r>
            <a:r>
              <a:rPr sz="950" spc="30" dirty="0">
                <a:latin typeface="MS PGothic"/>
                <a:cs typeface="MS PGothic"/>
              </a:rPr>
              <a:t>持参書</a:t>
            </a:r>
            <a:r>
              <a:rPr sz="950" spc="25" dirty="0">
                <a:latin typeface="MS PGothic"/>
                <a:cs typeface="MS PGothic"/>
              </a:rPr>
              <a:t>類</a:t>
            </a:r>
            <a:r>
              <a:rPr sz="950" spc="-5" dirty="0">
                <a:latin typeface="MS PGothic"/>
                <a:cs typeface="MS PGothic"/>
              </a:rPr>
              <a:t> </a:t>
            </a:r>
            <a:r>
              <a:rPr sz="950" spc="25" dirty="0">
                <a:latin typeface="MS PGothic"/>
                <a:cs typeface="MS PGothic"/>
              </a:rPr>
              <a:t>（</a:t>
            </a:r>
            <a:r>
              <a:rPr sz="950" spc="30" dirty="0">
                <a:latin typeface="MS PGothic"/>
                <a:cs typeface="MS PGothic"/>
              </a:rPr>
              <a:t>確認書類</a:t>
            </a:r>
            <a:r>
              <a:rPr sz="950" spc="10" dirty="0">
                <a:latin typeface="MS PGothic"/>
                <a:cs typeface="MS PGothic"/>
              </a:rPr>
              <a:t>）</a:t>
            </a:r>
            <a:endParaRPr sz="950">
              <a:latin typeface="MS PGothic"/>
              <a:cs typeface="MS PGothic"/>
            </a:endParaRPr>
          </a:p>
        </p:txBody>
      </p:sp>
      <p:sp>
        <p:nvSpPr>
          <p:cNvPr id="4" name="object 4"/>
          <p:cNvSpPr txBox="1"/>
          <p:nvPr/>
        </p:nvSpPr>
        <p:spPr>
          <a:xfrm>
            <a:off x="372871" y="4025817"/>
            <a:ext cx="6816725" cy="2760345"/>
          </a:xfrm>
          <a:prstGeom prst="rect">
            <a:avLst/>
          </a:prstGeom>
        </p:spPr>
        <p:txBody>
          <a:bodyPr vert="horz" wrap="square" lIns="0" tIns="15240" rIns="0" bIns="0" rtlCol="0">
            <a:spAutoFit/>
          </a:bodyPr>
          <a:lstStyle/>
          <a:p>
            <a:pPr marL="12700">
              <a:lnSpc>
                <a:spcPct val="100000"/>
              </a:lnSpc>
              <a:spcBef>
                <a:spcPts val="120"/>
              </a:spcBef>
            </a:pPr>
            <a:r>
              <a:rPr sz="650" spc="20" dirty="0">
                <a:latin typeface="MS PGothic"/>
                <a:cs typeface="MS PGothic"/>
              </a:rPr>
              <a:t>※更</a:t>
            </a:r>
            <a:r>
              <a:rPr sz="650" spc="15" dirty="0">
                <a:latin typeface="MS PGothic"/>
                <a:cs typeface="MS PGothic"/>
              </a:rPr>
              <a:t>新</a:t>
            </a:r>
            <a:r>
              <a:rPr sz="650" spc="20" dirty="0">
                <a:latin typeface="MS PGothic"/>
                <a:cs typeface="MS PGothic"/>
              </a:rPr>
              <a:t>は原則郵</a:t>
            </a:r>
            <a:r>
              <a:rPr sz="650" spc="15" dirty="0">
                <a:latin typeface="MS PGothic"/>
                <a:cs typeface="MS PGothic"/>
              </a:rPr>
              <a:t>送</a:t>
            </a:r>
            <a:r>
              <a:rPr sz="650" spc="20" dirty="0">
                <a:latin typeface="MS PGothic"/>
                <a:cs typeface="MS PGothic"/>
              </a:rPr>
              <a:t>のた</a:t>
            </a:r>
            <a:r>
              <a:rPr sz="650" spc="15" dirty="0">
                <a:latin typeface="MS PGothic"/>
                <a:cs typeface="MS PGothic"/>
              </a:rPr>
              <a:t>め、許</a:t>
            </a:r>
            <a:r>
              <a:rPr sz="650" spc="20" dirty="0">
                <a:latin typeface="MS PGothic"/>
                <a:cs typeface="MS PGothic"/>
              </a:rPr>
              <a:t>可申請</a:t>
            </a:r>
            <a:r>
              <a:rPr sz="650" spc="15" dirty="0">
                <a:latin typeface="MS PGothic"/>
                <a:cs typeface="MS PGothic"/>
              </a:rPr>
              <a:t>書</a:t>
            </a:r>
            <a:r>
              <a:rPr sz="650" spc="10" dirty="0">
                <a:latin typeface="MS PGothic"/>
                <a:cs typeface="MS PGothic"/>
              </a:rPr>
              <a:t>と</a:t>
            </a:r>
            <a:r>
              <a:rPr sz="650" spc="20" dirty="0">
                <a:latin typeface="MS PGothic"/>
                <a:cs typeface="MS PGothic"/>
              </a:rPr>
              <a:t>同封</a:t>
            </a:r>
            <a:r>
              <a:rPr sz="650" spc="15" dirty="0">
                <a:latin typeface="MS PGothic"/>
                <a:cs typeface="MS PGothic"/>
              </a:rPr>
              <a:t>する</a:t>
            </a:r>
            <a:r>
              <a:rPr sz="650" spc="10" dirty="0">
                <a:latin typeface="MS PGothic"/>
                <a:cs typeface="MS PGothic"/>
              </a:rPr>
              <a:t>こと</a:t>
            </a:r>
            <a:r>
              <a:rPr sz="650" spc="5" dirty="0">
                <a:latin typeface="MS PGothic"/>
                <a:cs typeface="MS PGothic"/>
              </a:rPr>
              <a:t>。</a:t>
            </a:r>
            <a:endParaRPr sz="650">
              <a:latin typeface="MS PGothic"/>
              <a:cs typeface="MS PGothic"/>
            </a:endParaRPr>
          </a:p>
          <a:p>
            <a:pPr>
              <a:lnSpc>
                <a:spcPct val="100000"/>
              </a:lnSpc>
            </a:pPr>
            <a:endParaRPr sz="800">
              <a:latin typeface="MS PGothic"/>
              <a:cs typeface="MS PGothic"/>
            </a:endParaRPr>
          </a:p>
          <a:p>
            <a:pPr marL="19685">
              <a:lnSpc>
                <a:spcPct val="100000"/>
              </a:lnSpc>
            </a:pPr>
            <a:r>
              <a:rPr sz="950" spc="15" dirty="0">
                <a:latin typeface="MS PGothic"/>
                <a:cs typeface="MS PGothic"/>
              </a:rPr>
              <a:t>３</a:t>
            </a:r>
            <a:r>
              <a:rPr sz="950" spc="310" dirty="0">
                <a:latin typeface="MS PGothic"/>
                <a:cs typeface="MS PGothic"/>
              </a:rPr>
              <a:t> </a:t>
            </a:r>
            <a:r>
              <a:rPr sz="950" spc="35" dirty="0">
                <a:latin typeface="MS PGothic"/>
                <a:cs typeface="MS PGothic"/>
              </a:rPr>
              <a:t>そ</a:t>
            </a:r>
            <a:r>
              <a:rPr sz="950" spc="25" dirty="0">
                <a:latin typeface="MS PGothic"/>
                <a:cs typeface="MS PGothic"/>
              </a:rPr>
              <a:t>の</a:t>
            </a:r>
            <a:r>
              <a:rPr sz="950" spc="30" dirty="0">
                <a:latin typeface="MS PGothic"/>
                <a:cs typeface="MS PGothic"/>
              </a:rPr>
              <a:t>他注意事</a:t>
            </a:r>
            <a:r>
              <a:rPr sz="950" spc="25" dirty="0">
                <a:latin typeface="MS PGothic"/>
                <a:cs typeface="MS PGothic"/>
              </a:rPr>
              <a:t>項</a:t>
            </a:r>
            <a:endParaRPr sz="950">
              <a:latin typeface="MS PGothic"/>
              <a:cs typeface="MS PGothic"/>
            </a:endParaRPr>
          </a:p>
          <a:p>
            <a:pPr marL="15875">
              <a:lnSpc>
                <a:spcPct val="100000"/>
              </a:lnSpc>
              <a:spcBef>
                <a:spcPts val="625"/>
              </a:spcBef>
            </a:pPr>
            <a:r>
              <a:rPr sz="850" dirty="0">
                <a:latin typeface="MS PGothic"/>
                <a:cs typeface="MS PGothic"/>
              </a:rPr>
              <a:t>（１）提出書類は、</a:t>
            </a:r>
            <a:r>
              <a:rPr sz="850" spc="-10" dirty="0">
                <a:latin typeface="MS PGothic"/>
                <a:cs typeface="MS PGothic"/>
              </a:rPr>
              <a:t>閲</a:t>
            </a:r>
            <a:r>
              <a:rPr sz="850" dirty="0">
                <a:latin typeface="MS PGothic"/>
                <a:cs typeface="MS PGothic"/>
              </a:rPr>
              <a:t>覧対象書類</a:t>
            </a:r>
            <a:r>
              <a:rPr sz="850" spc="5" dirty="0">
                <a:latin typeface="MS PGothic"/>
                <a:cs typeface="MS PGothic"/>
              </a:rPr>
              <a:t>（</a:t>
            </a:r>
            <a:r>
              <a:rPr sz="850" dirty="0">
                <a:latin typeface="MS PGothic"/>
                <a:cs typeface="MS PGothic"/>
              </a:rPr>
              <a:t>上記１の（１））</a:t>
            </a:r>
            <a:r>
              <a:rPr sz="850" spc="-10" dirty="0">
                <a:latin typeface="MS PGothic"/>
                <a:cs typeface="MS PGothic"/>
              </a:rPr>
              <a:t>と</a:t>
            </a:r>
            <a:r>
              <a:rPr sz="850" dirty="0">
                <a:latin typeface="MS PGothic"/>
                <a:cs typeface="MS PGothic"/>
              </a:rPr>
              <a:t>閲覧対象外書</a:t>
            </a:r>
            <a:r>
              <a:rPr sz="850" spc="-10" dirty="0">
                <a:latin typeface="MS PGothic"/>
                <a:cs typeface="MS PGothic"/>
              </a:rPr>
              <a:t>類</a:t>
            </a:r>
            <a:r>
              <a:rPr sz="850" spc="10" dirty="0">
                <a:latin typeface="MS PGothic"/>
                <a:cs typeface="MS PGothic"/>
              </a:rPr>
              <a:t>（</a:t>
            </a:r>
            <a:r>
              <a:rPr sz="850" dirty="0">
                <a:latin typeface="MS PGothic"/>
                <a:cs typeface="MS PGothic"/>
              </a:rPr>
              <a:t>上</a:t>
            </a:r>
            <a:r>
              <a:rPr sz="850" spc="-10" dirty="0">
                <a:latin typeface="MS PGothic"/>
                <a:cs typeface="MS PGothic"/>
              </a:rPr>
              <a:t>記</a:t>
            </a:r>
            <a:r>
              <a:rPr sz="850" spc="10" dirty="0">
                <a:latin typeface="MS PGothic"/>
                <a:cs typeface="MS PGothic"/>
              </a:rPr>
              <a:t>１</a:t>
            </a:r>
            <a:r>
              <a:rPr sz="850" dirty="0">
                <a:latin typeface="MS PGothic"/>
                <a:cs typeface="MS PGothic"/>
              </a:rPr>
              <a:t>の（２））</a:t>
            </a:r>
            <a:r>
              <a:rPr sz="850" spc="5" dirty="0">
                <a:latin typeface="MS PGothic"/>
                <a:cs typeface="MS PGothic"/>
              </a:rPr>
              <a:t>に</a:t>
            </a:r>
            <a:r>
              <a:rPr sz="850" dirty="0">
                <a:latin typeface="MS PGothic"/>
                <a:cs typeface="MS PGothic"/>
              </a:rPr>
              <a:t>分</a:t>
            </a:r>
            <a:r>
              <a:rPr sz="850" spc="-5" dirty="0">
                <a:latin typeface="MS PGothic"/>
                <a:cs typeface="MS PGothic"/>
              </a:rPr>
              <a:t>け</a:t>
            </a:r>
            <a:r>
              <a:rPr sz="850" dirty="0">
                <a:latin typeface="MS PGothic"/>
                <a:cs typeface="MS PGothic"/>
              </a:rPr>
              <a:t>、</a:t>
            </a:r>
            <a:r>
              <a:rPr sz="850" spc="-10" dirty="0">
                <a:latin typeface="MS PGothic"/>
                <a:cs typeface="MS PGothic"/>
              </a:rPr>
              <a:t>そ</a:t>
            </a:r>
            <a:r>
              <a:rPr sz="850" dirty="0">
                <a:latin typeface="MS PGothic"/>
                <a:cs typeface="MS PGothic"/>
              </a:rPr>
              <a:t>れぞれ番</a:t>
            </a:r>
            <a:r>
              <a:rPr sz="850" spc="-10" dirty="0">
                <a:latin typeface="MS PGothic"/>
                <a:cs typeface="MS PGothic"/>
              </a:rPr>
              <a:t>号</a:t>
            </a:r>
            <a:r>
              <a:rPr sz="850" spc="10" dirty="0">
                <a:latin typeface="MS PGothic"/>
                <a:cs typeface="MS PGothic"/>
              </a:rPr>
              <a:t>順</a:t>
            </a:r>
            <a:r>
              <a:rPr sz="850" dirty="0">
                <a:latin typeface="MS PGothic"/>
                <a:cs typeface="MS PGothic"/>
              </a:rPr>
              <a:t>に並べ</a:t>
            </a:r>
            <a:r>
              <a:rPr sz="850" spc="-10" dirty="0">
                <a:latin typeface="MS PGothic"/>
                <a:cs typeface="MS PGothic"/>
              </a:rPr>
              <a:t>、</a:t>
            </a:r>
            <a:r>
              <a:rPr sz="850" u="sng" dirty="0">
                <a:uFill>
                  <a:solidFill>
                    <a:srgbClr val="000000"/>
                  </a:solidFill>
                </a:uFill>
                <a:latin typeface="MS PGothic"/>
                <a:cs typeface="MS PGothic"/>
              </a:rPr>
              <a:t>正本</a:t>
            </a:r>
            <a:r>
              <a:rPr sz="850" u="sng" spc="5" dirty="0">
                <a:uFill>
                  <a:solidFill>
                    <a:srgbClr val="000000"/>
                  </a:solidFill>
                </a:uFill>
                <a:latin typeface="MS PGothic"/>
                <a:cs typeface="MS PGothic"/>
              </a:rPr>
              <a:t>1</a:t>
            </a:r>
            <a:r>
              <a:rPr sz="850" u="sng" dirty="0">
                <a:uFill>
                  <a:solidFill>
                    <a:srgbClr val="000000"/>
                  </a:solidFill>
                </a:uFill>
                <a:latin typeface="MS PGothic"/>
                <a:cs typeface="MS PGothic"/>
              </a:rPr>
              <a:t>部</a:t>
            </a:r>
            <a:r>
              <a:rPr sz="850" u="sng" spc="-10" dirty="0">
                <a:uFill>
                  <a:solidFill>
                    <a:srgbClr val="000000"/>
                  </a:solidFill>
                </a:uFill>
                <a:latin typeface="MS PGothic"/>
                <a:cs typeface="MS PGothic"/>
              </a:rPr>
              <a:t>と</a:t>
            </a:r>
            <a:r>
              <a:rPr sz="850" u="sng" dirty="0">
                <a:uFill>
                  <a:solidFill>
                    <a:srgbClr val="000000"/>
                  </a:solidFill>
                </a:uFill>
                <a:latin typeface="MS PGothic"/>
                <a:cs typeface="MS PGothic"/>
              </a:rPr>
              <a:t>副本</a:t>
            </a:r>
            <a:r>
              <a:rPr sz="850" u="sng" spc="5" dirty="0">
                <a:uFill>
                  <a:solidFill>
                    <a:srgbClr val="000000"/>
                  </a:solidFill>
                </a:uFill>
                <a:latin typeface="MS PGothic"/>
                <a:cs typeface="MS PGothic"/>
              </a:rPr>
              <a:t>1</a:t>
            </a:r>
            <a:r>
              <a:rPr sz="850" u="sng" dirty="0">
                <a:uFill>
                  <a:solidFill>
                    <a:srgbClr val="000000"/>
                  </a:solidFill>
                </a:uFill>
                <a:latin typeface="MS PGothic"/>
                <a:cs typeface="MS PGothic"/>
              </a:rPr>
              <a:t>部を提出</a:t>
            </a:r>
            <a:r>
              <a:rPr sz="850" dirty="0">
                <a:latin typeface="MS PGothic"/>
                <a:cs typeface="MS PGothic"/>
              </a:rPr>
              <a:t>す</a:t>
            </a:r>
            <a:r>
              <a:rPr sz="850" spc="-10" dirty="0">
                <a:latin typeface="MS PGothic"/>
                <a:cs typeface="MS PGothic"/>
              </a:rPr>
              <a:t>る</a:t>
            </a:r>
            <a:r>
              <a:rPr sz="850" spc="-5" dirty="0">
                <a:latin typeface="MS PGothic"/>
                <a:cs typeface="MS PGothic"/>
              </a:rPr>
              <a:t>こ</a:t>
            </a:r>
            <a:r>
              <a:rPr sz="850" spc="-10" dirty="0">
                <a:latin typeface="MS PGothic"/>
                <a:cs typeface="MS PGothic"/>
              </a:rPr>
              <a:t>と</a:t>
            </a:r>
            <a:r>
              <a:rPr sz="850" spc="5" dirty="0">
                <a:latin typeface="MS PGothic"/>
                <a:cs typeface="MS PGothic"/>
              </a:rPr>
              <a:t>。</a:t>
            </a:r>
            <a:endParaRPr sz="850">
              <a:latin typeface="MS PGothic"/>
              <a:cs typeface="MS PGothic"/>
            </a:endParaRPr>
          </a:p>
          <a:p>
            <a:pPr>
              <a:lnSpc>
                <a:spcPct val="100000"/>
              </a:lnSpc>
            </a:pPr>
            <a:endParaRPr sz="800">
              <a:latin typeface="MS PGothic"/>
              <a:cs typeface="MS PGothic"/>
            </a:endParaRPr>
          </a:p>
          <a:p>
            <a:pPr>
              <a:lnSpc>
                <a:spcPct val="100000"/>
              </a:lnSpc>
              <a:spcBef>
                <a:spcPts val="25"/>
              </a:spcBef>
            </a:pPr>
            <a:endParaRPr sz="750">
              <a:latin typeface="MS PGothic"/>
              <a:cs typeface="MS PGothic"/>
            </a:endParaRPr>
          </a:p>
          <a:p>
            <a:pPr marL="15875">
              <a:lnSpc>
                <a:spcPct val="100000"/>
              </a:lnSpc>
              <a:spcBef>
                <a:spcPts val="5"/>
              </a:spcBef>
            </a:pPr>
            <a:r>
              <a:rPr sz="850" dirty="0">
                <a:latin typeface="MS PGothic"/>
                <a:cs typeface="MS PGothic"/>
              </a:rPr>
              <a:t>（２）般特新規、業</a:t>
            </a:r>
            <a:r>
              <a:rPr sz="850" spc="-10" dirty="0">
                <a:latin typeface="MS PGothic"/>
                <a:cs typeface="MS PGothic"/>
              </a:rPr>
              <a:t>種</a:t>
            </a:r>
            <a:r>
              <a:rPr sz="850" dirty="0">
                <a:latin typeface="MS PGothic"/>
                <a:cs typeface="MS PGothic"/>
              </a:rPr>
              <a:t>追加等</a:t>
            </a:r>
            <a:r>
              <a:rPr sz="850" spc="5" dirty="0">
                <a:latin typeface="MS PGothic"/>
                <a:cs typeface="MS PGothic"/>
              </a:rPr>
              <a:t>に</a:t>
            </a:r>
            <a:r>
              <a:rPr sz="850" spc="-10" dirty="0">
                <a:latin typeface="MS PGothic"/>
                <a:cs typeface="MS PGothic"/>
              </a:rPr>
              <a:t>伴</a:t>
            </a:r>
            <a:r>
              <a:rPr sz="850" spc="5" dirty="0">
                <a:latin typeface="MS PGothic"/>
                <a:cs typeface="MS PGothic"/>
              </a:rPr>
              <a:t>い</a:t>
            </a:r>
            <a:r>
              <a:rPr sz="850" spc="-10" dirty="0">
                <a:latin typeface="MS PGothic"/>
                <a:cs typeface="MS PGothic"/>
              </a:rPr>
              <a:t>、</a:t>
            </a:r>
            <a:r>
              <a:rPr sz="850" dirty="0">
                <a:latin typeface="MS PGothic"/>
                <a:cs typeface="MS PGothic"/>
              </a:rPr>
              <a:t>専任技術者を変更</a:t>
            </a:r>
            <a:r>
              <a:rPr sz="850" spc="-10" dirty="0">
                <a:latin typeface="MS PGothic"/>
                <a:cs typeface="MS PGothic"/>
              </a:rPr>
              <a:t>する</a:t>
            </a:r>
            <a:r>
              <a:rPr sz="850" dirty="0">
                <a:latin typeface="MS PGothic"/>
                <a:cs typeface="MS PGothic"/>
              </a:rPr>
              <a:t>場合は、</a:t>
            </a:r>
            <a:r>
              <a:rPr sz="850" spc="5" dirty="0">
                <a:latin typeface="MS PGothic"/>
                <a:cs typeface="MS PGothic"/>
              </a:rPr>
              <a:t>「</a:t>
            </a:r>
            <a:r>
              <a:rPr sz="850" dirty="0">
                <a:latin typeface="MS PGothic"/>
                <a:cs typeface="MS PGothic"/>
              </a:rPr>
              <a:t>専任</a:t>
            </a:r>
            <a:r>
              <a:rPr sz="850" spc="-10" dirty="0">
                <a:latin typeface="MS PGothic"/>
                <a:cs typeface="MS PGothic"/>
              </a:rPr>
              <a:t>技</a:t>
            </a:r>
            <a:r>
              <a:rPr sz="850" spc="10" dirty="0">
                <a:latin typeface="MS PGothic"/>
                <a:cs typeface="MS PGothic"/>
              </a:rPr>
              <a:t>術</a:t>
            </a:r>
            <a:r>
              <a:rPr sz="850" spc="-10" dirty="0">
                <a:latin typeface="MS PGothic"/>
                <a:cs typeface="MS PGothic"/>
              </a:rPr>
              <a:t>者</a:t>
            </a:r>
            <a:r>
              <a:rPr sz="850" dirty="0">
                <a:latin typeface="MS PGothic"/>
                <a:cs typeface="MS PGothic"/>
              </a:rPr>
              <a:t>の変更の届出</a:t>
            </a:r>
            <a:r>
              <a:rPr sz="850" spc="5" dirty="0">
                <a:latin typeface="MS PGothic"/>
                <a:cs typeface="MS PGothic"/>
              </a:rPr>
              <a:t>」</a:t>
            </a:r>
            <a:r>
              <a:rPr sz="850" dirty="0">
                <a:latin typeface="MS PGothic"/>
                <a:cs typeface="MS PGothic"/>
              </a:rPr>
              <a:t>が必要</a:t>
            </a:r>
            <a:r>
              <a:rPr sz="850" spc="-5" dirty="0">
                <a:latin typeface="MS PGothic"/>
                <a:cs typeface="MS PGothic"/>
              </a:rPr>
              <a:t>で</a:t>
            </a:r>
            <a:r>
              <a:rPr sz="850" dirty="0">
                <a:latin typeface="MS PGothic"/>
                <a:cs typeface="MS PGothic"/>
              </a:rPr>
              <a:t>す</a:t>
            </a:r>
            <a:r>
              <a:rPr sz="850" spc="5" dirty="0">
                <a:latin typeface="MS PGothic"/>
                <a:cs typeface="MS PGothic"/>
              </a:rPr>
              <a:t>。</a:t>
            </a:r>
            <a:endParaRPr sz="850">
              <a:latin typeface="MS PGothic"/>
              <a:cs typeface="MS PGothic"/>
            </a:endParaRPr>
          </a:p>
          <a:p>
            <a:pPr>
              <a:lnSpc>
                <a:spcPct val="100000"/>
              </a:lnSpc>
            </a:pPr>
            <a:endParaRPr sz="800">
              <a:latin typeface="MS PGothic"/>
              <a:cs typeface="MS PGothic"/>
            </a:endParaRPr>
          </a:p>
          <a:p>
            <a:pPr marL="15875" marR="29209">
              <a:lnSpc>
                <a:spcPts val="930"/>
              </a:lnSpc>
              <a:spcBef>
                <a:spcPts val="640"/>
              </a:spcBef>
            </a:pPr>
            <a:r>
              <a:rPr sz="850" dirty="0">
                <a:latin typeface="MS PGothic"/>
                <a:cs typeface="MS PGothic"/>
              </a:rPr>
              <a:t>（３）上記の内容は</a:t>
            </a:r>
            <a:r>
              <a:rPr sz="850" spc="-10" dirty="0">
                <a:latin typeface="MS PGothic"/>
                <a:cs typeface="MS PGothic"/>
              </a:rPr>
              <a:t>、</a:t>
            </a:r>
            <a:r>
              <a:rPr sz="850" dirty="0">
                <a:latin typeface="MS PGothic"/>
                <a:cs typeface="MS PGothic"/>
              </a:rPr>
              <a:t>許可申請ま</a:t>
            </a:r>
            <a:r>
              <a:rPr sz="850" spc="-5" dirty="0">
                <a:latin typeface="MS PGothic"/>
                <a:cs typeface="MS PGothic"/>
              </a:rPr>
              <a:t>で</a:t>
            </a:r>
            <a:r>
              <a:rPr sz="850" dirty="0">
                <a:latin typeface="MS PGothic"/>
                <a:cs typeface="MS PGothic"/>
              </a:rPr>
              <a:t>に必要</a:t>
            </a:r>
            <a:r>
              <a:rPr sz="850" spc="-5" dirty="0">
                <a:latin typeface="MS PGothic"/>
                <a:cs typeface="MS PGothic"/>
              </a:rPr>
              <a:t>な</a:t>
            </a:r>
            <a:r>
              <a:rPr sz="850" dirty="0">
                <a:latin typeface="MS PGothic"/>
                <a:cs typeface="MS PGothic"/>
              </a:rPr>
              <a:t>変更届等を適正に提出</a:t>
            </a:r>
            <a:r>
              <a:rPr sz="850" spc="-10" dirty="0">
                <a:latin typeface="MS PGothic"/>
                <a:cs typeface="MS PGothic"/>
              </a:rPr>
              <a:t>し</a:t>
            </a:r>
            <a:r>
              <a:rPr sz="850" spc="-5" dirty="0">
                <a:latin typeface="MS PGothic"/>
                <a:cs typeface="MS PGothic"/>
              </a:rPr>
              <a:t>て</a:t>
            </a:r>
            <a:r>
              <a:rPr sz="850" spc="5" dirty="0">
                <a:latin typeface="MS PGothic"/>
                <a:cs typeface="MS PGothic"/>
              </a:rPr>
              <a:t>い</a:t>
            </a:r>
            <a:r>
              <a:rPr sz="850" spc="-10" dirty="0">
                <a:latin typeface="MS PGothic"/>
                <a:cs typeface="MS PGothic"/>
              </a:rPr>
              <a:t>る</a:t>
            </a:r>
            <a:r>
              <a:rPr sz="850" dirty="0">
                <a:latin typeface="MS PGothic"/>
                <a:cs typeface="MS PGothic"/>
              </a:rPr>
              <a:t>場合</a:t>
            </a:r>
            <a:r>
              <a:rPr sz="850" spc="-10" dirty="0">
                <a:latin typeface="MS PGothic"/>
                <a:cs typeface="MS PGothic"/>
              </a:rPr>
              <a:t>の</a:t>
            </a:r>
            <a:r>
              <a:rPr sz="850" dirty="0">
                <a:latin typeface="MS PGothic"/>
                <a:cs typeface="MS PGothic"/>
              </a:rPr>
              <a:t>基</a:t>
            </a:r>
            <a:r>
              <a:rPr sz="850" spc="10" dirty="0">
                <a:latin typeface="MS PGothic"/>
                <a:cs typeface="MS PGothic"/>
              </a:rPr>
              <a:t>本</a:t>
            </a:r>
            <a:r>
              <a:rPr sz="850" spc="-10" dirty="0">
                <a:latin typeface="MS PGothic"/>
                <a:cs typeface="MS PGothic"/>
              </a:rPr>
              <a:t>的</a:t>
            </a:r>
            <a:r>
              <a:rPr sz="850" spc="-5" dirty="0">
                <a:latin typeface="MS PGothic"/>
                <a:cs typeface="MS PGothic"/>
              </a:rPr>
              <a:t>な</a:t>
            </a:r>
            <a:r>
              <a:rPr sz="850" dirty="0">
                <a:latin typeface="MS PGothic"/>
                <a:cs typeface="MS PGothic"/>
              </a:rPr>
              <a:t>もの</a:t>
            </a:r>
            <a:r>
              <a:rPr sz="850" spc="-5" dirty="0">
                <a:latin typeface="MS PGothic"/>
                <a:cs typeface="MS PGothic"/>
              </a:rPr>
              <a:t>で</a:t>
            </a:r>
            <a:r>
              <a:rPr sz="850" dirty="0">
                <a:latin typeface="MS PGothic"/>
                <a:cs typeface="MS PGothic"/>
              </a:rPr>
              <a:t>す</a:t>
            </a:r>
            <a:r>
              <a:rPr sz="850" spc="-10" dirty="0">
                <a:latin typeface="MS PGothic"/>
                <a:cs typeface="MS PGothic"/>
              </a:rPr>
              <a:t>。</a:t>
            </a:r>
            <a:r>
              <a:rPr sz="850" spc="-5" dirty="0">
                <a:latin typeface="MS PGothic"/>
                <a:cs typeface="MS PGothic"/>
              </a:rPr>
              <a:t>こ</a:t>
            </a:r>
            <a:r>
              <a:rPr sz="850" spc="10" dirty="0">
                <a:latin typeface="MS PGothic"/>
                <a:cs typeface="MS PGothic"/>
              </a:rPr>
              <a:t>れ</a:t>
            </a:r>
            <a:r>
              <a:rPr sz="850" spc="-10" dirty="0">
                <a:latin typeface="MS PGothic"/>
                <a:cs typeface="MS PGothic"/>
              </a:rPr>
              <a:t>ま</a:t>
            </a:r>
            <a:r>
              <a:rPr sz="850" spc="5" dirty="0">
                <a:latin typeface="MS PGothic"/>
                <a:cs typeface="MS PGothic"/>
              </a:rPr>
              <a:t>で</a:t>
            </a:r>
            <a:r>
              <a:rPr sz="850" spc="-10" dirty="0">
                <a:latin typeface="MS PGothic"/>
                <a:cs typeface="MS PGothic"/>
              </a:rPr>
              <a:t>の</a:t>
            </a:r>
            <a:r>
              <a:rPr sz="850" dirty="0">
                <a:latin typeface="MS PGothic"/>
                <a:cs typeface="MS PGothic"/>
              </a:rPr>
              <a:t>申請内容に変更があ</a:t>
            </a:r>
            <a:r>
              <a:rPr sz="850" spc="-10" dirty="0">
                <a:latin typeface="MS PGothic"/>
                <a:cs typeface="MS PGothic"/>
              </a:rPr>
              <a:t>る</a:t>
            </a:r>
            <a:r>
              <a:rPr sz="850" dirty="0">
                <a:latin typeface="MS PGothic"/>
                <a:cs typeface="MS PGothic"/>
              </a:rPr>
              <a:t>場合は、上</a:t>
            </a:r>
            <a:r>
              <a:rPr sz="850" spc="10" dirty="0">
                <a:latin typeface="MS PGothic"/>
                <a:cs typeface="MS PGothic"/>
              </a:rPr>
              <a:t>記 </a:t>
            </a:r>
            <a:r>
              <a:rPr sz="850" dirty="0">
                <a:latin typeface="MS PGothic"/>
                <a:cs typeface="MS PGothic"/>
              </a:rPr>
              <a:t>の書</a:t>
            </a:r>
            <a:r>
              <a:rPr sz="850" spc="-10" dirty="0">
                <a:latin typeface="MS PGothic"/>
                <a:cs typeface="MS PGothic"/>
              </a:rPr>
              <a:t>類</a:t>
            </a:r>
            <a:r>
              <a:rPr sz="850" spc="5" dirty="0">
                <a:latin typeface="MS PGothic"/>
                <a:cs typeface="MS PGothic"/>
              </a:rPr>
              <a:t>に</a:t>
            </a:r>
            <a:r>
              <a:rPr sz="850" dirty="0">
                <a:latin typeface="MS PGothic"/>
                <a:cs typeface="MS PGothic"/>
              </a:rPr>
              <a:t>加</a:t>
            </a:r>
            <a:r>
              <a:rPr sz="850" spc="-5" dirty="0">
                <a:latin typeface="MS PGothic"/>
                <a:cs typeface="MS PGothic"/>
              </a:rPr>
              <a:t>え</a:t>
            </a:r>
            <a:r>
              <a:rPr sz="850" spc="-10" dirty="0">
                <a:latin typeface="MS PGothic"/>
                <a:cs typeface="MS PGothic"/>
              </a:rPr>
              <a:t>、</a:t>
            </a:r>
            <a:r>
              <a:rPr sz="850" spc="10" dirty="0">
                <a:latin typeface="MS PGothic"/>
                <a:cs typeface="MS PGothic"/>
              </a:rPr>
              <a:t>変</a:t>
            </a:r>
            <a:r>
              <a:rPr sz="850" spc="-10" dirty="0">
                <a:latin typeface="MS PGothic"/>
                <a:cs typeface="MS PGothic"/>
              </a:rPr>
              <a:t>更</a:t>
            </a:r>
            <a:r>
              <a:rPr sz="850" dirty="0">
                <a:latin typeface="MS PGothic"/>
                <a:cs typeface="MS PGothic"/>
              </a:rPr>
              <a:t>届等を提出</a:t>
            </a:r>
            <a:r>
              <a:rPr sz="850" spc="-10" dirty="0">
                <a:latin typeface="MS PGothic"/>
                <a:cs typeface="MS PGothic"/>
              </a:rPr>
              <a:t>し</a:t>
            </a:r>
            <a:r>
              <a:rPr sz="850" spc="-5" dirty="0">
                <a:latin typeface="MS PGothic"/>
                <a:cs typeface="MS PGothic"/>
              </a:rPr>
              <a:t>て</a:t>
            </a:r>
            <a:r>
              <a:rPr sz="850" spc="5" dirty="0">
                <a:latin typeface="MS PGothic"/>
                <a:cs typeface="MS PGothic"/>
              </a:rPr>
              <a:t>い</a:t>
            </a:r>
            <a:r>
              <a:rPr sz="850" spc="-10" dirty="0">
                <a:latin typeface="MS PGothic"/>
                <a:cs typeface="MS PGothic"/>
              </a:rPr>
              <a:t>た</a:t>
            </a:r>
            <a:r>
              <a:rPr sz="850" spc="-5" dirty="0">
                <a:latin typeface="MS PGothic"/>
                <a:cs typeface="MS PGothic"/>
              </a:rPr>
              <a:t>だ</a:t>
            </a:r>
            <a:r>
              <a:rPr sz="850" spc="5" dirty="0">
                <a:latin typeface="MS PGothic"/>
                <a:cs typeface="MS PGothic"/>
              </a:rPr>
              <a:t>く</a:t>
            </a:r>
            <a:r>
              <a:rPr sz="850" spc="-10" dirty="0">
                <a:latin typeface="MS PGothic"/>
                <a:cs typeface="MS PGothic"/>
              </a:rPr>
              <a:t>場</a:t>
            </a:r>
            <a:r>
              <a:rPr sz="850" dirty="0">
                <a:latin typeface="MS PGothic"/>
                <a:cs typeface="MS PGothic"/>
              </a:rPr>
              <a:t>合があ</a:t>
            </a:r>
            <a:r>
              <a:rPr sz="850" spc="-5" dirty="0">
                <a:latin typeface="MS PGothic"/>
                <a:cs typeface="MS PGothic"/>
              </a:rPr>
              <a:t>り</a:t>
            </a:r>
            <a:r>
              <a:rPr sz="850" dirty="0">
                <a:latin typeface="MS PGothic"/>
                <a:cs typeface="MS PGothic"/>
              </a:rPr>
              <a:t>ます</a:t>
            </a:r>
            <a:r>
              <a:rPr sz="850" spc="5" dirty="0">
                <a:latin typeface="MS PGothic"/>
                <a:cs typeface="MS PGothic"/>
              </a:rPr>
              <a:t>。</a:t>
            </a:r>
            <a:endParaRPr sz="850">
              <a:latin typeface="MS PGothic"/>
              <a:cs typeface="MS PGothic"/>
            </a:endParaRPr>
          </a:p>
          <a:p>
            <a:pPr marL="15875" marR="55244">
              <a:lnSpc>
                <a:spcPts val="919"/>
              </a:lnSpc>
              <a:spcBef>
                <a:spcPts val="635"/>
              </a:spcBef>
            </a:pPr>
            <a:r>
              <a:rPr sz="850" dirty="0">
                <a:latin typeface="MS PGothic"/>
                <a:cs typeface="MS PGothic"/>
              </a:rPr>
              <a:t>（４）新規許可の場合は</a:t>
            </a:r>
            <a:r>
              <a:rPr sz="850" spc="-10" dirty="0">
                <a:latin typeface="MS PGothic"/>
                <a:cs typeface="MS PGothic"/>
              </a:rPr>
              <a:t>、</a:t>
            </a:r>
            <a:r>
              <a:rPr sz="850" dirty="0">
                <a:latin typeface="MS PGothic"/>
                <a:cs typeface="MS PGothic"/>
              </a:rPr>
              <a:t>上記以外に経営業務管理責</a:t>
            </a:r>
            <a:r>
              <a:rPr sz="850" spc="-10" dirty="0">
                <a:latin typeface="MS PGothic"/>
                <a:cs typeface="MS PGothic"/>
              </a:rPr>
              <a:t>任</a:t>
            </a:r>
            <a:r>
              <a:rPr sz="850" spc="10" dirty="0">
                <a:latin typeface="MS PGothic"/>
                <a:cs typeface="MS PGothic"/>
              </a:rPr>
              <a:t>者</a:t>
            </a:r>
            <a:r>
              <a:rPr sz="850" dirty="0">
                <a:latin typeface="MS PGothic"/>
                <a:cs typeface="MS PGothic"/>
              </a:rPr>
              <a:t>の</a:t>
            </a:r>
            <a:r>
              <a:rPr sz="850" spc="-10" dirty="0">
                <a:latin typeface="MS PGothic"/>
                <a:cs typeface="MS PGothic"/>
              </a:rPr>
              <a:t>要</a:t>
            </a:r>
            <a:r>
              <a:rPr sz="850" dirty="0">
                <a:latin typeface="MS PGothic"/>
                <a:cs typeface="MS PGothic"/>
              </a:rPr>
              <a:t>件を確認す</a:t>
            </a:r>
            <a:r>
              <a:rPr sz="850" spc="-10" dirty="0">
                <a:latin typeface="MS PGothic"/>
                <a:cs typeface="MS PGothic"/>
              </a:rPr>
              <a:t>る</a:t>
            </a:r>
            <a:r>
              <a:rPr sz="850" dirty="0">
                <a:latin typeface="MS PGothic"/>
                <a:cs typeface="MS PGothic"/>
              </a:rPr>
              <a:t>書類</a:t>
            </a:r>
            <a:r>
              <a:rPr sz="850" spc="-5" dirty="0">
                <a:latin typeface="MS PGothic"/>
                <a:cs typeface="MS PGothic"/>
              </a:rPr>
              <a:t>な</a:t>
            </a:r>
            <a:r>
              <a:rPr sz="850" spc="5" dirty="0">
                <a:latin typeface="MS PGothic"/>
                <a:cs typeface="MS PGothic"/>
              </a:rPr>
              <a:t>ど</a:t>
            </a:r>
            <a:r>
              <a:rPr sz="850" dirty="0">
                <a:latin typeface="MS PGothic"/>
                <a:cs typeface="MS PGothic"/>
              </a:rPr>
              <a:t>が</a:t>
            </a:r>
            <a:r>
              <a:rPr sz="850" spc="-10" dirty="0">
                <a:latin typeface="MS PGothic"/>
                <a:cs typeface="MS PGothic"/>
              </a:rPr>
              <a:t>必</a:t>
            </a:r>
            <a:r>
              <a:rPr sz="850" spc="10" dirty="0">
                <a:latin typeface="MS PGothic"/>
                <a:cs typeface="MS PGothic"/>
              </a:rPr>
              <a:t>要</a:t>
            </a:r>
            <a:r>
              <a:rPr sz="850" spc="-10" dirty="0">
                <a:latin typeface="MS PGothic"/>
                <a:cs typeface="MS PGothic"/>
              </a:rPr>
              <a:t>と</a:t>
            </a:r>
            <a:r>
              <a:rPr sz="850" spc="-5" dirty="0">
                <a:latin typeface="MS PGothic"/>
                <a:cs typeface="MS PGothic"/>
              </a:rPr>
              <a:t>な</a:t>
            </a:r>
            <a:r>
              <a:rPr sz="850" spc="-10" dirty="0">
                <a:latin typeface="MS PGothic"/>
                <a:cs typeface="MS PGothic"/>
              </a:rPr>
              <a:t>る</a:t>
            </a:r>
            <a:r>
              <a:rPr sz="850" dirty="0">
                <a:latin typeface="MS PGothic"/>
                <a:cs typeface="MS PGothic"/>
              </a:rPr>
              <a:t>場</a:t>
            </a:r>
            <a:r>
              <a:rPr sz="850" spc="-10" dirty="0">
                <a:latin typeface="MS PGothic"/>
                <a:cs typeface="MS PGothic"/>
              </a:rPr>
              <a:t>合</a:t>
            </a:r>
            <a:r>
              <a:rPr sz="850" spc="10" dirty="0">
                <a:latin typeface="MS PGothic"/>
                <a:cs typeface="MS PGothic"/>
              </a:rPr>
              <a:t>が</a:t>
            </a:r>
            <a:r>
              <a:rPr sz="850" dirty="0">
                <a:latin typeface="MS PGothic"/>
                <a:cs typeface="MS PGothic"/>
              </a:rPr>
              <a:t>あ</a:t>
            </a:r>
            <a:r>
              <a:rPr sz="850" spc="-5" dirty="0">
                <a:latin typeface="MS PGothic"/>
                <a:cs typeface="MS PGothic"/>
              </a:rPr>
              <a:t>り</a:t>
            </a:r>
            <a:r>
              <a:rPr sz="850" spc="-10" dirty="0">
                <a:latin typeface="MS PGothic"/>
                <a:cs typeface="MS PGothic"/>
              </a:rPr>
              <a:t>ま</a:t>
            </a:r>
            <a:r>
              <a:rPr sz="850" dirty="0">
                <a:latin typeface="MS PGothic"/>
                <a:cs typeface="MS PGothic"/>
              </a:rPr>
              <a:t>すの</a:t>
            </a:r>
            <a:r>
              <a:rPr sz="850" spc="-5" dirty="0">
                <a:latin typeface="MS PGothic"/>
                <a:cs typeface="MS PGothic"/>
              </a:rPr>
              <a:t>で</a:t>
            </a:r>
            <a:r>
              <a:rPr sz="850" dirty="0">
                <a:latin typeface="MS PGothic"/>
                <a:cs typeface="MS PGothic"/>
              </a:rPr>
              <a:t>、詳</a:t>
            </a:r>
            <a:r>
              <a:rPr sz="850" spc="-10" dirty="0">
                <a:latin typeface="MS PGothic"/>
                <a:cs typeface="MS PGothic"/>
              </a:rPr>
              <a:t>し</a:t>
            </a:r>
            <a:r>
              <a:rPr sz="850" spc="5" dirty="0">
                <a:latin typeface="MS PGothic"/>
                <a:cs typeface="MS PGothic"/>
              </a:rPr>
              <a:t>く</a:t>
            </a:r>
            <a:r>
              <a:rPr sz="850" spc="-10" dirty="0">
                <a:latin typeface="MS PGothic"/>
                <a:cs typeface="MS PGothic"/>
              </a:rPr>
              <a:t>は</a:t>
            </a:r>
            <a:r>
              <a:rPr sz="850" spc="5" dirty="0">
                <a:latin typeface="MS PGothic"/>
                <a:cs typeface="MS PGothic"/>
              </a:rPr>
              <a:t>「</a:t>
            </a:r>
            <a:r>
              <a:rPr sz="850" spc="10" dirty="0">
                <a:latin typeface="MS PGothic"/>
                <a:cs typeface="MS PGothic"/>
              </a:rPr>
              <a:t>建</a:t>
            </a:r>
            <a:r>
              <a:rPr sz="850" spc="-10" dirty="0">
                <a:latin typeface="MS PGothic"/>
                <a:cs typeface="MS PGothic"/>
              </a:rPr>
              <a:t>設</a:t>
            </a:r>
            <a:r>
              <a:rPr sz="850" dirty="0">
                <a:latin typeface="MS PGothic"/>
                <a:cs typeface="MS PGothic"/>
              </a:rPr>
              <a:t>業許可の手</a:t>
            </a:r>
            <a:r>
              <a:rPr sz="850" spc="10" dirty="0">
                <a:latin typeface="MS PGothic"/>
                <a:cs typeface="MS PGothic"/>
              </a:rPr>
              <a:t>引 </a:t>
            </a:r>
            <a:r>
              <a:rPr sz="850" dirty="0">
                <a:latin typeface="MS PGothic"/>
                <a:cs typeface="MS PGothic"/>
              </a:rPr>
              <a:t>き</a:t>
            </a:r>
            <a:r>
              <a:rPr sz="850" spc="5" dirty="0">
                <a:latin typeface="MS PGothic"/>
                <a:cs typeface="MS PGothic"/>
              </a:rPr>
              <a:t>」</a:t>
            </a:r>
            <a:r>
              <a:rPr sz="850" spc="-10" dirty="0">
                <a:latin typeface="MS PGothic"/>
                <a:cs typeface="MS PGothic"/>
              </a:rPr>
              <a:t>を</a:t>
            </a:r>
            <a:r>
              <a:rPr sz="850" spc="10" dirty="0">
                <a:latin typeface="MS PGothic"/>
                <a:cs typeface="MS PGothic"/>
              </a:rPr>
              <a:t>参</a:t>
            </a:r>
            <a:r>
              <a:rPr sz="850" spc="-10" dirty="0">
                <a:latin typeface="MS PGothic"/>
                <a:cs typeface="MS PGothic"/>
              </a:rPr>
              <a:t>照</a:t>
            </a:r>
            <a:r>
              <a:rPr sz="850" dirty="0">
                <a:latin typeface="MS PGothic"/>
                <a:cs typeface="MS PGothic"/>
              </a:rPr>
              <a:t>し</a:t>
            </a:r>
            <a:r>
              <a:rPr sz="850" spc="-5" dirty="0">
                <a:latin typeface="MS PGothic"/>
                <a:cs typeface="MS PGothic"/>
              </a:rPr>
              <a:t>ていた</a:t>
            </a:r>
            <a:r>
              <a:rPr sz="850" spc="-10" dirty="0">
                <a:latin typeface="MS PGothic"/>
                <a:cs typeface="MS PGothic"/>
              </a:rPr>
              <a:t>だ</a:t>
            </a:r>
            <a:r>
              <a:rPr sz="850" spc="5" dirty="0">
                <a:latin typeface="MS PGothic"/>
                <a:cs typeface="MS PGothic"/>
              </a:rPr>
              <a:t>く</a:t>
            </a:r>
            <a:r>
              <a:rPr sz="850" dirty="0">
                <a:latin typeface="MS PGothic"/>
                <a:cs typeface="MS PGothic"/>
              </a:rPr>
              <a:t>か</a:t>
            </a:r>
            <a:r>
              <a:rPr sz="850" spc="-10" dirty="0">
                <a:latin typeface="MS PGothic"/>
                <a:cs typeface="MS PGothic"/>
              </a:rPr>
              <a:t>、</a:t>
            </a:r>
            <a:r>
              <a:rPr sz="850" dirty="0">
                <a:latin typeface="MS PGothic"/>
                <a:cs typeface="MS PGothic"/>
              </a:rPr>
              <a:t>下記問</a:t>
            </a:r>
            <a:r>
              <a:rPr sz="850" spc="-5" dirty="0">
                <a:latin typeface="MS PGothic"/>
                <a:cs typeface="MS PGothic"/>
              </a:rPr>
              <a:t>い</a:t>
            </a:r>
            <a:r>
              <a:rPr sz="850" dirty="0">
                <a:latin typeface="MS PGothic"/>
                <a:cs typeface="MS PGothic"/>
              </a:rPr>
              <a:t>合わせ先ま</a:t>
            </a:r>
            <a:r>
              <a:rPr sz="850" spc="-5" dirty="0">
                <a:latin typeface="MS PGothic"/>
                <a:cs typeface="MS PGothic"/>
              </a:rPr>
              <a:t>で</a:t>
            </a:r>
            <a:r>
              <a:rPr sz="850" dirty="0">
                <a:latin typeface="MS PGothic"/>
                <a:cs typeface="MS PGothic"/>
              </a:rPr>
              <a:t>直接</a:t>
            </a:r>
            <a:r>
              <a:rPr sz="850" spc="-10" dirty="0">
                <a:latin typeface="MS PGothic"/>
                <a:cs typeface="MS PGothic"/>
              </a:rPr>
              <a:t>、</a:t>
            </a:r>
            <a:r>
              <a:rPr sz="850" spc="5" dirty="0">
                <a:latin typeface="MS PGothic"/>
                <a:cs typeface="MS PGothic"/>
              </a:rPr>
              <a:t>お</a:t>
            </a:r>
            <a:r>
              <a:rPr sz="850" spc="-10" dirty="0">
                <a:latin typeface="MS PGothic"/>
                <a:cs typeface="MS PGothic"/>
              </a:rPr>
              <a:t>尋</a:t>
            </a:r>
            <a:r>
              <a:rPr sz="850" dirty="0">
                <a:latin typeface="MS PGothic"/>
                <a:cs typeface="MS PGothic"/>
              </a:rPr>
              <a:t>ね</a:t>
            </a:r>
            <a:r>
              <a:rPr sz="850" spc="5" dirty="0">
                <a:latin typeface="MS PGothic"/>
                <a:cs typeface="MS PGothic"/>
              </a:rPr>
              <a:t>く</a:t>
            </a:r>
            <a:r>
              <a:rPr sz="850" spc="-5" dirty="0">
                <a:latin typeface="MS PGothic"/>
                <a:cs typeface="MS PGothic"/>
              </a:rPr>
              <a:t>だ</a:t>
            </a:r>
            <a:r>
              <a:rPr sz="850" spc="-10" dirty="0">
                <a:latin typeface="MS PGothic"/>
                <a:cs typeface="MS PGothic"/>
              </a:rPr>
              <a:t>さ</a:t>
            </a:r>
            <a:r>
              <a:rPr sz="850" spc="-5" dirty="0">
                <a:latin typeface="MS PGothic"/>
                <a:cs typeface="MS PGothic"/>
              </a:rPr>
              <a:t>い</a:t>
            </a:r>
            <a:r>
              <a:rPr sz="850" spc="5" dirty="0">
                <a:latin typeface="MS PGothic"/>
                <a:cs typeface="MS PGothic"/>
              </a:rPr>
              <a:t>。</a:t>
            </a:r>
            <a:endParaRPr sz="850">
              <a:latin typeface="MS PGothic"/>
              <a:cs typeface="MS PGothic"/>
            </a:endParaRPr>
          </a:p>
          <a:p>
            <a:pPr>
              <a:lnSpc>
                <a:spcPct val="100000"/>
              </a:lnSpc>
              <a:spcBef>
                <a:spcPts val="15"/>
              </a:spcBef>
            </a:pPr>
            <a:endParaRPr sz="550">
              <a:latin typeface="MS PGothic"/>
              <a:cs typeface="MS PGothic"/>
            </a:endParaRPr>
          </a:p>
          <a:p>
            <a:pPr marL="15875" marR="5080" algn="just">
              <a:lnSpc>
                <a:spcPct val="90500"/>
              </a:lnSpc>
            </a:pPr>
            <a:r>
              <a:rPr sz="850" dirty="0">
                <a:latin typeface="MS PGothic"/>
                <a:cs typeface="MS PGothic"/>
              </a:rPr>
              <a:t>（５）個人事業主の方が法</a:t>
            </a:r>
            <a:r>
              <a:rPr sz="850" spc="-10" dirty="0">
                <a:latin typeface="MS PGothic"/>
                <a:cs typeface="MS PGothic"/>
              </a:rPr>
              <a:t>人</a:t>
            </a:r>
            <a:r>
              <a:rPr sz="850" spc="10" dirty="0">
                <a:latin typeface="MS PGothic"/>
                <a:cs typeface="MS PGothic"/>
              </a:rPr>
              <a:t>成</a:t>
            </a:r>
            <a:r>
              <a:rPr sz="850" spc="-10" dirty="0">
                <a:latin typeface="MS PGothic"/>
                <a:cs typeface="MS PGothic"/>
              </a:rPr>
              <a:t>り</a:t>
            </a:r>
            <a:r>
              <a:rPr sz="850" dirty="0">
                <a:latin typeface="MS PGothic"/>
                <a:cs typeface="MS PGothic"/>
              </a:rPr>
              <a:t>す</a:t>
            </a:r>
            <a:r>
              <a:rPr sz="850" spc="-10" dirty="0">
                <a:latin typeface="MS PGothic"/>
                <a:cs typeface="MS PGothic"/>
              </a:rPr>
              <a:t>る</a:t>
            </a:r>
            <a:r>
              <a:rPr sz="850" dirty="0">
                <a:latin typeface="MS PGothic"/>
                <a:cs typeface="MS PGothic"/>
              </a:rPr>
              <a:t>場合</a:t>
            </a:r>
            <a:r>
              <a:rPr sz="850" spc="-10" dirty="0">
                <a:latin typeface="MS PGothic"/>
                <a:cs typeface="MS PGothic"/>
              </a:rPr>
              <a:t>、</a:t>
            </a:r>
            <a:r>
              <a:rPr sz="850" dirty="0">
                <a:latin typeface="MS PGothic"/>
                <a:cs typeface="MS PGothic"/>
              </a:rPr>
              <a:t>個人事業主の方が事業</a:t>
            </a:r>
            <a:r>
              <a:rPr sz="850" spc="-10" dirty="0">
                <a:latin typeface="MS PGothic"/>
                <a:cs typeface="MS PGothic"/>
              </a:rPr>
              <a:t>承</a:t>
            </a:r>
            <a:r>
              <a:rPr sz="850" spc="10" dirty="0">
                <a:latin typeface="MS PGothic"/>
                <a:cs typeface="MS PGothic"/>
              </a:rPr>
              <a:t>継</a:t>
            </a:r>
            <a:r>
              <a:rPr sz="850" spc="-10" dirty="0">
                <a:latin typeface="MS PGothic"/>
                <a:cs typeface="MS PGothic"/>
              </a:rPr>
              <a:t>する</a:t>
            </a:r>
            <a:r>
              <a:rPr sz="850" dirty="0">
                <a:latin typeface="MS PGothic"/>
                <a:cs typeface="MS PGothic"/>
              </a:rPr>
              <a:t>場合は</a:t>
            </a:r>
            <a:r>
              <a:rPr sz="850" spc="-10" dirty="0">
                <a:latin typeface="MS PGothic"/>
                <a:cs typeface="MS PGothic"/>
              </a:rPr>
              <a:t>、</a:t>
            </a:r>
            <a:r>
              <a:rPr sz="850" dirty="0">
                <a:latin typeface="MS PGothic"/>
                <a:cs typeface="MS PGothic"/>
              </a:rPr>
              <a:t>廃業届</a:t>
            </a:r>
            <a:r>
              <a:rPr sz="850" spc="-10" dirty="0">
                <a:latin typeface="MS PGothic"/>
                <a:cs typeface="MS PGothic"/>
              </a:rPr>
              <a:t>と</a:t>
            </a:r>
            <a:r>
              <a:rPr sz="850" dirty="0">
                <a:latin typeface="MS PGothic"/>
                <a:cs typeface="MS PGothic"/>
              </a:rPr>
              <a:t>新規許可申請が必要</a:t>
            </a:r>
            <a:r>
              <a:rPr sz="850" spc="-10" dirty="0">
                <a:latin typeface="MS PGothic"/>
                <a:cs typeface="MS PGothic"/>
              </a:rPr>
              <a:t>と</a:t>
            </a:r>
            <a:r>
              <a:rPr sz="850" spc="-5" dirty="0">
                <a:latin typeface="MS PGothic"/>
                <a:cs typeface="MS PGothic"/>
              </a:rPr>
              <a:t>なり</a:t>
            </a:r>
            <a:r>
              <a:rPr sz="850" spc="-10" dirty="0">
                <a:latin typeface="MS PGothic"/>
                <a:cs typeface="MS PGothic"/>
              </a:rPr>
              <a:t>、</a:t>
            </a:r>
            <a:r>
              <a:rPr sz="850" dirty="0">
                <a:latin typeface="MS PGothic"/>
                <a:cs typeface="MS PGothic"/>
              </a:rPr>
              <a:t>許可番号は新番号に</a:t>
            </a:r>
            <a:r>
              <a:rPr sz="850" spc="-5" dirty="0">
                <a:latin typeface="MS PGothic"/>
                <a:cs typeface="MS PGothic"/>
              </a:rPr>
              <a:t>なり</a:t>
            </a:r>
            <a:r>
              <a:rPr sz="850" spc="10" dirty="0">
                <a:latin typeface="MS PGothic"/>
                <a:cs typeface="MS PGothic"/>
              </a:rPr>
              <a:t>ま </a:t>
            </a:r>
            <a:r>
              <a:rPr sz="850" dirty="0">
                <a:latin typeface="MS PGothic"/>
                <a:cs typeface="MS PGothic"/>
              </a:rPr>
              <a:t>す</a:t>
            </a:r>
            <a:r>
              <a:rPr sz="850" spc="-10" dirty="0">
                <a:latin typeface="MS PGothic"/>
                <a:cs typeface="MS PGothic"/>
              </a:rPr>
              <a:t>。</a:t>
            </a:r>
            <a:r>
              <a:rPr sz="850" spc="-5" dirty="0">
                <a:latin typeface="MS PGothic"/>
                <a:cs typeface="MS PGothic"/>
              </a:rPr>
              <a:t>た</a:t>
            </a:r>
            <a:r>
              <a:rPr sz="850" spc="-10" dirty="0">
                <a:latin typeface="MS PGothic"/>
                <a:cs typeface="MS PGothic"/>
              </a:rPr>
              <a:t>だし</a:t>
            </a:r>
            <a:r>
              <a:rPr sz="850" dirty="0">
                <a:latin typeface="MS PGothic"/>
                <a:cs typeface="MS PGothic"/>
              </a:rPr>
              <a:t>、一定の要件</a:t>
            </a:r>
            <a:r>
              <a:rPr sz="850" spc="-10" dirty="0">
                <a:latin typeface="MS PGothic"/>
                <a:cs typeface="MS PGothic"/>
              </a:rPr>
              <a:t>を</a:t>
            </a:r>
            <a:r>
              <a:rPr sz="850" spc="10" dirty="0">
                <a:latin typeface="MS PGothic"/>
                <a:cs typeface="MS PGothic"/>
              </a:rPr>
              <a:t>満</a:t>
            </a:r>
            <a:r>
              <a:rPr sz="850" spc="-10" dirty="0">
                <a:latin typeface="MS PGothic"/>
                <a:cs typeface="MS PGothic"/>
              </a:rPr>
              <a:t>た</a:t>
            </a:r>
            <a:r>
              <a:rPr sz="850" dirty="0">
                <a:latin typeface="MS PGothic"/>
                <a:cs typeface="MS PGothic"/>
              </a:rPr>
              <a:t>す場</a:t>
            </a:r>
            <a:r>
              <a:rPr sz="850" spc="-10" dirty="0">
                <a:latin typeface="MS PGothic"/>
                <a:cs typeface="MS PGothic"/>
              </a:rPr>
              <a:t>合</a:t>
            </a:r>
            <a:r>
              <a:rPr sz="850" spc="5" dirty="0">
                <a:latin typeface="MS PGothic"/>
                <a:cs typeface="MS PGothic"/>
              </a:rPr>
              <a:t>に</a:t>
            </a:r>
            <a:r>
              <a:rPr sz="850" dirty="0">
                <a:latin typeface="MS PGothic"/>
                <a:cs typeface="MS PGothic"/>
              </a:rPr>
              <a:t>限</a:t>
            </a:r>
            <a:r>
              <a:rPr sz="850" spc="-5" dirty="0">
                <a:latin typeface="MS PGothic"/>
                <a:cs typeface="MS PGothic"/>
              </a:rPr>
              <a:t>り</a:t>
            </a:r>
            <a:r>
              <a:rPr sz="850" spc="-10" dirty="0">
                <a:latin typeface="MS PGothic"/>
                <a:cs typeface="MS PGothic"/>
              </a:rPr>
              <a:t>、</a:t>
            </a:r>
            <a:r>
              <a:rPr sz="850" dirty="0">
                <a:latin typeface="MS PGothic"/>
                <a:cs typeface="MS PGothic"/>
              </a:rPr>
              <a:t>許可番号を引</a:t>
            </a:r>
            <a:r>
              <a:rPr sz="850" spc="-10" dirty="0">
                <a:latin typeface="MS PGothic"/>
                <a:cs typeface="MS PGothic"/>
              </a:rPr>
              <a:t>き</a:t>
            </a:r>
            <a:r>
              <a:rPr sz="850" dirty="0">
                <a:latin typeface="MS PGothic"/>
                <a:cs typeface="MS PGothic"/>
              </a:rPr>
              <a:t>継</a:t>
            </a:r>
            <a:r>
              <a:rPr sz="850" spc="-5" dirty="0">
                <a:latin typeface="MS PGothic"/>
                <a:cs typeface="MS PGothic"/>
              </a:rPr>
              <a:t>ぐ</a:t>
            </a:r>
            <a:r>
              <a:rPr sz="850" spc="-10" dirty="0">
                <a:latin typeface="MS PGothic"/>
                <a:cs typeface="MS PGothic"/>
              </a:rPr>
              <a:t>とと</a:t>
            </a:r>
            <a:r>
              <a:rPr sz="850" dirty="0">
                <a:latin typeface="MS PGothic"/>
                <a:cs typeface="MS PGothic"/>
              </a:rPr>
              <a:t>もに経営事項審査に</a:t>
            </a:r>
            <a:r>
              <a:rPr sz="850" spc="-5" dirty="0">
                <a:latin typeface="MS PGothic"/>
                <a:cs typeface="MS PGothic"/>
              </a:rPr>
              <a:t>お</a:t>
            </a:r>
            <a:r>
              <a:rPr sz="850" spc="5" dirty="0">
                <a:latin typeface="MS PGothic"/>
                <a:cs typeface="MS PGothic"/>
              </a:rPr>
              <a:t>け</a:t>
            </a:r>
            <a:r>
              <a:rPr sz="850" spc="-10" dirty="0">
                <a:latin typeface="MS PGothic"/>
                <a:cs typeface="MS PGothic"/>
              </a:rPr>
              <a:t>る</a:t>
            </a:r>
            <a:r>
              <a:rPr sz="850" dirty="0">
                <a:latin typeface="MS PGothic"/>
                <a:cs typeface="MS PGothic"/>
              </a:rPr>
              <a:t>完成</a:t>
            </a:r>
            <a:r>
              <a:rPr sz="850" spc="-10" dirty="0">
                <a:latin typeface="MS PGothic"/>
                <a:cs typeface="MS PGothic"/>
              </a:rPr>
              <a:t>工</a:t>
            </a:r>
            <a:r>
              <a:rPr sz="850" dirty="0">
                <a:latin typeface="MS PGothic"/>
                <a:cs typeface="MS PGothic"/>
              </a:rPr>
              <a:t>事</a:t>
            </a:r>
            <a:r>
              <a:rPr sz="850" spc="10" dirty="0">
                <a:latin typeface="MS PGothic"/>
                <a:cs typeface="MS PGothic"/>
              </a:rPr>
              <a:t>高</a:t>
            </a:r>
            <a:r>
              <a:rPr sz="850" spc="-10" dirty="0">
                <a:latin typeface="MS PGothic"/>
                <a:cs typeface="MS PGothic"/>
              </a:rPr>
              <a:t>等</a:t>
            </a:r>
            <a:r>
              <a:rPr sz="850" dirty="0">
                <a:latin typeface="MS PGothic"/>
                <a:cs typeface="MS PGothic"/>
              </a:rPr>
              <a:t>の承継が認</a:t>
            </a:r>
            <a:r>
              <a:rPr sz="850" spc="5" dirty="0">
                <a:latin typeface="MS PGothic"/>
                <a:cs typeface="MS PGothic"/>
              </a:rPr>
              <a:t>め</a:t>
            </a:r>
            <a:r>
              <a:rPr sz="850" spc="-10" dirty="0">
                <a:latin typeface="MS PGothic"/>
                <a:cs typeface="MS PGothic"/>
              </a:rPr>
              <a:t>ら</a:t>
            </a:r>
            <a:r>
              <a:rPr sz="850" dirty="0">
                <a:latin typeface="MS PGothic"/>
                <a:cs typeface="MS PGothic"/>
              </a:rPr>
              <a:t>れ</a:t>
            </a:r>
            <a:r>
              <a:rPr sz="850" spc="-10" dirty="0">
                <a:latin typeface="MS PGothic"/>
                <a:cs typeface="MS PGothic"/>
              </a:rPr>
              <a:t>、</a:t>
            </a:r>
            <a:r>
              <a:rPr sz="850" dirty="0">
                <a:latin typeface="MS PGothic"/>
                <a:cs typeface="MS PGothic"/>
              </a:rPr>
              <a:t>入札参加資格</a:t>
            </a:r>
            <a:r>
              <a:rPr sz="850" spc="-10" dirty="0">
                <a:latin typeface="MS PGothic"/>
                <a:cs typeface="MS PGothic"/>
              </a:rPr>
              <a:t>も</a:t>
            </a:r>
            <a:r>
              <a:rPr sz="850" spc="10" dirty="0">
                <a:latin typeface="MS PGothic"/>
                <a:cs typeface="MS PGothic"/>
              </a:rPr>
              <a:t>承 </a:t>
            </a:r>
            <a:r>
              <a:rPr sz="850" dirty="0">
                <a:latin typeface="MS PGothic"/>
                <a:cs typeface="MS PGothic"/>
              </a:rPr>
              <a:t>継</a:t>
            </a:r>
            <a:r>
              <a:rPr sz="850" spc="-10" dirty="0">
                <a:latin typeface="MS PGothic"/>
                <a:cs typeface="MS PGothic"/>
              </a:rPr>
              <a:t>さ</a:t>
            </a:r>
            <a:r>
              <a:rPr sz="850" dirty="0">
                <a:latin typeface="MS PGothic"/>
                <a:cs typeface="MS PGothic"/>
              </a:rPr>
              <a:t>れま</a:t>
            </a:r>
            <a:r>
              <a:rPr sz="850" spc="-10" dirty="0">
                <a:latin typeface="MS PGothic"/>
                <a:cs typeface="MS PGothic"/>
              </a:rPr>
              <a:t>す</a:t>
            </a:r>
            <a:r>
              <a:rPr sz="850" dirty="0">
                <a:latin typeface="MS PGothic"/>
                <a:cs typeface="MS PGothic"/>
              </a:rPr>
              <a:t>の</a:t>
            </a:r>
            <a:r>
              <a:rPr sz="850" spc="-5" dirty="0">
                <a:latin typeface="MS PGothic"/>
                <a:cs typeface="MS PGothic"/>
              </a:rPr>
              <a:t>で</a:t>
            </a:r>
            <a:r>
              <a:rPr sz="850" dirty="0">
                <a:latin typeface="MS PGothic"/>
                <a:cs typeface="MS PGothic"/>
              </a:rPr>
              <a:t>、あら</a:t>
            </a:r>
            <a:r>
              <a:rPr sz="850" spc="-10" dirty="0">
                <a:latin typeface="MS PGothic"/>
                <a:cs typeface="MS PGothic"/>
              </a:rPr>
              <a:t>か</a:t>
            </a:r>
            <a:r>
              <a:rPr sz="850" dirty="0">
                <a:latin typeface="MS PGothic"/>
                <a:cs typeface="MS PGothic"/>
              </a:rPr>
              <a:t>じ</a:t>
            </a:r>
            <a:r>
              <a:rPr sz="850" spc="5" dirty="0">
                <a:latin typeface="MS PGothic"/>
                <a:cs typeface="MS PGothic"/>
              </a:rPr>
              <a:t>め</a:t>
            </a:r>
            <a:r>
              <a:rPr sz="850" spc="-10" dirty="0">
                <a:latin typeface="MS PGothic"/>
                <a:cs typeface="MS PGothic"/>
              </a:rPr>
              <a:t>御</a:t>
            </a:r>
            <a:r>
              <a:rPr sz="850" dirty="0">
                <a:latin typeface="MS PGothic"/>
                <a:cs typeface="MS PGothic"/>
              </a:rPr>
              <a:t>相談</a:t>
            </a:r>
            <a:r>
              <a:rPr sz="850" spc="5" dirty="0">
                <a:latin typeface="MS PGothic"/>
                <a:cs typeface="MS PGothic"/>
              </a:rPr>
              <a:t>く</a:t>
            </a:r>
            <a:r>
              <a:rPr sz="850" spc="-10" dirty="0">
                <a:latin typeface="MS PGothic"/>
                <a:cs typeface="MS PGothic"/>
              </a:rPr>
              <a:t>だ</a:t>
            </a:r>
            <a:r>
              <a:rPr sz="850" dirty="0">
                <a:latin typeface="MS PGothic"/>
                <a:cs typeface="MS PGothic"/>
              </a:rPr>
              <a:t>さ</a:t>
            </a:r>
            <a:r>
              <a:rPr sz="850" spc="-5" dirty="0">
                <a:latin typeface="MS PGothic"/>
                <a:cs typeface="MS PGothic"/>
              </a:rPr>
              <a:t>い</a:t>
            </a:r>
            <a:r>
              <a:rPr sz="850" spc="5" dirty="0">
                <a:latin typeface="MS PGothic"/>
                <a:cs typeface="MS PGothic"/>
              </a:rPr>
              <a:t>。</a:t>
            </a:r>
            <a:endParaRPr sz="850">
              <a:latin typeface="MS PGothic"/>
              <a:cs typeface="MS PGothic"/>
            </a:endParaRPr>
          </a:p>
          <a:p>
            <a:pPr marL="15875">
              <a:lnSpc>
                <a:spcPct val="100000"/>
              </a:lnSpc>
              <a:spcBef>
                <a:spcPts val="480"/>
              </a:spcBef>
            </a:pPr>
            <a:r>
              <a:rPr sz="850" dirty="0">
                <a:latin typeface="MS PGothic"/>
                <a:cs typeface="MS PGothic"/>
              </a:rPr>
              <a:t>（６）国土交通大臣許可の</a:t>
            </a:r>
            <a:r>
              <a:rPr sz="850" spc="-10" dirty="0">
                <a:latin typeface="MS PGothic"/>
                <a:cs typeface="MS PGothic"/>
              </a:rPr>
              <a:t>場</a:t>
            </a:r>
            <a:r>
              <a:rPr sz="850" spc="10" dirty="0">
                <a:latin typeface="MS PGothic"/>
                <a:cs typeface="MS PGothic"/>
              </a:rPr>
              <a:t>合</a:t>
            </a:r>
            <a:r>
              <a:rPr sz="850" spc="-10" dirty="0">
                <a:latin typeface="MS PGothic"/>
                <a:cs typeface="MS PGothic"/>
              </a:rPr>
              <a:t>は</a:t>
            </a:r>
            <a:r>
              <a:rPr sz="850" dirty="0">
                <a:latin typeface="MS PGothic"/>
                <a:cs typeface="MS PGothic"/>
              </a:rPr>
              <a:t>、提出書</a:t>
            </a:r>
            <a:r>
              <a:rPr sz="850" spc="-10" dirty="0">
                <a:latin typeface="MS PGothic"/>
                <a:cs typeface="MS PGothic"/>
              </a:rPr>
              <a:t>類</a:t>
            </a:r>
            <a:r>
              <a:rPr sz="850" spc="10" dirty="0">
                <a:latin typeface="MS PGothic"/>
                <a:cs typeface="MS PGothic"/>
              </a:rPr>
              <a:t>が</a:t>
            </a:r>
            <a:r>
              <a:rPr sz="850" spc="-10" dirty="0">
                <a:latin typeface="MS PGothic"/>
                <a:cs typeface="MS PGothic"/>
              </a:rPr>
              <a:t>異</a:t>
            </a:r>
            <a:r>
              <a:rPr sz="850" spc="5" dirty="0">
                <a:latin typeface="MS PGothic"/>
                <a:cs typeface="MS PGothic"/>
              </a:rPr>
              <a:t>な</a:t>
            </a:r>
            <a:r>
              <a:rPr sz="850" spc="-10" dirty="0">
                <a:latin typeface="MS PGothic"/>
                <a:cs typeface="MS PGothic"/>
              </a:rPr>
              <a:t>り</a:t>
            </a:r>
            <a:r>
              <a:rPr sz="850" dirty="0">
                <a:latin typeface="MS PGothic"/>
                <a:cs typeface="MS PGothic"/>
              </a:rPr>
              <a:t>ますの</a:t>
            </a:r>
            <a:r>
              <a:rPr sz="850" spc="-5" dirty="0">
                <a:latin typeface="MS PGothic"/>
                <a:cs typeface="MS PGothic"/>
              </a:rPr>
              <a:t>で</a:t>
            </a:r>
            <a:r>
              <a:rPr sz="850" dirty="0">
                <a:latin typeface="MS PGothic"/>
                <a:cs typeface="MS PGothic"/>
              </a:rPr>
              <a:t>、九</a:t>
            </a:r>
            <a:r>
              <a:rPr sz="850" spc="-10" dirty="0">
                <a:latin typeface="MS PGothic"/>
                <a:cs typeface="MS PGothic"/>
              </a:rPr>
              <a:t>州</a:t>
            </a:r>
            <a:r>
              <a:rPr sz="850" dirty="0">
                <a:latin typeface="MS PGothic"/>
                <a:cs typeface="MS PGothic"/>
              </a:rPr>
              <a:t>地方整備局の</a:t>
            </a:r>
            <a:r>
              <a:rPr sz="850" spc="-10" dirty="0">
                <a:latin typeface="MS PGothic"/>
                <a:cs typeface="MS PGothic"/>
              </a:rPr>
              <a:t>ホ</a:t>
            </a:r>
            <a:r>
              <a:rPr sz="850" dirty="0">
                <a:latin typeface="MS PGothic"/>
                <a:cs typeface="MS PGothic"/>
              </a:rPr>
              <a:t>ー</a:t>
            </a:r>
            <a:r>
              <a:rPr sz="850" spc="-5" dirty="0">
                <a:latin typeface="MS PGothic"/>
                <a:cs typeface="MS PGothic"/>
              </a:rPr>
              <a:t>ム</a:t>
            </a:r>
            <a:r>
              <a:rPr sz="850" spc="5" dirty="0">
                <a:latin typeface="MS PGothic"/>
                <a:cs typeface="MS PGothic"/>
              </a:rPr>
              <a:t>ペ</a:t>
            </a:r>
            <a:r>
              <a:rPr sz="850" spc="-10" dirty="0">
                <a:latin typeface="MS PGothic"/>
                <a:cs typeface="MS PGothic"/>
              </a:rPr>
              <a:t>ー</a:t>
            </a:r>
            <a:r>
              <a:rPr sz="850" spc="10" dirty="0">
                <a:latin typeface="MS PGothic"/>
                <a:cs typeface="MS PGothic"/>
              </a:rPr>
              <a:t>ジ</a:t>
            </a:r>
            <a:r>
              <a:rPr sz="850" dirty="0">
                <a:latin typeface="MS PGothic"/>
                <a:cs typeface="MS PGothic"/>
              </a:rPr>
              <a:t>等</a:t>
            </a:r>
            <a:r>
              <a:rPr sz="850" spc="-5" dirty="0">
                <a:latin typeface="MS PGothic"/>
                <a:cs typeface="MS PGothic"/>
              </a:rPr>
              <a:t>で</a:t>
            </a:r>
            <a:r>
              <a:rPr sz="850" spc="-10" dirty="0">
                <a:latin typeface="MS PGothic"/>
                <a:cs typeface="MS PGothic"/>
              </a:rPr>
              <a:t>御</a:t>
            </a:r>
            <a:r>
              <a:rPr sz="850" spc="10" dirty="0">
                <a:latin typeface="MS PGothic"/>
                <a:cs typeface="MS PGothic"/>
              </a:rPr>
              <a:t>確</a:t>
            </a:r>
            <a:r>
              <a:rPr sz="850" spc="-10" dirty="0">
                <a:latin typeface="MS PGothic"/>
                <a:cs typeface="MS PGothic"/>
              </a:rPr>
              <a:t>認</a:t>
            </a:r>
            <a:r>
              <a:rPr sz="850" dirty="0">
                <a:latin typeface="MS PGothic"/>
                <a:cs typeface="MS PGothic"/>
              </a:rPr>
              <a:t>下さ</a:t>
            </a:r>
            <a:r>
              <a:rPr sz="850" spc="-5" dirty="0">
                <a:latin typeface="MS PGothic"/>
                <a:cs typeface="MS PGothic"/>
              </a:rPr>
              <a:t>い</a:t>
            </a:r>
            <a:r>
              <a:rPr sz="850" spc="5" dirty="0">
                <a:latin typeface="MS PGothic"/>
                <a:cs typeface="MS PGothic"/>
              </a:rPr>
              <a:t>。</a:t>
            </a:r>
            <a:endParaRPr sz="850">
              <a:latin typeface="MS PGothic"/>
              <a:cs typeface="MS PGothic"/>
            </a:endParaRPr>
          </a:p>
          <a:p>
            <a:pPr>
              <a:lnSpc>
                <a:spcPct val="100000"/>
              </a:lnSpc>
              <a:spcBef>
                <a:spcPts val="55"/>
              </a:spcBef>
            </a:pPr>
            <a:endParaRPr sz="600">
              <a:latin typeface="MS PGothic"/>
              <a:cs typeface="MS PGothic"/>
            </a:endParaRPr>
          </a:p>
          <a:p>
            <a:pPr marL="19685">
              <a:lnSpc>
                <a:spcPts val="1095"/>
              </a:lnSpc>
            </a:pPr>
            <a:r>
              <a:rPr sz="950" spc="15" dirty="0">
                <a:latin typeface="MS PGothic"/>
                <a:cs typeface="MS PGothic"/>
              </a:rPr>
              <a:t>４</a:t>
            </a:r>
            <a:r>
              <a:rPr sz="950" spc="305" dirty="0">
                <a:latin typeface="MS PGothic"/>
                <a:cs typeface="MS PGothic"/>
              </a:rPr>
              <a:t> </a:t>
            </a:r>
            <a:r>
              <a:rPr sz="950" spc="30" dirty="0">
                <a:latin typeface="MS PGothic"/>
                <a:cs typeface="MS PGothic"/>
              </a:rPr>
              <a:t>許可手</a:t>
            </a:r>
            <a:r>
              <a:rPr sz="950" spc="25" dirty="0">
                <a:latin typeface="MS PGothic"/>
                <a:cs typeface="MS PGothic"/>
              </a:rPr>
              <a:t>数料</a:t>
            </a:r>
            <a:endParaRPr sz="950">
              <a:latin typeface="MS PGothic"/>
              <a:cs typeface="MS PGothic"/>
            </a:endParaRPr>
          </a:p>
          <a:p>
            <a:pPr marL="236854">
              <a:lnSpc>
                <a:spcPts val="975"/>
              </a:lnSpc>
            </a:pPr>
            <a:r>
              <a:rPr sz="850" u="sng" dirty="0">
                <a:uFill>
                  <a:solidFill>
                    <a:srgbClr val="000000"/>
                  </a:solidFill>
                </a:uFill>
                <a:latin typeface="MS PGothic"/>
                <a:cs typeface="MS PGothic"/>
              </a:rPr>
              <a:t>知事</a:t>
            </a:r>
            <a:r>
              <a:rPr sz="850" u="sng" spc="-10" dirty="0">
                <a:uFill>
                  <a:solidFill>
                    <a:srgbClr val="000000"/>
                  </a:solidFill>
                </a:uFill>
                <a:latin typeface="MS PGothic"/>
                <a:cs typeface="MS PGothic"/>
              </a:rPr>
              <a:t>許</a:t>
            </a:r>
            <a:r>
              <a:rPr sz="850" u="sng" spc="10" dirty="0">
                <a:uFill>
                  <a:solidFill>
                    <a:srgbClr val="000000"/>
                  </a:solidFill>
                </a:uFill>
                <a:latin typeface="MS PGothic"/>
                <a:cs typeface="MS PGothic"/>
              </a:rPr>
              <a:t>可</a:t>
            </a:r>
            <a:r>
              <a:rPr sz="850" u="sng" dirty="0">
                <a:uFill>
                  <a:solidFill>
                    <a:srgbClr val="000000"/>
                  </a:solidFill>
                </a:uFill>
                <a:latin typeface="MS PGothic"/>
                <a:cs typeface="MS PGothic"/>
              </a:rPr>
              <a:t>の</a:t>
            </a:r>
            <a:r>
              <a:rPr sz="850" u="sng" spc="-10" dirty="0">
                <a:uFill>
                  <a:solidFill>
                    <a:srgbClr val="000000"/>
                  </a:solidFill>
                </a:uFill>
                <a:latin typeface="MS PGothic"/>
                <a:cs typeface="MS PGothic"/>
              </a:rPr>
              <a:t>場</a:t>
            </a:r>
            <a:r>
              <a:rPr sz="850" u="sng" dirty="0">
                <a:uFill>
                  <a:solidFill>
                    <a:srgbClr val="000000"/>
                  </a:solidFill>
                </a:uFill>
                <a:latin typeface="MS PGothic"/>
                <a:cs typeface="MS PGothic"/>
              </a:rPr>
              <a:t>合は、</a:t>
            </a:r>
            <a:r>
              <a:rPr sz="850" u="sng" spc="-10" dirty="0">
                <a:uFill>
                  <a:solidFill>
                    <a:srgbClr val="000000"/>
                  </a:solidFill>
                </a:uFill>
                <a:latin typeface="MS PGothic"/>
                <a:cs typeface="MS PGothic"/>
              </a:rPr>
              <a:t>熊</a:t>
            </a:r>
            <a:r>
              <a:rPr sz="850" u="sng" spc="10" dirty="0">
                <a:uFill>
                  <a:solidFill>
                    <a:srgbClr val="000000"/>
                  </a:solidFill>
                </a:uFill>
                <a:latin typeface="MS PGothic"/>
                <a:cs typeface="MS PGothic"/>
              </a:rPr>
              <a:t>本</a:t>
            </a:r>
            <a:r>
              <a:rPr sz="850" u="sng" dirty="0">
                <a:uFill>
                  <a:solidFill>
                    <a:srgbClr val="000000"/>
                  </a:solidFill>
                </a:uFill>
                <a:latin typeface="MS PGothic"/>
                <a:cs typeface="MS PGothic"/>
              </a:rPr>
              <a:t>県</a:t>
            </a:r>
            <a:r>
              <a:rPr sz="850" u="sng" spc="-10" dirty="0">
                <a:uFill>
                  <a:solidFill>
                    <a:srgbClr val="000000"/>
                  </a:solidFill>
                </a:uFill>
                <a:latin typeface="MS PGothic"/>
                <a:cs typeface="MS PGothic"/>
              </a:rPr>
              <a:t>収</a:t>
            </a:r>
            <a:r>
              <a:rPr sz="850" u="sng" dirty="0">
                <a:uFill>
                  <a:solidFill>
                    <a:srgbClr val="000000"/>
                  </a:solidFill>
                </a:uFill>
                <a:latin typeface="MS PGothic"/>
                <a:cs typeface="MS PGothic"/>
              </a:rPr>
              <a:t>入証紙</a:t>
            </a:r>
            <a:r>
              <a:rPr sz="850" u="sng" spc="5" dirty="0">
                <a:uFill>
                  <a:solidFill>
                    <a:srgbClr val="000000"/>
                  </a:solidFill>
                </a:uFill>
                <a:latin typeface="MS PGothic"/>
                <a:cs typeface="MS PGothic"/>
              </a:rPr>
              <a:t>に</a:t>
            </a:r>
            <a:r>
              <a:rPr sz="850" u="sng" spc="-20" dirty="0">
                <a:uFill>
                  <a:solidFill>
                    <a:srgbClr val="000000"/>
                  </a:solidFill>
                </a:uFill>
                <a:latin typeface="MS PGothic"/>
                <a:cs typeface="MS PGothic"/>
              </a:rPr>
              <a:t>よ</a:t>
            </a:r>
            <a:r>
              <a:rPr sz="850" u="sng" dirty="0">
                <a:uFill>
                  <a:solidFill>
                    <a:srgbClr val="000000"/>
                  </a:solidFill>
                </a:uFill>
                <a:latin typeface="MS PGothic"/>
                <a:cs typeface="MS PGothic"/>
              </a:rPr>
              <a:t>る</a:t>
            </a:r>
            <a:r>
              <a:rPr sz="850" u="sng" spc="-10" dirty="0">
                <a:uFill>
                  <a:solidFill>
                    <a:srgbClr val="000000"/>
                  </a:solidFill>
                </a:uFill>
                <a:latin typeface="MS PGothic"/>
                <a:cs typeface="MS PGothic"/>
              </a:rPr>
              <a:t>納</a:t>
            </a:r>
            <a:r>
              <a:rPr sz="850" u="sng" dirty="0">
                <a:uFill>
                  <a:solidFill>
                    <a:srgbClr val="000000"/>
                  </a:solidFill>
                </a:uFill>
                <a:latin typeface="MS PGothic"/>
                <a:cs typeface="MS PGothic"/>
              </a:rPr>
              <a:t>入</a:t>
            </a:r>
            <a:r>
              <a:rPr sz="850" spc="-10" dirty="0">
                <a:latin typeface="MS PGothic"/>
                <a:cs typeface="MS PGothic"/>
              </a:rPr>
              <a:t>とな</a:t>
            </a:r>
            <a:r>
              <a:rPr sz="850" spc="-5" dirty="0">
                <a:latin typeface="MS PGothic"/>
                <a:cs typeface="MS PGothic"/>
              </a:rPr>
              <a:t>ります</a:t>
            </a:r>
            <a:r>
              <a:rPr sz="850" spc="5" dirty="0">
                <a:latin typeface="MS PGothic"/>
                <a:cs typeface="MS PGothic"/>
              </a:rPr>
              <a:t>。</a:t>
            </a:r>
            <a:endParaRPr sz="850">
              <a:latin typeface="MS PGothic"/>
              <a:cs typeface="MS PGothic"/>
            </a:endParaRPr>
          </a:p>
        </p:txBody>
      </p:sp>
      <p:graphicFrame>
        <p:nvGraphicFramePr>
          <p:cNvPr id="5" name="object 5"/>
          <p:cNvGraphicFramePr>
            <a:graphicFrameLocks noGrp="1"/>
          </p:cNvGraphicFramePr>
          <p:nvPr/>
        </p:nvGraphicFramePr>
        <p:xfrm>
          <a:off x="361188" y="2878835"/>
          <a:ext cx="6881494" cy="1142996"/>
        </p:xfrm>
        <a:graphic>
          <a:graphicData uri="http://schemas.openxmlformats.org/drawingml/2006/table">
            <a:tbl>
              <a:tblPr firstRow="1" bandRow="1">
                <a:tableStyleId>{2D5ABB26-0587-4C30-8999-92F81FD0307C}</a:tableStyleId>
              </a:tblPr>
              <a:tblGrid>
                <a:gridCol w="149860">
                  <a:extLst>
                    <a:ext uri="{9D8B030D-6E8A-4147-A177-3AD203B41FA5}">
                      <a16:colId xmlns:a16="http://schemas.microsoft.com/office/drawing/2014/main" val="20000"/>
                    </a:ext>
                  </a:extLst>
                </a:gridCol>
                <a:gridCol w="4714875">
                  <a:extLst>
                    <a:ext uri="{9D8B030D-6E8A-4147-A177-3AD203B41FA5}">
                      <a16:colId xmlns:a16="http://schemas.microsoft.com/office/drawing/2014/main" val="20001"/>
                    </a:ext>
                  </a:extLst>
                </a:gridCol>
                <a:gridCol w="1718944">
                  <a:extLst>
                    <a:ext uri="{9D8B030D-6E8A-4147-A177-3AD203B41FA5}">
                      <a16:colId xmlns:a16="http://schemas.microsoft.com/office/drawing/2014/main" val="20002"/>
                    </a:ext>
                  </a:extLst>
                </a:gridCol>
                <a:gridCol w="297815">
                  <a:extLst>
                    <a:ext uri="{9D8B030D-6E8A-4147-A177-3AD203B41FA5}">
                      <a16:colId xmlns:a16="http://schemas.microsoft.com/office/drawing/2014/main" val="20003"/>
                    </a:ext>
                  </a:extLst>
                </a:gridCol>
              </a:tblGrid>
              <a:tr h="147065">
                <a:tc>
                  <a:txBody>
                    <a:bodyPr/>
                    <a:lstStyle/>
                    <a:p>
                      <a:pPr marR="10160" algn="r">
                        <a:lnSpc>
                          <a:spcPct val="100000"/>
                        </a:lnSpc>
                        <a:spcBef>
                          <a:spcPts val="175"/>
                        </a:spcBef>
                      </a:pPr>
                      <a:r>
                        <a:rPr sz="650" dirty="0">
                          <a:latin typeface="MS PGothic"/>
                          <a:cs typeface="MS PGothic"/>
                        </a:rPr>
                        <a:t>1</a:t>
                      </a:r>
                      <a:endParaRPr sz="650">
                        <a:latin typeface="MS PGothic"/>
                        <a:cs typeface="MS PGothic"/>
                      </a:endParaRPr>
                    </a:p>
                  </a:txBody>
                  <a:tcPr marL="0" marR="0" marT="22225" marB="0">
                    <a:lnL w="19050">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17145">
                        <a:lnSpc>
                          <a:spcPct val="100000"/>
                        </a:lnSpc>
                        <a:spcBef>
                          <a:spcPts val="114"/>
                        </a:spcBef>
                      </a:pPr>
                      <a:r>
                        <a:rPr sz="700" spc="-15" dirty="0">
                          <a:latin typeface="MS PGothic"/>
                          <a:cs typeface="MS PGothic"/>
                        </a:rPr>
                        <a:t>前回の許可申請書</a:t>
                      </a:r>
                      <a:r>
                        <a:rPr sz="700" dirty="0">
                          <a:latin typeface="MS PGothic"/>
                          <a:cs typeface="MS PGothic"/>
                        </a:rPr>
                        <a:t>（</a:t>
                      </a:r>
                      <a:r>
                        <a:rPr sz="700" spc="-15" dirty="0">
                          <a:latin typeface="MS PGothic"/>
                          <a:cs typeface="MS PGothic"/>
                        </a:rPr>
                        <a:t>副本</a:t>
                      </a:r>
                      <a:r>
                        <a:rPr sz="700" dirty="0">
                          <a:latin typeface="MS PGothic"/>
                          <a:cs typeface="MS PGothic"/>
                        </a:rPr>
                        <a:t>）</a:t>
                      </a:r>
                      <a:endParaRPr sz="700">
                        <a:latin typeface="MS PGothic"/>
                        <a:cs typeface="MS PGothic"/>
                      </a:endParaRPr>
                    </a:p>
                  </a:txBody>
                  <a:tcPr marL="0" marR="0" marT="14604"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17780">
                        <a:lnSpc>
                          <a:spcPct val="100000"/>
                        </a:lnSpc>
                        <a:spcBef>
                          <a:spcPts val="114"/>
                        </a:spcBef>
                      </a:pPr>
                      <a:r>
                        <a:rPr sz="700" spc="30" dirty="0">
                          <a:latin typeface="MS PGothic"/>
                          <a:cs typeface="MS PGothic"/>
                        </a:rPr>
                        <a:t>※新規</a:t>
                      </a:r>
                      <a:r>
                        <a:rPr sz="700" spc="25" dirty="0">
                          <a:latin typeface="MS PGothic"/>
                          <a:cs typeface="MS PGothic"/>
                        </a:rPr>
                        <a:t>、</a:t>
                      </a:r>
                      <a:r>
                        <a:rPr sz="700" spc="30" dirty="0">
                          <a:latin typeface="MS PGothic"/>
                          <a:cs typeface="MS PGothic"/>
                        </a:rPr>
                        <a:t>更新の場合</a:t>
                      </a:r>
                      <a:r>
                        <a:rPr sz="700" spc="20" dirty="0">
                          <a:latin typeface="MS PGothic"/>
                          <a:cs typeface="MS PGothic"/>
                        </a:rPr>
                        <a:t>を</a:t>
                      </a:r>
                      <a:r>
                        <a:rPr sz="700" spc="30" dirty="0">
                          <a:latin typeface="MS PGothic"/>
                          <a:cs typeface="MS PGothic"/>
                        </a:rPr>
                        <a:t>除</a:t>
                      </a:r>
                      <a:r>
                        <a:rPr sz="700" spc="25" dirty="0">
                          <a:latin typeface="MS PGothic"/>
                          <a:cs typeface="MS PGothic"/>
                        </a:rPr>
                        <a:t>く</a:t>
                      </a:r>
                      <a:endParaRPr sz="700">
                        <a:latin typeface="MS PGothic"/>
                        <a:cs typeface="MS PGothic"/>
                      </a:endParaRPr>
                    </a:p>
                  </a:txBody>
                  <a:tcPr marL="0" marR="0" marT="14604" marB="0">
                    <a:lnL w="9525">
                      <a:solidFill>
                        <a:srgbClr val="000000"/>
                      </a:solidFill>
                      <a:prstDash val="solid"/>
                    </a:lnL>
                    <a:lnR w="9525">
                      <a:solidFill>
                        <a:srgbClr val="000000"/>
                      </a:solidFill>
                      <a:prstDash val="solid"/>
                    </a:lnR>
                    <a:lnT w="19050">
                      <a:solidFill>
                        <a:srgbClr val="000000"/>
                      </a:solidFill>
                      <a:prstDash val="solid"/>
                    </a:lnT>
                    <a:lnB w="9525">
                      <a:solidFill>
                        <a:srgbClr val="000000"/>
                      </a:solidFill>
                      <a:prstDash val="solid"/>
                    </a:lnB>
                  </a:tcPr>
                </a:tc>
                <a:tc>
                  <a:txBody>
                    <a:bodyPr/>
                    <a:lstStyle/>
                    <a:p>
                      <a:pPr marL="8890" algn="ctr">
                        <a:lnSpc>
                          <a:spcPts val="1060"/>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19050">
                      <a:solidFill>
                        <a:srgbClr val="000000"/>
                      </a:solidFill>
                      <a:prstDash val="solid"/>
                    </a:lnT>
                    <a:lnB w="9525">
                      <a:solidFill>
                        <a:srgbClr val="000000"/>
                      </a:solidFill>
                      <a:prstDash val="solid"/>
                    </a:lnB>
                  </a:tcPr>
                </a:tc>
                <a:extLst>
                  <a:ext uri="{0D108BD9-81ED-4DB2-BD59-A6C34878D82A}">
                    <a16:rowId xmlns:a16="http://schemas.microsoft.com/office/drawing/2014/main" val="10000"/>
                  </a:ext>
                </a:extLst>
              </a:tr>
              <a:tr h="146304">
                <a:tc>
                  <a:txBody>
                    <a:bodyPr/>
                    <a:lstStyle/>
                    <a:p>
                      <a:pPr marR="10160" algn="r">
                        <a:lnSpc>
                          <a:spcPct val="100000"/>
                        </a:lnSpc>
                        <a:spcBef>
                          <a:spcPts val="170"/>
                        </a:spcBef>
                      </a:pPr>
                      <a:r>
                        <a:rPr sz="650" dirty="0">
                          <a:latin typeface="MS PGothic"/>
                          <a:cs typeface="MS PGothic"/>
                        </a:rPr>
                        <a:t>2</a:t>
                      </a:r>
                      <a:endParaRPr sz="650">
                        <a:latin typeface="MS PGothic"/>
                        <a:cs typeface="MS PGothic"/>
                      </a:endParaRPr>
                    </a:p>
                  </a:txBody>
                  <a:tcPr marL="0" marR="0" marT="2159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10"/>
                        </a:spcBef>
                      </a:pPr>
                      <a:r>
                        <a:rPr sz="700" spc="-15" dirty="0">
                          <a:latin typeface="MS PGothic"/>
                          <a:cs typeface="MS PGothic"/>
                        </a:rPr>
                        <a:t>前回の許可申請以降</a:t>
                      </a:r>
                      <a:r>
                        <a:rPr sz="700" spc="-20" dirty="0">
                          <a:latin typeface="MS PGothic"/>
                          <a:cs typeface="MS PGothic"/>
                        </a:rPr>
                        <a:t>に</a:t>
                      </a:r>
                      <a:r>
                        <a:rPr sz="700" spc="-15" dirty="0">
                          <a:latin typeface="MS PGothic"/>
                          <a:cs typeface="MS PGothic"/>
                        </a:rPr>
                        <a:t>提出</a:t>
                      </a:r>
                      <a:r>
                        <a:rPr sz="700" spc="-5" dirty="0">
                          <a:latin typeface="MS PGothic"/>
                          <a:cs typeface="MS PGothic"/>
                        </a:rPr>
                        <a:t>し</a:t>
                      </a:r>
                      <a:r>
                        <a:rPr sz="700" spc="-20" dirty="0">
                          <a:latin typeface="MS PGothic"/>
                          <a:cs typeface="MS PGothic"/>
                        </a:rPr>
                        <a:t>た</a:t>
                      </a:r>
                      <a:r>
                        <a:rPr sz="700" u="dbl" spc="-15" dirty="0">
                          <a:uFill>
                            <a:solidFill>
                              <a:srgbClr val="000000"/>
                            </a:solidFill>
                          </a:uFill>
                          <a:latin typeface="MS PGothic"/>
                          <a:cs typeface="MS PGothic"/>
                        </a:rPr>
                        <a:t>全</a:t>
                      </a:r>
                      <a:r>
                        <a:rPr sz="700" u="dbl" spc="-20" dirty="0">
                          <a:uFill>
                            <a:solidFill>
                              <a:srgbClr val="000000"/>
                            </a:solidFill>
                          </a:uFill>
                          <a:latin typeface="MS PGothic"/>
                          <a:cs typeface="MS PGothic"/>
                        </a:rPr>
                        <a:t>て</a:t>
                      </a:r>
                      <a:r>
                        <a:rPr sz="700" u="dbl" spc="-15" dirty="0">
                          <a:uFill>
                            <a:solidFill>
                              <a:srgbClr val="000000"/>
                            </a:solidFill>
                          </a:uFill>
                          <a:latin typeface="MS PGothic"/>
                          <a:cs typeface="MS PGothic"/>
                        </a:rPr>
                        <a:t>の</a:t>
                      </a:r>
                      <a:r>
                        <a:rPr sz="700" spc="-15" dirty="0">
                          <a:latin typeface="MS PGothic"/>
                          <a:cs typeface="MS PGothic"/>
                        </a:rPr>
                        <a:t>変更届</a:t>
                      </a:r>
                      <a:r>
                        <a:rPr sz="700" dirty="0">
                          <a:latin typeface="MS PGothic"/>
                          <a:cs typeface="MS PGothic"/>
                        </a:rPr>
                        <a:t>（</a:t>
                      </a:r>
                      <a:r>
                        <a:rPr sz="700" spc="-15" dirty="0">
                          <a:latin typeface="MS PGothic"/>
                          <a:cs typeface="MS PGothic"/>
                        </a:rPr>
                        <a:t>副本</a:t>
                      </a:r>
                      <a:r>
                        <a:rPr sz="700" dirty="0">
                          <a:latin typeface="MS PGothic"/>
                          <a:cs typeface="MS PGothic"/>
                        </a:rPr>
                        <a:t>）</a:t>
                      </a:r>
                      <a:r>
                        <a:rPr sz="700" spc="-15" dirty="0">
                          <a:latin typeface="MS PGothic"/>
                          <a:cs typeface="MS PGothic"/>
                        </a:rPr>
                        <a:t>及</a:t>
                      </a:r>
                      <a:r>
                        <a:rPr sz="700" spc="-10" dirty="0">
                          <a:latin typeface="MS PGothic"/>
                          <a:cs typeface="MS PGothic"/>
                        </a:rPr>
                        <a:t>び</a:t>
                      </a:r>
                      <a:r>
                        <a:rPr sz="700" spc="-15" dirty="0">
                          <a:latin typeface="MS PGothic"/>
                          <a:cs typeface="MS PGothic"/>
                        </a:rPr>
                        <a:t>直近５</a:t>
                      </a:r>
                      <a:r>
                        <a:rPr sz="700" spc="-10" dirty="0">
                          <a:latin typeface="MS PGothic"/>
                          <a:cs typeface="MS PGothic"/>
                        </a:rPr>
                        <a:t>年</a:t>
                      </a:r>
                      <a:r>
                        <a:rPr sz="700" spc="-15" dirty="0">
                          <a:latin typeface="MS PGothic"/>
                          <a:cs typeface="MS PGothic"/>
                        </a:rPr>
                        <a:t>分の事業年度終了変更届</a:t>
                      </a:r>
                      <a:r>
                        <a:rPr sz="700" dirty="0">
                          <a:latin typeface="MS PGothic"/>
                          <a:cs typeface="MS PGothic"/>
                        </a:rPr>
                        <a:t>（</a:t>
                      </a:r>
                      <a:r>
                        <a:rPr sz="700" spc="-15" dirty="0">
                          <a:latin typeface="MS PGothic"/>
                          <a:cs typeface="MS PGothic"/>
                        </a:rPr>
                        <a:t>副本</a:t>
                      </a:r>
                      <a:r>
                        <a:rPr sz="700" dirty="0">
                          <a:latin typeface="MS PGothic"/>
                          <a:cs typeface="MS PGothic"/>
                        </a:rPr>
                        <a:t>）</a:t>
                      </a:r>
                      <a:endParaRPr sz="700">
                        <a:latin typeface="MS PGothic"/>
                        <a:cs typeface="MS PGothic"/>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780">
                        <a:lnSpc>
                          <a:spcPct val="100000"/>
                        </a:lnSpc>
                        <a:spcBef>
                          <a:spcPts val="110"/>
                        </a:spcBef>
                      </a:pPr>
                      <a:r>
                        <a:rPr sz="700" spc="30" dirty="0">
                          <a:latin typeface="MS PGothic"/>
                          <a:cs typeface="MS PGothic"/>
                        </a:rPr>
                        <a:t>※新規</a:t>
                      </a:r>
                      <a:r>
                        <a:rPr sz="700" spc="15" dirty="0">
                          <a:latin typeface="MS PGothic"/>
                          <a:cs typeface="MS PGothic"/>
                        </a:rPr>
                        <a:t>、</a:t>
                      </a:r>
                      <a:r>
                        <a:rPr sz="700" spc="35" dirty="0">
                          <a:latin typeface="MS PGothic"/>
                          <a:cs typeface="MS PGothic"/>
                        </a:rPr>
                        <a:t>更</a:t>
                      </a:r>
                      <a:r>
                        <a:rPr sz="700" spc="30" dirty="0">
                          <a:latin typeface="MS PGothic"/>
                          <a:cs typeface="MS PGothic"/>
                        </a:rPr>
                        <a:t>新の場合</a:t>
                      </a:r>
                      <a:r>
                        <a:rPr sz="700" spc="20" dirty="0">
                          <a:latin typeface="MS PGothic"/>
                          <a:cs typeface="MS PGothic"/>
                        </a:rPr>
                        <a:t>を</a:t>
                      </a:r>
                      <a:r>
                        <a:rPr sz="700" spc="30" dirty="0">
                          <a:latin typeface="MS PGothic"/>
                          <a:cs typeface="MS PGothic"/>
                        </a:rPr>
                        <a:t>除</a:t>
                      </a:r>
                      <a:r>
                        <a:rPr sz="700" spc="25" dirty="0">
                          <a:latin typeface="MS PGothic"/>
                          <a:cs typeface="MS PGothic"/>
                        </a:rPr>
                        <a:t>く</a:t>
                      </a:r>
                      <a:endParaRPr sz="700">
                        <a:latin typeface="MS PGothic"/>
                        <a:cs typeface="MS PGothic"/>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50"/>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1"/>
                  </a:ext>
                </a:extLst>
              </a:tr>
              <a:tr h="411479">
                <a:tc>
                  <a:txBody>
                    <a:bodyPr/>
                    <a:lstStyle/>
                    <a:p>
                      <a:pPr>
                        <a:lnSpc>
                          <a:spcPct val="100000"/>
                        </a:lnSpc>
                      </a:pPr>
                      <a:endParaRPr sz="600">
                        <a:latin typeface="Times New Roman"/>
                        <a:cs typeface="Times New Roman"/>
                      </a:endParaRPr>
                    </a:p>
                    <a:p>
                      <a:pPr marR="10160" algn="r">
                        <a:lnSpc>
                          <a:spcPct val="100000"/>
                        </a:lnSpc>
                        <a:spcBef>
                          <a:spcPts val="525"/>
                        </a:spcBef>
                      </a:pPr>
                      <a:r>
                        <a:rPr sz="650" dirty="0">
                          <a:latin typeface="MS PGothic"/>
                          <a:cs typeface="MS PGothic"/>
                        </a:rPr>
                        <a:t>3</a:t>
                      </a:r>
                      <a:endParaRPr sz="650">
                        <a:latin typeface="MS PGothic"/>
                        <a:cs typeface="MS PGothic"/>
                      </a:endParaRPr>
                    </a:p>
                  </a:txBody>
                  <a:tcPr marL="0" marR="0" marT="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pPr>
                      <a:endParaRPr sz="700">
                        <a:latin typeface="Times New Roman"/>
                        <a:cs typeface="Times New Roman"/>
                      </a:endParaRPr>
                    </a:p>
                    <a:p>
                      <a:pPr marL="17145" marR="98425">
                        <a:lnSpc>
                          <a:spcPts val="810"/>
                        </a:lnSpc>
                        <a:spcBef>
                          <a:spcPts val="5"/>
                        </a:spcBef>
                      </a:pPr>
                      <a:r>
                        <a:rPr sz="700" spc="30" dirty="0">
                          <a:latin typeface="MS PGothic"/>
                          <a:cs typeface="MS PGothic"/>
                        </a:rPr>
                        <a:t>経営業務管理責任者及び専任</a:t>
                      </a:r>
                      <a:r>
                        <a:rPr sz="700" spc="35" dirty="0">
                          <a:latin typeface="MS PGothic"/>
                          <a:cs typeface="MS PGothic"/>
                        </a:rPr>
                        <a:t>技</a:t>
                      </a:r>
                      <a:r>
                        <a:rPr sz="700" spc="30" dirty="0">
                          <a:latin typeface="MS PGothic"/>
                          <a:cs typeface="MS PGothic"/>
                        </a:rPr>
                        <a:t>術者の常勤性が確認で</a:t>
                      </a:r>
                      <a:r>
                        <a:rPr sz="700" spc="15" dirty="0">
                          <a:latin typeface="MS PGothic"/>
                          <a:cs typeface="MS PGothic"/>
                        </a:rPr>
                        <a:t>き</a:t>
                      </a:r>
                      <a:r>
                        <a:rPr sz="700" spc="30" dirty="0">
                          <a:latin typeface="MS PGothic"/>
                          <a:cs typeface="MS PGothic"/>
                        </a:rPr>
                        <a:t>る書類</a:t>
                      </a:r>
                      <a:r>
                        <a:rPr sz="700" spc="20" dirty="0">
                          <a:latin typeface="MS PGothic"/>
                          <a:cs typeface="MS PGothic"/>
                        </a:rPr>
                        <a:t>と</a:t>
                      </a:r>
                      <a:r>
                        <a:rPr sz="700" spc="30" dirty="0">
                          <a:latin typeface="MS PGothic"/>
                          <a:cs typeface="MS PGothic"/>
                        </a:rPr>
                        <a:t>し</a:t>
                      </a:r>
                      <a:r>
                        <a:rPr sz="700" spc="20" dirty="0">
                          <a:latin typeface="MS PGothic"/>
                          <a:cs typeface="MS PGothic"/>
                        </a:rPr>
                        <a:t>て</a:t>
                      </a:r>
                      <a:r>
                        <a:rPr sz="700" spc="25" dirty="0">
                          <a:latin typeface="MS PGothic"/>
                          <a:cs typeface="MS PGothic"/>
                        </a:rPr>
                        <a:t>、</a:t>
                      </a:r>
                      <a:r>
                        <a:rPr sz="700" spc="30" dirty="0">
                          <a:latin typeface="MS PGothic"/>
                          <a:cs typeface="MS PGothic"/>
                        </a:rPr>
                        <a:t>事業</a:t>
                      </a:r>
                      <a:r>
                        <a:rPr sz="700" spc="35" dirty="0">
                          <a:latin typeface="MS PGothic"/>
                          <a:cs typeface="MS PGothic"/>
                        </a:rPr>
                        <a:t>所</a:t>
                      </a:r>
                      <a:r>
                        <a:rPr sz="700" spc="30" dirty="0">
                          <a:latin typeface="MS PGothic"/>
                          <a:cs typeface="MS PGothic"/>
                        </a:rPr>
                        <a:t>名が記載</a:t>
                      </a:r>
                      <a:r>
                        <a:rPr sz="700" spc="20" dirty="0">
                          <a:latin typeface="MS PGothic"/>
                          <a:cs typeface="MS PGothic"/>
                        </a:rPr>
                        <a:t>さ</a:t>
                      </a:r>
                      <a:r>
                        <a:rPr sz="700" spc="30" dirty="0">
                          <a:latin typeface="MS PGothic"/>
                          <a:cs typeface="MS PGothic"/>
                        </a:rPr>
                        <a:t>れ</a:t>
                      </a:r>
                      <a:r>
                        <a:rPr sz="700" spc="20" dirty="0">
                          <a:latin typeface="MS PGothic"/>
                          <a:cs typeface="MS PGothic"/>
                        </a:rPr>
                        <a:t>た</a:t>
                      </a:r>
                      <a:r>
                        <a:rPr sz="700" spc="30" dirty="0">
                          <a:latin typeface="MS PGothic"/>
                          <a:cs typeface="MS PGothic"/>
                        </a:rPr>
                        <a:t>健康</a:t>
                      </a:r>
                      <a:r>
                        <a:rPr sz="700" spc="35" dirty="0">
                          <a:latin typeface="MS PGothic"/>
                          <a:cs typeface="MS PGothic"/>
                        </a:rPr>
                        <a:t>保</a:t>
                      </a:r>
                      <a:r>
                        <a:rPr sz="700" spc="30" dirty="0">
                          <a:latin typeface="MS PGothic"/>
                          <a:cs typeface="MS PGothic"/>
                        </a:rPr>
                        <a:t>険被保険者</a:t>
                      </a:r>
                      <a:r>
                        <a:rPr sz="700" spc="45" dirty="0">
                          <a:latin typeface="MS PGothic"/>
                          <a:cs typeface="MS PGothic"/>
                        </a:rPr>
                        <a:t>証 </a:t>
                      </a:r>
                      <a:r>
                        <a:rPr sz="700" spc="30" dirty="0">
                          <a:latin typeface="MS PGothic"/>
                          <a:cs typeface="MS PGothic"/>
                        </a:rPr>
                        <a:t>の写</a:t>
                      </a:r>
                      <a:r>
                        <a:rPr sz="700" spc="35" dirty="0">
                          <a:latin typeface="MS PGothic"/>
                          <a:cs typeface="MS PGothic"/>
                        </a:rPr>
                        <a:t>し</a:t>
                      </a:r>
                      <a:endParaRPr sz="700">
                        <a:latin typeface="MS PGothic"/>
                        <a:cs typeface="MS PGothic"/>
                      </a:endParaRPr>
                    </a:p>
                    <a:p>
                      <a:pPr marL="1866264">
                        <a:lnSpc>
                          <a:spcPts val="445"/>
                        </a:lnSpc>
                      </a:pPr>
                      <a:r>
                        <a:rPr sz="650" spc="30" dirty="0">
                          <a:latin typeface="MS Gothic"/>
                          <a:cs typeface="MS Gothic"/>
                        </a:rPr>
                        <a:t>※</a:t>
                      </a:r>
                      <a:r>
                        <a:rPr sz="650" spc="35" dirty="0">
                          <a:latin typeface="MS PGothic"/>
                          <a:cs typeface="MS PGothic"/>
                        </a:rPr>
                        <a:t>健</a:t>
                      </a:r>
                      <a:r>
                        <a:rPr sz="650" spc="25" dirty="0">
                          <a:latin typeface="MS PGothic"/>
                          <a:cs typeface="MS PGothic"/>
                        </a:rPr>
                        <a:t>康</a:t>
                      </a:r>
                      <a:r>
                        <a:rPr sz="650" spc="20" dirty="0">
                          <a:latin typeface="MS PGothic"/>
                          <a:cs typeface="MS PGothic"/>
                        </a:rPr>
                        <a:t>保険被</a:t>
                      </a:r>
                      <a:r>
                        <a:rPr sz="650" spc="15" dirty="0">
                          <a:latin typeface="MS PGothic"/>
                          <a:cs typeface="MS PGothic"/>
                        </a:rPr>
                        <a:t>保</a:t>
                      </a:r>
                      <a:r>
                        <a:rPr sz="650" spc="20" dirty="0">
                          <a:latin typeface="MS PGothic"/>
                          <a:cs typeface="MS PGothic"/>
                        </a:rPr>
                        <a:t>険者証</a:t>
                      </a:r>
                      <a:r>
                        <a:rPr sz="650" spc="25" dirty="0">
                          <a:latin typeface="MS PGothic"/>
                          <a:cs typeface="MS PGothic"/>
                        </a:rPr>
                        <a:t>の</a:t>
                      </a:r>
                      <a:r>
                        <a:rPr sz="650" spc="20" dirty="0">
                          <a:latin typeface="MS PGothic"/>
                          <a:cs typeface="MS PGothic"/>
                        </a:rPr>
                        <a:t>記号</a:t>
                      </a:r>
                      <a:r>
                        <a:rPr sz="650" spc="5" dirty="0">
                          <a:latin typeface="MS PGothic"/>
                          <a:cs typeface="MS PGothic"/>
                        </a:rPr>
                        <a:t>・</a:t>
                      </a:r>
                      <a:r>
                        <a:rPr sz="650" spc="35" dirty="0">
                          <a:latin typeface="MS PGothic"/>
                          <a:cs typeface="MS PGothic"/>
                        </a:rPr>
                        <a:t>番</a:t>
                      </a:r>
                      <a:r>
                        <a:rPr sz="650" spc="20" dirty="0">
                          <a:latin typeface="MS PGothic"/>
                          <a:cs typeface="MS PGothic"/>
                        </a:rPr>
                        <a:t>号</a:t>
                      </a:r>
                      <a:r>
                        <a:rPr sz="650" dirty="0">
                          <a:latin typeface="MS PGothic"/>
                          <a:cs typeface="MS PGothic"/>
                        </a:rPr>
                        <a:t>と</a:t>
                      </a:r>
                      <a:r>
                        <a:rPr sz="650" spc="35" dirty="0">
                          <a:latin typeface="MS PGothic"/>
                          <a:cs typeface="MS PGothic"/>
                        </a:rPr>
                        <a:t>保</a:t>
                      </a:r>
                      <a:r>
                        <a:rPr sz="650" spc="15" dirty="0">
                          <a:latin typeface="MS PGothic"/>
                          <a:cs typeface="MS PGothic"/>
                        </a:rPr>
                        <a:t>険</a:t>
                      </a:r>
                      <a:r>
                        <a:rPr sz="650" spc="20" dirty="0">
                          <a:latin typeface="MS PGothic"/>
                          <a:cs typeface="MS PGothic"/>
                        </a:rPr>
                        <a:t>者</a:t>
                      </a:r>
                      <a:r>
                        <a:rPr sz="650" spc="35" dirty="0">
                          <a:latin typeface="MS PGothic"/>
                          <a:cs typeface="MS PGothic"/>
                        </a:rPr>
                        <a:t>番</a:t>
                      </a:r>
                      <a:r>
                        <a:rPr sz="650" spc="15" dirty="0">
                          <a:latin typeface="MS PGothic"/>
                          <a:cs typeface="MS PGothic"/>
                        </a:rPr>
                        <a:t>号</a:t>
                      </a:r>
                      <a:r>
                        <a:rPr sz="650" spc="20" dirty="0">
                          <a:latin typeface="MS PGothic"/>
                          <a:cs typeface="MS PGothic"/>
                        </a:rPr>
                        <a:t>は</a:t>
                      </a:r>
                      <a:r>
                        <a:rPr sz="650" spc="10" dirty="0">
                          <a:latin typeface="MS PGothic"/>
                          <a:cs typeface="MS PGothic"/>
                        </a:rPr>
                        <a:t>マ</a:t>
                      </a:r>
                      <a:r>
                        <a:rPr sz="650" spc="20" dirty="0">
                          <a:latin typeface="MS PGothic"/>
                          <a:cs typeface="MS PGothic"/>
                        </a:rPr>
                        <a:t>ス</a:t>
                      </a:r>
                      <a:r>
                        <a:rPr sz="650" spc="15" dirty="0">
                          <a:latin typeface="MS PGothic"/>
                          <a:cs typeface="MS PGothic"/>
                        </a:rPr>
                        <a:t>キ</a:t>
                      </a:r>
                      <a:r>
                        <a:rPr sz="650" spc="5" dirty="0">
                          <a:latin typeface="MS PGothic"/>
                          <a:cs typeface="MS PGothic"/>
                        </a:rPr>
                        <a:t>ン</a:t>
                      </a:r>
                      <a:r>
                        <a:rPr sz="650" spc="20" dirty="0">
                          <a:latin typeface="MS PGothic"/>
                          <a:cs typeface="MS PGothic"/>
                        </a:rPr>
                        <a:t>グ</a:t>
                      </a:r>
                      <a:r>
                        <a:rPr sz="650" spc="10" dirty="0">
                          <a:latin typeface="MS PGothic"/>
                          <a:cs typeface="MS PGothic"/>
                        </a:rPr>
                        <a:t>し</a:t>
                      </a:r>
                      <a:r>
                        <a:rPr sz="650" spc="15" dirty="0">
                          <a:latin typeface="MS PGothic"/>
                          <a:cs typeface="MS PGothic"/>
                        </a:rPr>
                        <a:t>てくだ</a:t>
                      </a:r>
                      <a:r>
                        <a:rPr sz="650" spc="10" dirty="0">
                          <a:latin typeface="MS PGothic"/>
                          <a:cs typeface="MS PGothic"/>
                        </a:rPr>
                        <a:t>さ</a:t>
                      </a:r>
                      <a:r>
                        <a:rPr sz="650" spc="5" dirty="0">
                          <a:latin typeface="MS PGothic"/>
                          <a:cs typeface="MS PGothic"/>
                        </a:rPr>
                        <a:t>い</a:t>
                      </a:r>
                      <a:endParaRPr sz="650">
                        <a:latin typeface="MS PGothic"/>
                        <a:cs typeface="MS PGothic"/>
                      </a:endParaRPr>
                    </a:p>
                  </a:txBody>
                  <a:tcPr marL="0" marR="0" marT="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marR="34925" algn="just">
                        <a:lnSpc>
                          <a:spcPts val="800"/>
                        </a:lnSpc>
                        <a:spcBef>
                          <a:spcPts val="409"/>
                        </a:spcBef>
                      </a:pPr>
                      <a:r>
                        <a:rPr sz="700" spc="-15" dirty="0">
                          <a:latin typeface="MS PGothic"/>
                          <a:cs typeface="MS PGothic"/>
                        </a:rPr>
                        <a:t>※無い場合</a:t>
                      </a:r>
                      <a:r>
                        <a:rPr sz="700" spc="-10" dirty="0">
                          <a:latin typeface="MS PGothic"/>
                          <a:cs typeface="MS PGothic"/>
                        </a:rPr>
                        <a:t>は</a:t>
                      </a:r>
                      <a:r>
                        <a:rPr sz="700" spc="-15" dirty="0">
                          <a:latin typeface="MS PGothic"/>
                          <a:cs typeface="MS PGothic"/>
                        </a:rPr>
                        <a:t>、</a:t>
                      </a:r>
                      <a:r>
                        <a:rPr sz="700" u="sng" spc="-15" dirty="0">
                          <a:uFill>
                            <a:solidFill>
                              <a:srgbClr val="000000"/>
                            </a:solidFill>
                          </a:uFill>
                          <a:latin typeface="MS PGothic"/>
                          <a:cs typeface="MS PGothic"/>
                        </a:rPr>
                        <a:t>直近の賃金</a:t>
                      </a:r>
                      <a:r>
                        <a:rPr sz="700" u="sng" spc="-10" dirty="0">
                          <a:uFill>
                            <a:solidFill>
                              <a:srgbClr val="000000"/>
                            </a:solidFill>
                          </a:uFill>
                          <a:latin typeface="MS PGothic"/>
                          <a:cs typeface="MS PGothic"/>
                        </a:rPr>
                        <a:t>台</a:t>
                      </a:r>
                      <a:r>
                        <a:rPr sz="700" u="sng" spc="-20" dirty="0">
                          <a:uFill>
                            <a:solidFill>
                              <a:srgbClr val="000000"/>
                            </a:solidFill>
                          </a:uFill>
                          <a:latin typeface="MS PGothic"/>
                          <a:cs typeface="MS PGothic"/>
                        </a:rPr>
                        <a:t>帳</a:t>
                      </a:r>
                      <a:r>
                        <a:rPr sz="700" spc="-15" dirty="0">
                          <a:latin typeface="MS PGothic"/>
                          <a:cs typeface="MS PGothic"/>
                        </a:rPr>
                        <a:t>又は</a:t>
                      </a:r>
                      <a:r>
                        <a:rPr sz="700" u="sng" spc="-15" dirty="0">
                          <a:uFill>
                            <a:solidFill>
                              <a:srgbClr val="000000"/>
                            </a:solidFill>
                          </a:uFill>
                          <a:latin typeface="MS PGothic"/>
                          <a:cs typeface="MS PGothic"/>
                        </a:rPr>
                        <a:t>源</a:t>
                      </a:r>
                      <a:r>
                        <a:rPr sz="700" u="sng" dirty="0">
                          <a:uFill>
                            <a:solidFill>
                              <a:srgbClr val="000000"/>
                            </a:solidFill>
                          </a:uFill>
                          <a:latin typeface="MS PGothic"/>
                          <a:cs typeface="MS PGothic"/>
                        </a:rPr>
                        <a:t>泉</a:t>
                      </a:r>
                      <a:r>
                        <a:rPr sz="700" u="sng" spc="-620" dirty="0">
                          <a:uFill>
                            <a:solidFill>
                              <a:srgbClr val="000000"/>
                            </a:solidFill>
                          </a:uFill>
                          <a:latin typeface="MS PGothic"/>
                          <a:cs typeface="MS PGothic"/>
                        </a:rPr>
                        <a:t>徴 </a:t>
                      </a:r>
                      <a:r>
                        <a:rPr sz="700" u="sng" spc="30" dirty="0">
                          <a:uFill>
                            <a:solidFill>
                              <a:srgbClr val="000000"/>
                            </a:solidFill>
                          </a:uFill>
                          <a:latin typeface="MS PGothic"/>
                          <a:cs typeface="MS PGothic"/>
                        </a:rPr>
                        <a:t>収簿</a:t>
                      </a:r>
                      <a:r>
                        <a:rPr sz="700" spc="20" dirty="0">
                          <a:latin typeface="MS PGothic"/>
                          <a:cs typeface="MS PGothic"/>
                        </a:rPr>
                        <a:t>（</a:t>
                      </a:r>
                      <a:r>
                        <a:rPr sz="700" spc="30" dirty="0">
                          <a:latin typeface="MS PGothic"/>
                          <a:cs typeface="MS PGothic"/>
                        </a:rPr>
                        <a:t>新</a:t>
                      </a:r>
                      <a:r>
                        <a:rPr sz="700" spc="20" dirty="0">
                          <a:latin typeface="MS PGothic"/>
                          <a:cs typeface="MS PGothic"/>
                        </a:rPr>
                        <a:t>たな</a:t>
                      </a:r>
                      <a:r>
                        <a:rPr sz="700" spc="30" dirty="0">
                          <a:latin typeface="MS PGothic"/>
                          <a:cs typeface="MS PGothic"/>
                        </a:rPr>
                        <a:t>採用等</a:t>
                      </a:r>
                      <a:r>
                        <a:rPr sz="700" spc="20" dirty="0">
                          <a:latin typeface="MS PGothic"/>
                          <a:cs typeface="MS PGothic"/>
                        </a:rPr>
                        <a:t>に</a:t>
                      </a:r>
                      <a:r>
                        <a:rPr sz="700" spc="30" dirty="0">
                          <a:latin typeface="MS PGothic"/>
                          <a:cs typeface="MS PGothic"/>
                        </a:rPr>
                        <a:t>よ</a:t>
                      </a:r>
                      <a:r>
                        <a:rPr sz="700" spc="25" dirty="0">
                          <a:latin typeface="MS PGothic"/>
                          <a:cs typeface="MS PGothic"/>
                        </a:rPr>
                        <a:t>り</a:t>
                      </a:r>
                      <a:r>
                        <a:rPr sz="700" spc="30" dirty="0">
                          <a:latin typeface="MS PGothic"/>
                          <a:cs typeface="MS PGothic"/>
                        </a:rPr>
                        <a:t>賃金の支払</a:t>
                      </a:r>
                      <a:r>
                        <a:rPr sz="700" spc="40" dirty="0">
                          <a:latin typeface="MS PGothic"/>
                          <a:cs typeface="MS PGothic"/>
                        </a:rPr>
                        <a:t>い </a:t>
                      </a:r>
                      <a:r>
                        <a:rPr sz="700" spc="45" dirty="0">
                          <a:latin typeface="MS PGothic"/>
                          <a:cs typeface="MS PGothic"/>
                        </a:rPr>
                        <a:t> </a:t>
                      </a:r>
                      <a:r>
                        <a:rPr sz="700" spc="30" dirty="0">
                          <a:latin typeface="MS PGothic"/>
                          <a:cs typeface="MS PGothic"/>
                        </a:rPr>
                        <a:t>が</a:t>
                      </a:r>
                      <a:r>
                        <a:rPr sz="700" spc="15" dirty="0">
                          <a:latin typeface="MS PGothic"/>
                          <a:cs typeface="MS PGothic"/>
                        </a:rPr>
                        <a:t>あ</a:t>
                      </a:r>
                      <a:r>
                        <a:rPr sz="700" spc="20" dirty="0">
                          <a:latin typeface="MS PGothic"/>
                          <a:cs typeface="MS PGothic"/>
                        </a:rPr>
                        <a:t>っ</a:t>
                      </a:r>
                      <a:r>
                        <a:rPr sz="700" spc="30" dirty="0">
                          <a:latin typeface="MS PGothic"/>
                          <a:cs typeface="MS PGothic"/>
                        </a:rPr>
                        <a:t>て</a:t>
                      </a:r>
                      <a:r>
                        <a:rPr sz="700" spc="20" dirty="0">
                          <a:latin typeface="MS PGothic"/>
                          <a:cs typeface="MS PGothic"/>
                        </a:rPr>
                        <a:t>な</a:t>
                      </a:r>
                      <a:r>
                        <a:rPr sz="700" spc="25" dirty="0">
                          <a:latin typeface="MS PGothic"/>
                          <a:cs typeface="MS PGothic"/>
                        </a:rPr>
                        <a:t>い</a:t>
                      </a:r>
                      <a:r>
                        <a:rPr sz="700" spc="30" dirty="0">
                          <a:latin typeface="MS PGothic"/>
                          <a:cs typeface="MS PGothic"/>
                        </a:rPr>
                        <a:t>場合は</a:t>
                      </a:r>
                      <a:r>
                        <a:rPr sz="700" spc="25" dirty="0">
                          <a:latin typeface="MS PGothic"/>
                          <a:cs typeface="MS PGothic"/>
                        </a:rPr>
                        <a:t>、</a:t>
                      </a:r>
                      <a:r>
                        <a:rPr sz="700" u="sng" spc="30" dirty="0">
                          <a:uFill>
                            <a:solidFill>
                              <a:srgbClr val="000000"/>
                            </a:solidFill>
                          </a:uFill>
                          <a:latin typeface="MS PGothic"/>
                          <a:cs typeface="MS PGothic"/>
                        </a:rPr>
                        <a:t>出</a:t>
                      </a:r>
                      <a:r>
                        <a:rPr sz="700" u="sng" spc="35" dirty="0">
                          <a:uFill>
                            <a:solidFill>
                              <a:srgbClr val="000000"/>
                            </a:solidFill>
                          </a:uFill>
                          <a:latin typeface="MS PGothic"/>
                          <a:cs typeface="MS PGothic"/>
                        </a:rPr>
                        <a:t>勤</a:t>
                      </a:r>
                      <a:r>
                        <a:rPr sz="700" u="sng" spc="25" dirty="0">
                          <a:uFill>
                            <a:solidFill>
                              <a:srgbClr val="000000"/>
                            </a:solidFill>
                          </a:uFill>
                          <a:latin typeface="MS PGothic"/>
                          <a:cs typeface="MS PGothic"/>
                        </a:rPr>
                        <a:t>簿</a:t>
                      </a:r>
                      <a:r>
                        <a:rPr sz="700" spc="20" dirty="0">
                          <a:latin typeface="MS PGothic"/>
                          <a:cs typeface="MS PGothic"/>
                        </a:rPr>
                        <a:t>）</a:t>
                      </a:r>
                      <a:endParaRPr sz="700">
                        <a:latin typeface="MS PGothic"/>
                        <a:cs typeface="MS PGothic"/>
                      </a:endParaRPr>
                    </a:p>
                  </a:txBody>
                  <a:tcPr marL="0" marR="0" marT="52069"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5"/>
                        </a:spcBef>
                      </a:pPr>
                      <a:endParaRPr sz="850">
                        <a:latin typeface="Times New Roman"/>
                        <a:cs typeface="Times New Roman"/>
                      </a:endParaRPr>
                    </a:p>
                    <a:p>
                      <a:pPr marL="8890" algn="ctr">
                        <a:lnSpc>
                          <a:spcPct val="100000"/>
                        </a:lnSpc>
                      </a:pPr>
                      <a:r>
                        <a:rPr sz="950" dirty="0">
                          <a:latin typeface="MS UI Gothic"/>
                          <a:cs typeface="MS UI Gothic"/>
                        </a:rPr>
                        <a:t>□</a:t>
                      </a:r>
                      <a:endParaRPr sz="950">
                        <a:latin typeface="MS UI Gothic"/>
                        <a:cs typeface="MS UI Gothic"/>
                      </a:endParaRPr>
                    </a:p>
                  </a:txBody>
                  <a:tcPr marL="0" marR="0" marT="571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2"/>
                  </a:ext>
                </a:extLst>
              </a:tr>
              <a:tr h="146303">
                <a:tc>
                  <a:txBody>
                    <a:bodyPr/>
                    <a:lstStyle/>
                    <a:p>
                      <a:pPr marR="10160" algn="r">
                        <a:lnSpc>
                          <a:spcPct val="100000"/>
                        </a:lnSpc>
                        <a:spcBef>
                          <a:spcPts val="170"/>
                        </a:spcBef>
                      </a:pPr>
                      <a:r>
                        <a:rPr sz="650" dirty="0">
                          <a:latin typeface="MS PGothic"/>
                          <a:cs typeface="MS PGothic"/>
                        </a:rPr>
                        <a:t>4</a:t>
                      </a:r>
                      <a:endParaRPr sz="650">
                        <a:latin typeface="MS PGothic"/>
                        <a:cs typeface="MS PGothic"/>
                      </a:endParaRPr>
                    </a:p>
                  </a:txBody>
                  <a:tcPr marL="0" marR="0" marT="2159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10"/>
                        </a:spcBef>
                      </a:pPr>
                      <a:r>
                        <a:rPr sz="700" spc="-15" dirty="0">
                          <a:latin typeface="MS PGothic"/>
                          <a:cs typeface="MS PGothic"/>
                        </a:rPr>
                        <a:t>専任技術者の要件が免</a:t>
                      </a:r>
                      <a:r>
                        <a:rPr sz="700" spc="-10" dirty="0">
                          <a:latin typeface="MS PGothic"/>
                          <a:cs typeface="MS PGothic"/>
                        </a:rPr>
                        <a:t>許</a:t>
                      </a:r>
                      <a:r>
                        <a:rPr sz="700" spc="-15" dirty="0">
                          <a:latin typeface="MS PGothic"/>
                          <a:cs typeface="MS PGothic"/>
                        </a:rPr>
                        <a:t>資格等の場合は</a:t>
                      </a:r>
                      <a:r>
                        <a:rPr sz="700" spc="-5" dirty="0">
                          <a:latin typeface="MS PGothic"/>
                          <a:cs typeface="MS PGothic"/>
                        </a:rPr>
                        <a:t>、</a:t>
                      </a:r>
                      <a:r>
                        <a:rPr sz="700" spc="-15" dirty="0">
                          <a:latin typeface="MS PGothic"/>
                          <a:cs typeface="MS PGothic"/>
                        </a:rPr>
                        <a:t>該当</a:t>
                      </a:r>
                      <a:r>
                        <a:rPr sz="700" spc="-10" dirty="0">
                          <a:latin typeface="MS PGothic"/>
                          <a:cs typeface="MS PGothic"/>
                        </a:rPr>
                        <a:t>する</a:t>
                      </a:r>
                      <a:r>
                        <a:rPr sz="700" spc="-15" dirty="0">
                          <a:latin typeface="MS PGothic"/>
                          <a:cs typeface="MS PGothic"/>
                        </a:rPr>
                        <a:t>免許資格等の原</a:t>
                      </a:r>
                      <a:r>
                        <a:rPr sz="700" dirty="0">
                          <a:latin typeface="MS PGothic"/>
                          <a:cs typeface="MS PGothic"/>
                        </a:rPr>
                        <a:t>本</a:t>
                      </a:r>
                      <a:endParaRPr sz="700">
                        <a:latin typeface="MS PGothic"/>
                        <a:cs typeface="MS PGothic"/>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85"/>
                        </a:spcBef>
                      </a:pPr>
                      <a:r>
                        <a:rPr sz="700" spc="30" dirty="0">
                          <a:latin typeface="MS PGothic"/>
                          <a:cs typeface="MS PGothic"/>
                        </a:rPr>
                        <a:t>※更新の場合</a:t>
                      </a:r>
                      <a:r>
                        <a:rPr sz="700" spc="20" dirty="0">
                          <a:latin typeface="MS PGothic"/>
                          <a:cs typeface="MS PGothic"/>
                        </a:rPr>
                        <a:t>を</a:t>
                      </a:r>
                      <a:r>
                        <a:rPr sz="700" spc="30" dirty="0">
                          <a:latin typeface="MS PGothic"/>
                          <a:cs typeface="MS PGothic"/>
                        </a:rPr>
                        <a:t>除</a:t>
                      </a:r>
                      <a:r>
                        <a:rPr sz="700" spc="25" dirty="0">
                          <a:latin typeface="MS PGothic"/>
                          <a:cs typeface="MS PGothic"/>
                        </a:rPr>
                        <a:t>く</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50"/>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146303">
                <a:tc>
                  <a:txBody>
                    <a:bodyPr/>
                    <a:lstStyle/>
                    <a:p>
                      <a:pPr marR="10160" algn="r">
                        <a:lnSpc>
                          <a:spcPct val="100000"/>
                        </a:lnSpc>
                        <a:spcBef>
                          <a:spcPts val="170"/>
                        </a:spcBef>
                      </a:pPr>
                      <a:r>
                        <a:rPr sz="650" dirty="0">
                          <a:latin typeface="MS PGothic"/>
                          <a:cs typeface="MS PGothic"/>
                        </a:rPr>
                        <a:t>5</a:t>
                      </a:r>
                      <a:endParaRPr sz="650">
                        <a:latin typeface="MS PGothic"/>
                        <a:cs typeface="MS PGothic"/>
                      </a:endParaRPr>
                    </a:p>
                  </a:txBody>
                  <a:tcPr marL="0" marR="0" marT="2159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110"/>
                        </a:spcBef>
                      </a:pPr>
                      <a:r>
                        <a:rPr sz="700" spc="-15" dirty="0">
                          <a:latin typeface="MS PGothic"/>
                          <a:cs typeface="MS PGothic"/>
                        </a:rPr>
                        <a:t>法人番号が確認</a:t>
                      </a:r>
                      <a:r>
                        <a:rPr sz="700" spc="-10" dirty="0">
                          <a:latin typeface="MS PGothic"/>
                          <a:cs typeface="MS PGothic"/>
                        </a:rPr>
                        <a:t>で</a:t>
                      </a:r>
                      <a:r>
                        <a:rPr sz="700" spc="-20" dirty="0">
                          <a:latin typeface="MS PGothic"/>
                          <a:cs typeface="MS PGothic"/>
                        </a:rPr>
                        <a:t>き</a:t>
                      </a:r>
                      <a:r>
                        <a:rPr sz="700" spc="-10" dirty="0">
                          <a:latin typeface="MS PGothic"/>
                          <a:cs typeface="MS PGothic"/>
                        </a:rPr>
                        <a:t>る</a:t>
                      </a:r>
                      <a:r>
                        <a:rPr sz="700" spc="-15" dirty="0">
                          <a:latin typeface="MS PGothic"/>
                          <a:cs typeface="MS PGothic"/>
                        </a:rPr>
                        <a:t>書類</a:t>
                      </a:r>
                      <a:r>
                        <a:rPr sz="700" spc="-5" dirty="0">
                          <a:latin typeface="MS PGothic"/>
                          <a:cs typeface="MS PGothic"/>
                        </a:rPr>
                        <a:t>と</a:t>
                      </a:r>
                      <a:r>
                        <a:rPr sz="700" spc="-15" dirty="0">
                          <a:latin typeface="MS PGothic"/>
                          <a:cs typeface="MS PGothic"/>
                        </a:rPr>
                        <a:t>し</a:t>
                      </a:r>
                      <a:r>
                        <a:rPr sz="700" spc="-10" dirty="0">
                          <a:latin typeface="MS PGothic"/>
                          <a:cs typeface="MS PGothic"/>
                        </a:rPr>
                        <a:t>て</a:t>
                      </a:r>
                      <a:r>
                        <a:rPr sz="700" spc="-15" dirty="0">
                          <a:latin typeface="MS PGothic"/>
                          <a:cs typeface="MS PGothic"/>
                        </a:rPr>
                        <a:t>、法人</a:t>
                      </a:r>
                      <a:r>
                        <a:rPr sz="700" spc="-10" dirty="0">
                          <a:latin typeface="MS PGothic"/>
                          <a:cs typeface="MS PGothic"/>
                        </a:rPr>
                        <a:t>番</a:t>
                      </a:r>
                      <a:r>
                        <a:rPr sz="700" spc="-15" dirty="0">
                          <a:latin typeface="MS PGothic"/>
                          <a:cs typeface="MS PGothic"/>
                        </a:rPr>
                        <a:t>号指定通知書等</a:t>
                      </a:r>
                      <a:r>
                        <a:rPr sz="700" dirty="0">
                          <a:latin typeface="MS PGothic"/>
                          <a:cs typeface="MS PGothic"/>
                        </a:rPr>
                        <a:t>（</a:t>
                      </a:r>
                      <a:r>
                        <a:rPr sz="700" spc="-15" dirty="0">
                          <a:latin typeface="MS PGothic"/>
                          <a:cs typeface="MS PGothic"/>
                        </a:rPr>
                        <a:t>写</a:t>
                      </a:r>
                      <a:r>
                        <a:rPr sz="700" spc="-5" dirty="0">
                          <a:latin typeface="MS PGothic"/>
                          <a:cs typeface="MS PGothic"/>
                        </a:rPr>
                        <a:t>し</a:t>
                      </a:r>
                      <a:r>
                        <a:rPr sz="700" spc="-20" dirty="0">
                          <a:latin typeface="MS PGothic"/>
                          <a:cs typeface="MS PGothic"/>
                        </a:rPr>
                        <a:t>で</a:t>
                      </a:r>
                      <a:r>
                        <a:rPr sz="700" spc="-15" dirty="0">
                          <a:latin typeface="MS PGothic"/>
                          <a:cs typeface="MS PGothic"/>
                        </a:rPr>
                        <a:t>可</a:t>
                      </a:r>
                      <a:r>
                        <a:rPr sz="700" dirty="0">
                          <a:latin typeface="MS PGothic"/>
                          <a:cs typeface="MS PGothic"/>
                        </a:rPr>
                        <a:t>）</a:t>
                      </a:r>
                      <a:endParaRPr sz="700">
                        <a:latin typeface="MS PGothic"/>
                        <a:cs typeface="MS PGothic"/>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7145">
                        <a:lnSpc>
                          <a:spcPct val="100000"/>
                        </a:lnSpc>
                        <a:spcBef>
                          <a:spcPts val="85"/>
                        </a:spcBef>
                      </a:pPr>
                      <a:r>
                        <a:rPr sz="700" spc="30" dirty="0">
                          <a:latin typeface="MS PGothic"/>
                          <a:cs typeface="MS PGothic"/>
                        </a:rPr>
                        <a:t>※法人の場合の</a:t>
                      </a:r>
                      <a:r>
                        <a:rPr sz="700" spc="45" dirty="0">
                          <a:latin typeface="MS PGothic"/>
                          <a:cs typeface="MS PGothic"/>
                        </a:rPr>
                        <a:t>み</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8890" algn="ctr">
                        <a:lnSpc>
                          <a:spcPts val="1050"/>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145542">
                <a:tc>
                  <a:txBody>
                    <a:bodyPr/>
                    <a:lstStyle/>
                    <a:p>
                      <a:pPr marR="10160" algn="r">
                        <a:lnSpc>
                          <a:spcPct val="100000"/>
                        </a:lnSpc>
                        <a:spcBef>
                          <a:spcPts val="170"/>
                        </a:spcBef>
                      </a:pPr>
                      <a:r>
                        <a:rPr sz="650" dirty="0">
                          <a:latin typeface="MS PGothic"/>
                          <a:cs typeface="MS PGothic"/>
                        </a:rPr>
                        <a:t>6</a:t>
                      </a:r>
                      <a:endParaRPr sz="650">
                        <a:latin typeface="MS PGothic"/>
                        <a:cs typeface="MS PGothic"/>
                      </a:endParaRPr>
                    </a:p>
                  </a:txBody>
                  <a:tcPr marL="0" marR="0" marT="21590" marB="0">
                    <a:lnL w="19050">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17145">
                        <a:lnSpc>
                          <a:spcPct val="100000"/>
                        </a:lnSpc>
                        <a:spcBef>
                          <a:spcPts val="110"/>
                        </a:spcBef>
                      </a:pPr>
                      <a:r>
                        <a:rPr sz="700" spc="-15" dirty="0">
                          <a:latin typeface="MS PGothic"/>
                          <a:cs typeface="MS PGothic"/>
                        </a:rPr>
                        <a:t>役員の任期が確認</a:t>
                      </a:r>
                      <a:r>
                        <a:rPr sz="700" spc="-10" dirty="0">
                          <a:latin typeface="MS PGothic"/>
                          <a:cs typeface="MS PGothic"/>
                        </a:rPr>
                        <a:t>で</a:t>
                      </a:r>
                      <a:r>
                        <a:rPr sz="700" spc="-20" dirty="0">
                          <a:latin typeface="MS PGothic"/>
                          <a:cs typeface="MS PGothic"/>
                        </a:rPr>
                        <a:t>き</a:t>
                      </a:r>
                      <a:r>
                        <a:rPr sz="700" spc="-10" dirty="0">
                          <a:latin typeface="MS PGothic"/>
                          <a:cs typeface="MS PGothic"/>
                        </a:rPr>
                        <a:t>る</a:t>
                      </a:r>
                      <a:r>
                        <a:rPr sz="700" spc="-15" dirty="0">
                          <a:latin typeface="MS PGothic"/>
                          <a:cs typeface="MS PGothic"/>
                        </a:rPr>
                        <a:t>書類</a:t>
                      </a:r>
                      <a:r>
                        <a:rPr sz="700" spc="-5" dirty="0">
                          <a:latin typeface="MS PGothic"/>
                          <a:cs typeface="MS PGothic"/>
                        </a:rPr>
                        <a:t>と</a:t>
                      </a:r>
                      <a:r>
                        <a:rPr sz="700" spc="-15" dirty="0">
                          <a:latin typeface="MS PGothic"/>
                          <a:cs typeface="MS PGothic"/>
                        </a:rPr>
                        <a:t>し</a:t>
                      </a:r>
                      <a:r>
                        <a:rPr sz="700" spc="-10" dirty="0">
                          <a:latin typeface="MS PGothic"/>
                          <a:cs typeface="MS PGothic"/>
                        </a:rPr>
                        <a:t>て</a:t>
                      </a:r>
                      <a:r>
                        <a:rPr sz="700" spc="-15" dirty="0">
                          <a:latin typeface="MS PGothic"/>
                          <a:cs typeface="MS PGothic"/>
                        </a:rPr>
                        <a:t>、定</a:t>
                      </a:r>
                      <a:r>
                        <a:rPr sz="700" spc="-10" dirty="0">
                          <a:latin typeface="MS PGothic"/>
                          <a:cs typeface="MS PGothic"/>
                        </a:rPr>
                        <a:t>款</a:t>
                      </a:r>
                      <a:r>
                        <a:rPr sz="700" spc="-15" dirty="0">
                          <a:latin typeface="MS PGothic"/>
                          <a:cs typeface="MS PGothic"/>
                        </a:rPr>
                        <a:t>の写</a:t>
                      </a:r>
                      <a:r>
                        <a:rPr sz="700" dirty="0">
                          <a:latin typeface="MS PGothic"/>
                          <a:cs typeface="MS PGothic"/>
                        </a:rPr>
                        <a:t>し</a:t>
                      </a:r>
                      <a:endParaRPr sz="700">
                        <a:latin typeface="MS PGothic"/>
                        <a:cs typeface="MS PGothic"/>
                      </a:endParaRPr>
                    </a:p>
                  </a:txBody>
                  <a:tcPr marL="0" marR="0" marT="13970"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17145">
                        <a:lnSpc>
                          <a:spcPct val="100000"/>
                        </a:lnSpc>
                        <a:spcBef>
                          <a:spcPts val="85"/>
                        </a:spcBef>
                      </a:pPr>
                      <a:r>
                        <a:rPr sz="700" spc="30" dirty="0">
                          <a:latin typeface="MS PGothic"/>
                          <a:cs typeface="MS PGothic"/>
                        </a:rPr>
                        <a:t>※株式会社の場合の</a:t>
                      </a:r>
                      <a:r>
                        <a:rPr sz="700" spc="45" dirty="0">
                          <a:latin typeface="MS PGothic"/>
                          <a:cs typeface="MS PGothic"/>
                        </a:rPr>
                        <a:t>み</a:t>
                      </a:r>
                      <a:endParaRPr sz="700">
                        <a:latin typeface="MS PGothic"/>
                        <a:cs typeface="MS PGothic"/>
                      </a:endParaRPr>
                    </a:p>
                  </a:txBody>
                  <a:tcPr marL="0" marR="0" marT="10795" marB="0">
                    <a:lnL w="9525">
                      <a:solidFill>
                        <a:srgbClr val="000000"/>
                      </a:solidFill>
                      <a:prstDash val="solid"/>
                    </a:lnL>
                    <a:lnR w="9525">
                      <a:solidFill>
                        <a:srgbClr val="000000"/>
                      </a:solidFill>
                      <a:prstDash val="solid"/>
                    </a:lnR>
                    <a:lnT w="9525">
                      <a:solidFill>
                        <a:srgbClr val="000000"/>
                      </a:solidFill>
                      <a:prstDash val="solid"/>
                    </a:lnT>
                    <a:lnB w="19050">
                      <a:solidFill>
                        <a:srgbClr val="000000"/>
                      </a:solidFill>
                      <a:prstDash val="solid"/>
                    </a:lnB>
                  </a:tcPr>
                </a:tc>
                <a:tc>
                  <a:txBody>
                    <a:bodyPr/>
                    <a:lstStyle/>
                    <a:p>
                      <a:pPr marL="8890" algn="ctr">
                        <a:lnSpc>
                          <a:spcPts val="1045"/>
                        </a:lnSpc>
                      </a:pPr>
                      <a:r>
                        <a:rPr sz="950" dirty="0">
                          <a:latin typeface="MS UI Gothic"/>
                          <a:cs typeface="MS UI Gothic"/>
                        </a:rPr>
                        <a:t>□</a:t>
                      </a:r>
                      <a:endParaRPr sz="950">
                        <a:latin typeface="MS UI Gothic"/>
                        <a:cs typeface="MS UI Gothic"/>
                      </a:endParaRPr>
                    </a:p>
                  </a:txBody>
                  <a:tcPr marL="0" marR="0" marT="0" marB="0">
                    <a:lnL w="9525">
                      <a:solidFill>
                        <a:srgbClr val="000000"/>
                      </a:solidFill>
                      <a:prstDash val="solid"/>
                    </a:lnL>
                    <a:lnR w="19050">
                      <a:solidFill>
                        <a:srgbClr val="000000"/>
                      </a:solidFill>
                      <a:prstDash val="solid"/>
                    </a:lnR>
                    <a:lnT w="9525">
                      <a:solidFill>
                        <a:srgbClr val="000000"/>
                      </a:solidFill>
                      <a:prstDash val="solid"/>
                    </a:lnT>
                    <a:lnB w="19050">
                      <a:solidFill>
                        <a:srgbClr val="000000"/>
                      </a:solidFill>
                      <a:prstDash val="solid"/>
                    </a:lnB>
                  </a:tcPr>
                </a:tc>
                <a:extLst>
                  <a:ext uri="{0D108BD9-81ED-4DB2-BD59-A6C34878D82A}">
                    <a16:rowId xmlns:a16="http://schemas.microsoft.com/office/drawing/2014/main" val="10005"/>
                  </a:ext>
                </a:extLst>
              </a:tr>
            </a:tbl>
          </a:graphicData>
        </a:graphic>
      </p:graphicFrame>
      <p:sp>
        <p:nvSpPr>
          <p:cNvPr id="6" name="object 6"/>
          <p:cNvSpPr txBox="1"/>
          <p:nvPr/>
        </p:nvSpPr>
        <p:spPr>
          <a:xfrm>
            <a:off x="380306" y="8928611"/>
            <a:ext cx="5711190" cy="1322705"/>
          </a:xfrm>
          <a:prstGeom prst="rect">
            <a:avLst/>
          </a:prstGeom>
        </p:spPr>
        <p:txBody>
          <a:bodyPr vert="horz" wrap="square" lIns="0" tIns="50165" rIns="0" bIns="0" rtlCol="0">
            <a:spAutoFit/>
          </a:bodyPr>
          <a:lstStyle/>
          <a:p>
            <a:pPr marL="82550">
              <a:lnSpc>
                <a:spcPct val="100000"/>
              </a:lnSpc>
              <a:spcBef>
                <a:spcPts val="395"/>
              </a:spcBef>
            </a:pPr>
            <a:r>
              <a:rPr sz="650" spc="90" dirty="0">
                <a:latin typeface="MS PGothic"/>
                <a:cs typeface="MS PGothic"/>
              </a:rPr>
              <a:t>（</a:t>
            </a:r>
            <a:r>
              <a:rPr sz="650" spc="80" dirty="0">
                <a:latin typeface="MS PGothic"/>
                <a:cs typeface="MS PGothic"/>
              </a:rPr>
              <a:t>*</a:t>
            </a:r>
            <a:r>
              <a:rPr sz="650" spc="95" dirty="0">
                <a:latin typeface="MS PGothic"/>
                <a:cs typeface="MS PGothic"/>
              </a:rPr>
              <a:t>1</a:t>
            </a:r>
            <a:r>
              <a:rPr sz="650" spc="160" dirty="0">
                <a:latin typeface="MS PGothic"/>
                <a:cs typeface="MS PGothic"/>
              </a:rPr>
              <a:t>）業種追加</a:t>
            </a:r>
            <a:r>
              <a:rPr sz="650" spc="175" dirty="0">
                <a:latin typeface="MS PGothic"/>
                <a:cs typeface="MS PGothic"/>
              </a:rPr>
              <a:t>を</a:t>
            </a:r>
            <a:r>
              <a:rPr sz="650" spc="155" dirty="0">
                <a:latin typeface="MS PGothic"/>
                <a:cs typeface="MS PGothic"/>
              </a:rPr>
              <a:t>一般・特</a:t>
            </a:r>
            <a:r>
              <a:rPr sz="650" spc="170" dirty="0">
                <a:latin typeface="MS PGothic"/>
                <a:cs typeface="MS PGothic"/>
              </a:rPr>
              <a:t>定</a:t>
            </a:r>
            <a:r>
              <a:rPr sz="650" spc="185" dirty="0">
                <a:latin typeface="MS PGothic"/>
                <a:cs typeface="MS PGothic"/>
              </a:rPr>
              <a:t>の</a:t>
            </a:r>
            <a:r>
              <a:rPr sz="650" spc="180" dirty="0">
                <a:latin typeface="MS PGothic"/>
                <a:cs typeface="MS PGothic"/>
              </a:rPr>
              <a:t>一方</a:t>
            </a:r>
            <a:r>
              <a:rPr sz="650" spc="130" dirty="0">
                <a:latin typeface="MS PGothic"/>
                <a:cs typeface="MS PGothic"/>
              </a:rPr>
              <a:t>で</a:t>
            </a:r>
            <a:r>
              <a:rPr sz="650" spc="140" dirty="0">
                <a:latin typeface="MS PGothic"/>
                <a:cs typeface="MS PGothic"/>
              </a:rPr>
              <a:t>、</a:t>
            </a:r>
            <a:r>
              <a:rPr sz="650" spc="185" dirty="0">
                <a:latin typeface="MS PGothic"/>
                <a:cs typeface="MS PGothic"/>
              </a:rPr>
              <a:t>更</a:t>
            </a:r>
            <a:r>
              <a:rPr sz="650" spc="170" dirty="0">
                <a:latin typeface="MS PGothic"/>
                <a:cs typeface="MS PGothic"/>
              </a:rPr>
              <a:t>新</a:t>
            </a:r>
            <a:r>
              <a:rPr sz="650" spc="175" dirty="0">
                <a:latin typeface="MS PGothic"/>
                <a:cs typeface="MS PGothic"/>
              </a:rPr>
              <a:t>を</a:t>
            </a:r>
            <a:r>
              <a:rPr sz="650" spc="180" dirty="0">
                <a:latin typeface="MS PGothic"/>
                <a:cs typeface="MS PGothic"/>
              </a:rPr>
              <a:t>一</a:t>
            </a:r>
            <a:r>
              <a:rPr sz="650" spc="170" dirty="0">
                <a:latin typeface="MS PGothic"/>
                <a:cs typeface="MS PGothic"/>
              </a:rPr>
              <a:t>般</a:t>
            </a:r>
            <a:r>
              <a:rPr sz="650" spc="95" dirty="0">
                <a:latin typeface="MS PGothic"/>
                <a:cs typeface="MS PGothic"/>
              </a:rPr>
              <a:t>・</a:t>
            </a:r>
            <a:r>
              <a:rPr sz="650" spc="180" dirty="0">
                <a:latin typeface="MS PGothic"/>
                <a:cs typeface="MS PGothic"/>
              </a:rPr>
              <a:t>特定</a:t>
            </a:r>
            <a:r>
              <a:rPr sz="650" spc="170" dirty="0">
                <a:latin typeface="MS PGothic"/>
                <a:cs typeface="MS PGothic"/>
              </a:rPr>
              <a:t>両</a:t>
            </a:r>
            <a:r>
              <a:rPr sz="650" spc="185" dirty="0">
                <a:latin typeface="MS PGothic"/>
                <a:cs typeface="MS PGothic"/>
              </a:rPr>
              <a:t>方</a:t>
            </a:r>
            <a:r>
              <a:rPr sz="650" spc="130" dirty="0">
                <a:latin typeface="MS PGothic"/>
                <a:cs typeface="MS PGothic"/>
              </a:rPr>
              <a:t>で</a:t>
            </a:r>
            <a:r>
              <a:rPr sz="650" spc="185" dirty="0">
                <a:latin typeface="MS PGothic"/>
                <a:cs typeface="MS PGothic"/>
              </a:rPr>
              <a:t>申</a:t>
            </a:r>
            <a:r>
              <a:rPr sz="650" spc="170" dirty="0">
                <a:latin typeface="MS PGothic"/>
                <a:cs typeface="MS PGothic"/>
              </a:rPr>
              <a:t>請</a:t>
            </a:r>
            <a:r>
              <a:rPr sz="650" spc="155" dirty="0">
                <a:latin typeface="MS PGothic"/>
                <a:cs typeface="MS PGothic"/>
              </a:rPr>
              <a:t>す</a:t>
            </a:r>
            <a:r>
              <a:rPr sz="650" spc="165" dirty="0">
                <a:latin typeface="MS PGothic"/>
                <a:cs typeface="MS PGothic"/>
              </a:rPr>
              <a:t>る</a:t>
            </a:r>
            <a:r>
              <a:rPr sz="650" spc="170" dirty="0">
                <a:latin typeface="MS PGothic"/>
                <a:cs typeface="MS PGothic"/>
              </a:rPr>
              <a:t>場</a:t>
            </a:r>
            <a:r>
              <a:rPr sz="650" spc="180" dirty="0">
                <a:latin typeface="MS PGothic"/>
                <a:cs typeface="MS PGothic"/>
              </a:rPr>
              <a:t>合</a:t>
            </a:r>
            <a:endParaRPr sz="650">
              <a:latin typeface="MS PGothic"/>
              <a:cs typeface="MS PGothic"/>
            </a:endParaRPr>
          </a:p>
          <a:p>
            <a:pPr marL="82550">
              <a:lnSpc>
                <a:spcPct val="100000"/>
              </a:lnSpc>
              <a:spcBef>
                <a:spcPts val="300"/>
              </a:spcBef>
            </a:pPr>
            <a:r>
              <a:rPr sz="650" spc="90" dirty="0">
                <a:latin typeface="MS PGothic"/>
                <a:cs typeface="MS PGothic"/>
              </a:rPr>
              <a:t>（</a:t>
            </a:r>
            <a:r>
              <a:rPr sz="650" spc="80" dirty="0">
                <a:latin typeface="MS PGothic"/>
                <a:cs typeface="MS PGothic"/>
              </a:rPr>
              <a:t>*</a:t>
            </a:r>
            <a:r>
              <a:rPr sz="650" spc="95" dirty="0">
                <a:latin typeface="MS PGothic"/>
                <a:cs typeface="MS PGothic"/>
              </a:rPr>
              <a:t>2</a:t>
            </a:r>
            <a:r>
              <a:rPr sz="650" spc="160" dirty="0">
                <a:latin typeface="MS PGothic"/>
                <a:cs typeface="MS PGothic"/>
              </a:rPr>
              <a:t>）業種追加</a:t>
            </a:r>
            <a:r>
              <a:rPr sz="650" spc="175" dirty="0">
                <a:latin typeface="MS PGothic"/>
                <a:cs typeface="MS PGothic"/>
              </a:rPr>
              <a:t>を</a:t>
            </a:r>
            <a:r>
              <a:rPr sz="650" spc="155" dirty="0">
                <a:latin typeface="MS PGothic"/>
                <a:cs typeface="MS PGothic"/>
              </a:rPr>
              <a:t>一般・特</a:t>
            </a:r>
            <a:r>
              <a:rPr sz="650" spc="170" dirty="0">
                <a:latin typeface="MS PGothic"/>
                <a:cs typeface="MS PGothic"/>
              </a:rPr>
              <a:t>定</a:t>
            </a:r>
            <a:r>
              <a:rPr sz="650" spc="185" dirty="0">
                <a:latin typeface="MS PGothic"/>
                <a:cs typeface="MS PGothic"/>
              </a:rPr>
              <a:t>の</a:t>
            </a:r>
            <a:r>
              <a:rPr sz="650" spc="180" dirty="0">
                <a:latin typeface="MS PGothic"/>
                <a:cs typeface="MS PGothic"/>
              </a:rPr>
              <a:t>両方</a:t>
            </a:r>
            <a:r>
              <a:rPr sz="650" spc="130" dirty="0">
                <a:latin typeface="MS PGothic"/>
                <a:cs typeface="MS PGothic"/>
              </a:rPr>
              <a:t>で</a:t>
            </a:r>
            <a:r>
              <a:rPr sz="650" spc="140" dirty="0">
                <a:latin typeface="MS PGothic"/>
                <a:cs typeface="MS PGothic"/>
              </a:rPr>
              <a:t>、</a:t>
            </a:r>
            <a:r>
              <a:rPr sz="650" spc="185" dirty="0">
                <a:latin typeface="MS PGothic"/>
                <a:cs typeface="MS PGothic"/>
              </a:rPr>
              <a:t>更</a:t>
            </a:r>
            <a:r>
              <a:rPr sz="650" spc="170" dirty="0">
                <a:latin typeface="MS PGothic"/>
                <a:cs typeface="MS PGothic"/>
              </a:rPr>
              <a:t>新</a:t>
            </a:r>
            <a:r>
              <a:rPr sz="650" spc="175" dirty="0">
                <a:latin typeface="MS PGothic"/>
                <a:cs typeface="MS PGothic"/>
              </a:rPr>
              <a:t>を</a:t>
            </a:r>
            <a:r>
              <a:rPr sz="650" spc="180" dirty="0">
                <a:latin typeface="MS PGothic"/>
                <a:cs typeface="MS PGothic"/>
              </a:rPr>
              <a:t>一</a:t>
            </a:r>
            <a:r>
              <a:rPr sz="650" spc="170" dirty="0">
                <a:latin typeface="MS PGothic"/>
                <a:cs typeface="MS PGothic"/>
              </a:rPr>
              <a:t>般</a:t>
            </a:r>
            <a:r>
              <a:rPr sz="650" spc="95" dirty="0">
                <a:latin typeface="MS PGothic"/>
                <a:cs typeface="MS PGothic"/>
              </a:rPr>
              <a:t>・</a:t>
            </a:r>
            <a:r>
              <a:rPr sz="650" spc="180" dirty="0">
                <a:latin typeface="MS PGothic"/>
                <a:cs typeface="MS PGothic"/>
              </a:rPr>
              <a:t>特定</a:t>
            </a:r>
            <a:r>
              <a:rPr sz="650" spc="170" dirty="0">
                <a:latin typeface="MS PGothic"/>
                <a:cs typeface="MS PGothic"/>
              </a:rPr>
              <a:t>両</a:t>
            </a:r>
            <a:r>
              <a:rPr sz="650" spc="185" dirty="0">
                <a:latin typeface="MS PGothic"/>
                <a:cs typeface="MS PGothic"/>
              </a:rPr>
              <a:t>方</a:t>
            </a:r>
            <a:r>
              <a:rPr sz="650" spc="130" dirty="0">
                <a:latin typeface="MS PGothic"/>
                <a:cs typeface="MS PGothic"/>
              </a:rPr>
              <a:t>で</a:t>
            </a:r>
            <a:r>
              <a:rPr sz="650" spc="185" dirty="0">
                <a:latin typeface="MS PGothic"/>
                <a:cs typeface="MS PGothic"/>
              </a:rPr>
              <a:t>申</a:t>
            </a:r>
            <a:r>
              <a:rPr sz="650" spc="170" dirty="0">
                <a:latin typeface="MS PGothic"/>
                <a:cs typeface="MS PGothic"/>
              </a:rPr>
              <a:t>請</a:t>
            </a:r>
            <a:r>
              <a:rPr sz="650" spc="155" dirty="0">
                <a:latin typeface="MS PGothic"/>
                <a:cs typeface="MS PGothic"/>
              </a:rPr>
              <a:t>す</a:t>
            </a:r>
            <a:r>
              <a:rPr sz="650" spc="165" dirty="0">
                <a:latin typeface="MS PGothic"/>
                <a:cs typeface="MS PGothic"/>
              </a:rPr>
              <a:t>る</a:t>
            </a:r>
            <a:r>
              <a:rPr sz="650" spc="170" dirty="0">
                <a:latin typeface="MS PGothic"/>
                <a:cs typeface="MS PGothic"/>
              </a:rPr>
              <a:t>場</a:t>
            </a:r>
            <a:r>
              <a:rPr sz="650" spc="180" dirty="0">
                <a:latin typeface="MS PGothic"/>
                <a:cs typeface="MS PGothic"/>
              </a:rPr>
              <a:t>合</a:t>
            </a:r>
            <a:endParaRPr sz="650">
              <a:latin typeface="MS PGothic"/>
              <a:cs typeface="MS PGothic"/>
            </a:endParaRPr>
          </a:p>
          <a:p>
            <a:pPr>
              <a:lnSpc>
                <a:spcPct val="100000"/>
              </a:lnSpc>
            </a:pPr>
            <a:endParaRPr sz="600">
              <a:latin typeface="MS PGothic"/>
              <a:cs typeface="MS PGothic"/>
            </a:endParaRPr>
          </a:p>
          <a:p>
            <a:pPr>
              <a:lnSpc>
                <a:spcPct val="100000"/>
              </a:lnSpc>
              <a:spcBef>
                <a:spcPts val="20"/>
              </a:spcBef>
            </a:pPr>
            <a:endParaRPr sz="500">
              <a:latin typeface="MS PGothic"/>
              <a:cs typeface="MS PGothic"/>
            </a:endParaRPr>
          </a:p>
          <a:p>
            <a:pPr marL="12700">
              <a:lnSpc>
                <a:spcPct val="100000"/>
              </a:lnSpc>
            </a:pPr>
            <a:r>
              <a:rPr sz="950" spc="25" dirty="0">
                <a:latin typeface="MS PGothic"/>
                <a:cs typeface="MS PGothic"/>
              </a:rPr>
              <a:t>【建</a:t>
            </a:r>
            <a:r>
              <a:rPr sz="950" spc="30" dirty="0">
                <a:latin typeface="MS PGothic"/>
                <a:cs typeface="MS PGothic"/>
              </a:rPr>
              <a:t>設業許</a:t>
            </a:r>
            <a:r>
              <a:rPr sz="950" spc="25" dirty="0">
                <a:latin typeface="MS PGothic"/>
                <a:cs typeface="MS PGothic"/>
              </a:rPr>
              <a:t>可に</a:t>
            </a:r>
            <a:r>
              <a:rPr sz="950" spc="30" dirty="0">
                <a:latin typeface="MS PGothic"/>
                <a:cs typeface="MS PGothic"/>
              </a:rPr>
              <a:t>関す</a:t>
            </a:r>
            <a:r>
              <a:rPr sz="950" spc="35" dirty="0">
                <a:latin typeface="MS PGothic"/>
                <a:cs typeface="MS PGothic"/>
              </a:rPr>
              <a:t>る</a:t>
            </a:r>
            <a:r>
              <a:rPr sz="950" spc="25" dirty="0">
                <a:latin typeface="MS PGothic"/>
                <a:cs typeface="MS PGothic"/>
              </a:rPr>
              <a:t>問</a:t>
            </a:r>
            <a:r>
              <a:rPr sz="950" spc="30" dirty="0">
                <a:latin typeface="MS PGothic"/>
                <a:cs typeface="MS PGothic"/>
              </a:rPr>
              <a:t>合せ先</a:t>
            </a:r>
            <a:r>
              <a:rPr sz="950" spc="10" dirty="0">
                <a:latin typeface="MS PGothic"/>
                <a:cs typeface="MS PGothic"/>
              </a:rPr>
              <a:t>】</a:t>
            </a:r>
            <a:endParaRPr sz="950">
              <a:latin typeface="MS PGothic"/>
              <a:cs typeface="MS PGothic"/>
            </a:endParaRPr>
          </a:p>
          <a:p>
            <a:pPr marL="157480">
              <a:lnSpc>
                <a:spcPct val="100000"/>
              </a:lnSpc>
              <a:spcBef>
                <a:spcPts val="665"/>
              </a:spcBef>
              <a:tabLst>
                <a:tab pos="1778635" algn="l"/>
              </a:tabLst>
            </a:pPr>
            <a:r>
              <a:rPr sz="850" dirty="0">
                <a:latin typeface="MS PGothic"/>
                <a:cs typeface="MS PGothic"/>
              </a:rPr>
              <a:t>熊本県土木</a:t>
            </a:r>
            <a:r>
              <a:rPr sz="850" spc="-10" dirty="0">
                <a:latin typeface="MS PGothic"/>
                <a:cs typeface="MS PGothic"/>
              </a:rPr>
              <a:t>部</a:t>
            </a:r>
            <a:r>
              <a:rPr sz="850" spc="10" dirty="0">
                <a:latin typeface="MS PGothic"/>
                <a:cs typeface="MS PGothic"/>
              </a:rPr>
              <a:t>監</a:t>
            </a:r>
            <a:r>
              <a:rPr sz="850" spc="-10" dirty="0">
                <a:latin typeface="MS PGothic"/>
                <a:cs typeface="MS PGothic"/>
              </a:rPr>
              <a:t>理</a:t>
            </a:r>
            <a:r>
              <a:rPr sz="850" dirty="0">
                <a:latin typeface="MS PGothic"/>
                <a:cs typeface="MS PGothic"/>
              </a:rPr>
              <a:t>課建設業</a:t>
            </a:r>
            <a:r>
              <a:rPr sz="850" spc="10" dirty="0">
                <a:latin typeface="MS PGothic"/>
                <a:cs typeface="MS PGothic"/>
              </a:rPr>
              <a:t>班	</a:t>
            </a:r>
            <a:r>
              <a:rPr sz="850" spc="5" dirty="0">
                <a:latin typeface="MS PGothic"/>
                <a:cs typeface="MS PGothic"/>
              </a:rPr>
              <a:t>（</a:t>
            </a:r>
            <a:r>
              <a:rPr sz="850" spc="10" dirty="0">
                <a:latin typeface="MS PGothic"/>
                <a:cs typeface="MS PGothic"/>
              </a:rPr>
              <a:t>熊</a:t>
            </a:r>
            <a:r>
              <a:rPr sz="850" spc="-10" dirty="0">
                <a:latin typeface="MS PGothic"/>
                <a:cs typeface="MS PGothic"/>
              </a:rPr>
              <a:t>本</a:t>
            </a:r>
            <a:r>
              <a:rPr sz="850" dirty="0">
                <a:latin typeface="MS PGothic"/>
                <a:cs typeface="MS PGothic"/>
              </a:rPr>
              <a:t>市中央区水前寺６－１８－１</a:t>
            </a:r>
            <a:r>
              <a:rPr sz="850" spc="250" dirty="0">
                <a:latin typeface="MS PGothic"/>
                <a:cs typeface="MS PGothic"/>
              </a:rPr>
              <a:t> </a:t>
            </a:r>
            <a:r>
              <a:rPr sz="850" dirty="0">
                <a:latin typeface="MS PGothic"/>
                <a:cs typeface="MS PGothic"/>
              </a:rPr>
              <a:t>熊本県庁本館１１階</a:t>
            </a:r>
            <a:r>
              <a:rPr sz="850" spc="5" dirty="0">
                <a:latin typeface="MS PGothic"/>
                <a:cs typeface="MS PGothic"/>
              </a:rPr>
              <a:t>）</a:t>
            </a:r>
            <a:endParaRPr sz="850">
              <a:latin typeface="MS PGothic"/>
              <a:cs typeface="MS PGothic"/>
            </a:endParaRPr>
          </a:p>
          <a:p>
            <a:pPr>
              <a:lnSpc>
                <a:spcPct val="100000"/>
              </a:lnSpc>
              <a:spcBef>
                <a:spcPts val="40"/>
              </a:spcBef>
            </a:pPr>
            <a:endParaRPr sz="650">
              <a:latin typeface="MS PGothic"/>
              <a:cs typeface="MS PGothic"/>
            </a:endParaRPr>
          </a:p>
          <a:p>
            <a:pPr marL="157480">
              <a:lnSpc>
                <a:spcPct val="100000"/>
              </a:lnSpc>
              <a:spcBef>
                <a:spcPts val="5"/>
              </a:spcBef>
              <a:tabLst>
                <a:tab pos="1534160" algn="l"/>
              </a:tabLst>
            </a:pPr>
            <a:r>
              <a:rPr sz="850" dirty="0">
                <a:latin typeface="MS PGothic"/>
                <a:cs typeface="MS PGothic"/>
              </a:rPr>
              <a:t>電話：０９６－３３３－２４８５	FAX：０９６－３８１－５４０４</a:t>
            </a:r>
            <a:endParaRPr sz="850">
              <a:latin typeface="MS PGothic"/>
              <a:cs typeface="MS PGothic"/>
            </a:endParaRPr>
          </a:p>
          <a:p>
            <a:pPr>
              <a:lnSpc>
                <a:spcPct val="100000"/>
              </a:lnSpc>
              <a:spcBef>
                <a:spcPts val="50"/>
              </a:spcBef>
            </a:pPr>
            <a:endParaRPr sz="650">
              <a:latin typeface="MS PGothic"/>
              <a:cs typeface="MS PGothic"/>
            </a:endParaRPr>
          </a:p>
          <a:p>
            <a:pPr marL="157480">
              <a:lnSpc>
                <a:spcPct val="100000"/>
              </a:lnSpc>
            </a:pPr>
            <a:r>
              <a:rPr sz="850" dirty="0">
                <a:latin typeface="MS PGothic"/>
                <a:cs typeface="MS PGothic"/>
              </a:rPr>
              <a:t>※許可申請</a:t>
            </a:r>
            <a:r>
              <a:rPr sz="850" spc="-10" dirty="0">
                <a:latin typeface="MS PGothic"/>
                <a:cs typeface="MS PGothic"/>
              </a:rPr>
              <a:t>書</a:t>
            </a:r>
            <a:r>
              <a:rPr sz="850" spc="10" dirty="0">
                <a:latin typeface="MS PGothic"/>
                <a:cs typeface="MS PGothic"/>
              </a:rPr>
              <a:t>の</a:t>
            </a:r>
            <a:r>
              <a:rPr sz="850" spc="-10" dirty="0">
                <a:latin typeface="MS PGothic"/>
                <a:cs typeface="MS PGothic"/>
              </a:rPr>
              <a:t>様</a:t>
            </a:r>
            <a:r>
              <a:rPr sz="850" dirty="0">
                <a:latin typeface="MS PGothic"/>
                <a:cs typeface="MS PGothic"/>
              </a:rPr>
              <a:t>式は、熊</a:t>
            </a:r>
            <a:r>
              <a:rPr sz="850" spc="-10" dirty="0">
                <a:latin typeface="MS PGothic"/>
                <a:cs typeface="MS PGothic"/>
              </a:rPr>
              <a:t>本</a:t>
            </a:r>
            <a:r>
              <a:rPr sz="850" spc="10" dirty="0">
                <a:latin typeface="MS PGothic"/>
                <a:cs typeface="MS PGothic"/>
              </a:rPr>
              <a:t>県</a:t>
            </a:r>
            <a:r>
              <a:rPr sz="850" spc="-10" dirty="0">
                <a:latin typeface="MS PGothic"/>
                <a:cs typeface="MS PGothic"/>
              </a:rPr>
              <a:t>ホ</a:t>
            </a:r>
            <a:r>
              <a:rPr sz="850" dirty="0">
                <a:latin typeface="MS PGothic"/>
                <a:cs typeface="MS PGothic"/>
              </a:rPr>
              <a:t>ー</a:t>
            </a:r>
            <a:r>
              <a:rPr sz="850" spc="-5" dirty="0">
                <a:latin typeface="MS PGothic"/>
                <a:cs typeface="MS PGothic"/>
              </a:rPr>
              <a:t>ムペ</a:t>
            </a:r>
            <a:r>
              <a:rPr sz="850" dirty="0">
                <a:latin typeface="MS PGothic"/>
                <a:cs typeface="MS PGothic"/>
              </a:rPr>
              <a:t>ージ</a:t>
            </a:r>
            <a:r>
              <a:rPr sz="850" spc="5" dirty="0">
                <a:latin typeface="MS Gothic"/>
                <a:cs typeface="MS Gothic"/>
                <a:hlinkClick r:id="rId4"/>
              </a:rPr>
              <a:t>（http://www.pref.kumamoto.jp/kiji_17413.html）</a:t>
            </a:r>
            <a:r>
              <a:rPr sz="850" dirty="0">
                <a:latin typeface="MS PGothic"/>
                <a:cs typeface="MS PGothic"/>
              </a:rPr>
              <a:t>に掲載</a:t>
            </a:r>
            <a:r>
              <a:rPr sz="850" spc="-10" dirty="0">
                <a:latin typeface="MS PGothic"/>
                <a:cs typeface="MS PGothic"/>
              </a:rPr>
              <a:t>し</a:t>
            </a:r>
            <a:r>
              <a:rPr sz="850" spc="-5" dirty="0">
                <a:latin typeface="MS PGothic"/>
                <a:cs typeface="MS PGothic"/>
              </a:rPr>
              <a:t>て</a:t>
            </a:r>
            <a:r>
              <a:rPr sz="850" spc="5" dirty="0">
                <a:latin typeface="MS PGothic"/>
                <a:cs typeface="MS PGothic"/>
              </a:rPr>
              <a:t>い</a:t>
            </a:r>
            <a:r>
              <a:rPr sz="850" dirty="0">
                <a:latin typeface="MS PGothic"/>
                <a:cs typeface="MS PGothic"/>
              </a:rPr>
              <a:t>ま</a:t>
            </a:r>
            <a:r>
              <a:rPr sz="850" spc="-10" dirty="0">
                <a:latin typeface="MS PGothic"/>
                <a:cs typeface="MS PGothic"/>
              </a:rPr>
              <a:t>す</a:t>
            </a:r>
            <a:r>
              <a:rPr sz="850" spc="5" dirty="0">
                <a:latin typeface="MS PGothic"/>
                <a:cs typeface="MS PGothic"/>
              </a:rPr>
              <a:t>。</a:t>
            </a:r>
            <a:endParaRPr sz="850">
              <a:latin typeface="MS PGothic"/>
              <a:cs typeface="MS PGothic"/>
            </a:endParaRPr>
          </a:p>
        </p:txBody>
      </p:sp>
      <p:graphicFrame>
        <p:nvGraphicFramePr>
          <p:cNvPr id="7" name="object 7"/>
          <p:cNvGraphicFramePr>
            <a:graphicFrameLocks noGrp="1"/>
          </p:cNvGraphicFramePr>
          <p:nvPr/>
        </p:nvGraphicFramePr>
        <p:xfrm>
          <a:off x="443483" y="6810756"/>
          <a:ext cx="6650352" cy="2145027"/>
        </p:xfrm>
        <a:graphic>
          <a:graphicData uri="http://schemas.openxmlformats.org/drawingml/2006/table">
            <a:tbl>
              <a:tblPr firstRow="1" bandRow="1">
                <a:tableStyleId>{2D5ABB26-0587-4C30-8999-92F81FD0307C}</a:tableStyleId>
              </a:tblPr>
              <a:tblGrid>
                <a:gridCol w="125730">
                  <a:extLst>
                    <a:ext uri="{9D8B030D-6E8A-4147-A177-3AD203B41FA5}">
                      <a16:colId xmlns:a16="http://schemas.microsoft.com/office/drawing/2014/main" val="20000"/>
                    </a:ext>
                  </a:extLst>
                </a:gridCol>
                <a:gridCol w="1524634">
                  <a:extLst>
                    <a:ext uri="{9D8B030D-6E8A-4147-A177-3AD203B41FA5}">
                      <a16:colId xmlns:a16="http://schemas.microsoft.com/office/drawing/2014/main" val="20001"/>
                    </a:ext>
                  </a:extLst>
                </a:gridCol>
                <a:gridCol w="882650">
                  <a:extLst>
                    <a:ext uri="{9D8B030D-6E8A-4147-A177-3AD203B41FA5}">
                      <a16:colId xmlns:a16="http://schemas.microsoft.com/office/drawing/2014/main" val="20002"/>
                    </a:ext>
                  </a:extLst>
                </a:gridCol>
                <a:gridCol w="877569">
                  <a:extLst>
                    <a:ext uri="{9D8B030D-6E8A-4147-A177-3AD203B41FA5}">
                      <a16:colId xmlns:a16="http://schemas.microsoft.com/office/drawing/2014/main" val="20003"/>
                    </a:ext>
                  </a:extLst>
                </a:gridCol>
                <a:gridCol w="1621789">
                  <a:extLst>
                    <a:ext uri="{9D8B030D-6E8A-4147-A177-3AD203B41FA5}">
                      <a16:colId xmlns:a16="http://schemas.microsoft.com/office/drawing/2014/main" val="20004"/>
                    </a:ext>
                  </a:extLst>
                </a:gridCol>
                <a:gridCol w="1617980">
                  <a:extLst>
                    <a:ext uri="{9D8B030D-6E8A-4147-A177-3AD203B41FA5}">
                      <a16:colId xmlns:a16="http://schemas.microsoft.com/office/drawing/2014/main" val="20005"/>
                    </a:ext>
                  </a:extLst>
                </a:gridCol>
              </a:tblGrid>
              <a:tr h="134112">
                <a:tc rowSpan="2" gridSpan="2">
                  <a:txBody>
                    <a:bodyPr/>
                    <a:lstStyle/>
                    <a:p>
                      <a:pPr>
                        <a:lnSpc>
                          <a:spcPct val="100000"/>
                        </a:lnSpc>
                      </a:pPr>
                      <a:endParaRPr sz="600">
                        <a:latin typeface="Times New Roman"/>
                        <a:cs typeface="Times New Roman"/>
                      </a:endParaRPr>
                    </a:p>
                    <a:p>
                      <a:pPr>
                        <a:lnSpc>
                          <a:spcPct val="100000"/>
                        </a:lnSpc>
                        <a:spcBef>
                          <a:spcPts val="25"/>
                        </a:spcBef>
                      </a:pPr>
                      <a:endParaRPr sz="550">
                        <a:latin typeface="Times New Roman"/>
                        <a:cs typeface="Times New Roman"/>
                      </a:endParaRPr>
                    </a:p>
                    <a:p>
                      <a:pPr marL="10795" algn="ctr">
                        <a:lnSpc>
                          <a:spcPct val="100000"/>
                        </a:lnSpc>
                      </a:pPr>
                      <a:r>
                        <a:rPr sz="650" dirty="0">
                          <a:latin typeface="MS PGothic"/>
                          <a:cs typeface="MS PGothic"/>
                        </a:rPr>
                        <a:t>申請の</a:t>
                      </a:r>
                      <a:r>
                        <a:rPr sz="650" spc="5" dirty="0">
                          <a:latin typeface="MS PGothic"/>
                          <a:cs typeface="MS PGothic"/>
                        </a:rPr>
                        <a:t>区</a:t>
                      </a:r>
                      <a:r>
                        <a:rPr sz="650" dirty="0">
                          <a:latin typeface="MS PGothic"/>
                          <a:cs typeface="MS PGothic"/>
                        </a:rPr>
                        <a:t>分</a:t>
                      </a:r>
                      <a:endParaRPr sz="650">
                        <a:latin typeface="MS PGothic"/>
                        <a:cs typeface="MS PGothic"/>
                      </a:endParaRPr>
                    </a:p>
                  </a:txBody>
                  <a:tcPr marL="0" marR="0" marT="0" marB="0">
                    <a:lnL w="6350">
                      <a:solidFill>
                        <a:srgbClr val="000000"/>
                      </a:solidFill>
                      <a:prstDash val="solid"/>
                    </a:lnL>
                    <a:lnR w="19050">
                      <a:solidFill>
                        <a:srgbClr val="000000"/>
                      </a:solidFill>
                      <a:prstDash val="solid"/>
                    </a:lnR>
                    <a:lnT w="6350">
                      <a:solidFill>
                        <a:srgbClr val="000000"/>
                      </a:solidFill>
                      <a:prstDash val="solid"/>
                    </a:lnT>
                    <a:lnB w="12700">
                      <a:solidFill>
                        <a:srgbClr val="000000"/>
                      </a:solidFill>
                      <a:prstDash val="solid"/>
                    </a:lnB>
                  </a:tcPr>
                </a:tc>
                <a:tc rowSpan="2" hMerge="1">
                  <a:txBody>
                    <a:bodyPr/>
                    <a:lstStyle/>
                    <a:p>
                      <a:endParaRPr/>
                    </a:p>
                  </a:txBody>
                  <a:tcPr marL="0" marR="0" marT="0" marB="0"/>
                </a:tc>
                <a:tc gridSpan="2">
                  <a:txBody>
                    <a:bodyPr/>
                    <a:lstStyle/>
                    <a:p>
                      <a:pPr marL="12700" algn="ctr">
                        <a:lnSpc>
                          <a:spcPct val="100000"/>
                        </a:lnSpc>
                        <a:spcBef>
                          <a:spcPts val="145"/>
                        </a:spcBef>
                      </a:pPr>
                      <a:r>
                        <a:rPr sz="650" spc="170" dirty="0">
                          <a:latin typeface="MS PGothic"/>
                          <a:cs typeface="MS PGothic"/>
                        </a:rPr>
                        <a:t>知</a:t>
                      </a:r>
                      <a:r>
                        <a:rPr sz="650" spc="185" dirty="0">
                          <a:latin typeface="MS PGothic"/>
                          <a:cs typeface="MS PGothic"/>
                        </a:rPr>
                        <a:t>事</a:t>
                      </a:r>
                      <a:r>
                        <a:rPr sz="650" spc="180" dirty="0">
                          <a:latin typeface="MS PGothic"/>
                          <a:cs typeface="MS PGothic"/>
                        </a:rPr>
                        <a:t>許可</a:t>
                      </a:r>
                      <a:endParaRPr sz="650">
                        <a:latin typeface="MS PGothic"/>
                        <a:cs typeface="MS PGothic"/>
                      </a:endParaRPr>
                    </a:p>
                  </a:txBody>
                  <a:tcPr marL="0" marR="0" marT="18415" marB="0">
                    <a:lnL w="19050">
                      <a:solidFill>
                        <a:srgbClr val="000000"/>
                      </a:solidFill>
                      <a:prstDash val="solid"/>
                    </a:lnL>
                    <a:lnR w="19050">
                      <a:solidFill>
                        <a:srgbClr val="000000"/>
                      </a:solidFill>
                      <a:prstDash val="solid"/>
                    </a:lnR>
                    <a:lnT w="6350">
                      <a:solidFill>
                        <a:srgbClr val="000000"/>
                      </a:solidFill>
                      <a:prstDash val="solid"/>
                    </a:lnT>
                    <a:lnB w="12700">
                      <a:solidFill>
                        <a:srgbClr val="000000"/>
                      </a:solidFill>
                      <a:prstDash val="solid"/>
                    </a:lnB>
                  </a:tcPr>
                </a:tc>
                <a:tc hMerge="1">
                  <a:txBody>
                    <a:bodyPr/>
                    <a:lstStyle/>
                    <a:p>
                      <a:endParaRPr/>
                    </a:p>
                  </a:txBody>
                  <a:tcPr marL="0" marR="0" marT="0" marB="0"/>
                </a:tc>
                <a:tc gridSpan="2">
                  <a:txBody>
                    <a:bodyPr/>
                    <a:lstStyle/>
                    <a:p>
                      <a:pPr marL="12065" algn="ctr">
                        <a:lnSpc>
                          <a:spcPct val="100000"/>
                        </a:lnSpc>
                        <a:spcBef>
                          <a:spcPts val="145"/>
                        </a:spcBef>
                      </a:pPr>
                      <a:r>
                        <a:rPr sz="650" spc="185" dirty="0">
                          <a:latin typeface="MS PGothic"/>
                          <a:cs typeface="MS PGothic"/>
                        </a:rPr>
                        <a:t>大</a:t>
                      </a:r>
                      <a:r>
                        <a:rPr sz="650" spc="180" dirty="0">
                          <a:latin typeface="MS PGothic"/>
                          <a:cs typeface="MS PGothic"/>
                        </a:rPr>
                        <a:t>臣許可</a:t>
                      </a:r>
                      <a:endParaRPr sz="650">
                        <a:latin typeface="MS PGothic"/>
                        <a:cs typeface="MS PGothic"/>
                      </a:endParaRPr>
                    </a:p>
                  </a:txBody>
                  <a:tcPr marL="0" marR="0" marT="18415" marB="0">
                    <a:lnL w="19050">
                      <a:solidFill>
                        <a:srgbClr val="000000"/>
                      </a:solidFill>
                      <a:prstDash val="solid"/>
                    </a:lnL>
                    <a:lnR w="19050">
                      <a:solidFill>
                        <a:srgbClr val="000000"/>
                      </a:solidFill>
                      <a:prstDash val="solid"/>
                    </a:lnR>
                    <a:lnT w="6350">
                      <a:solidFill>
                        <a:srgbClr val="000000"/>
                      </a:solidFill>
                      <a:prstDash val="solid"/>
                    </a:lnT>
                    <a:lnB w="12700">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0"/>
                  </a:ext>
                </a:extLst>
              </a:tr>
              <a:tr h="306324">
                <a:tc gridSpan="2" vMerge="1">
                  <a:txBody>
                    <a:bodyPr/>
                    <a:lstStyle/>
                    <a:p>
                      <a:endParaRPr/>
                    </a:p>
                  </a:txBody>
                  <a:tcPr marL="0" marR="0" marT="0" marB="0">
                    <a:lnL w="6350">
                      <a:solidFill>
                        <a:srgbClr val="000000"/>
                      </a:solidFill>
                      <a:prstDash val="solid"/>
                    </a:lnL>
                    <a:lnR w="19050">
                      <a:solidFill>
                        <a:srgbClr val="000000"/>
                      </a:solidFill>
                      <a:prstDash val="solid"/>
                    </a:lnR>
                    <a:lnT w="6350">
                      <a:solidFill>
                        <a:srgbClr val="000000"/>
                      </a:solidFill>
                      <a:prstDash val="solid"/>
                    </a:lnT>
                    <a:lnB w="12700">
                      <a:solidFill>
                        <a:srgbClr val="000000"/>
                      </a:solidFill>
                      <a:prstDash val="solid"/>
                    </a:lnB>
                  </a:tcPr>
                </a:tc>
                <a:tc hMerge="1" vMerge="1">
                  <a:txBody>
                    <a:bodyPr/>
                    <a:lstStyle/>
                    <a:p>
                      <a:endParaRPr/>
                    </a:p>
                  </a:txBody>
                  <a:tcPr marL="0" marR="0" marT="0" marB="0"/>
                </a:tc>
                <a:tc>
                  <a:txBody>
                    <a:bodyPr/>
                    <a:lstStyle/>
                    <a:p>
                      <a:pPr marL="2540" algn="ctr">
                        <a:lnSpc>
                          <a:spcPct val="100000"/>
                        </a:lnSpc>
                        <a:spcBef>
                          <a:spcPts val="40"/>
                        </a:spcBef>
                      </a:pPr>
                      <a:r>
                        <a:rPr sz="650" spc="185" dirty="0">
                          <a:latin typeface="MS PGothic"/>
                          <a:cs typeface="MS PGothic"/>
                        </a:rPr>
                        <a:t>一</a:t>
                      </a:r>
                      <a:r>
                        <a:rPr sz="650" spc="170" dirty="0">
                          <a:latin typeface="MS PGothic"/>
                          <a:cs typeface="MS PGothic"/>
                        </a:rPr>
                        <a:t>般</a:t>
                      </a:r>
                      <a:r>
                        <a:rPr sz="650" spc="180" dirty="0">
                          <a:latin typeface="MS PGothic"/>
                          <a:cs typeface="MS PGothic"/>
                        </a:rPr>
                        <a:t>のみ</a:t>
                      </a:r>
                      <a:endParaRPr sz="650">
                        <a:latin typeface="MS PGothic"/>
                        <a:cs typeface="MS PGothic"/>
                      </a:endParaRPr>
                    </a:p>
                    <a:p>
                      <a:pPr marL="5715" algn="ctr">
                        <a:lnSpc>
                          <a:spcPct val="100000"/>
                        </a:lnSpc>
                        <a:spcBef>
                          <a:spcPts val="185"/>
                        </a:spcBef>
                      </a:pPr>
                      <a:r>
                        <a:rPr sz="500" spc="170" dirty="0">
                          <a:latin typeface="MS PGothic"/>
                          <a:cs typeface="MS PGothic"/>
                        </a:rPr>
                        <a:t>又</a:t>
                      </a:r>
                      <a:r>
                        <a:rPr sz="500" spc="185" dirty="0">
                          <a:latin typeface="MS PGothic"/>
                          <a:cs typeface="MS PGothic"/>
                        </a:rPr>
                        <a:t>は</a:t>
                      </a:r>
                      <a:endParaRPr sz="500">
                        <a:latin typeface="MS PGothic"/>
                        <a:cs typeface="MS PGothic"/>
                      </a:endParaRPr>
                    </a:p>
                    <a:p>
                      <a:pPr marL="2540" algn="ctr">
                        <a:lnSpc>
                          <a:spcPts val="700"/>
                        </a:lnSpc>
                        <a:spcBef>
                          <a:spcPts val="5"/>
                        </a:spcBef>
                      </a:pPr>
                      <a:r>
                        <a:rPr sz="650" spc="185" dirty="0">
                          <a:latin typeface="MS PGothic"/>
                          <a:cs typeface="MS PGothic"/>
                        </a:rPr>
                        <a:t>特</a:t>
                      </a:r>
                      <a:r>
                        <a:rPr sz="650" spc="170" dirty="0">
                          <a:latin typeface="MS PGothic"/>
                          <a:cs typeface="MS PGothic"/>
                        </a:rPr>
                        <a:t>定</a:t>
                      </a:r>
                      <a:r>
                        <a:rPr sz="650" spc="180" dirty="0">
                          <a:latin typeface="MS PGothic"/>
                          <a:cs typeface="MS PGothic"/>
                        </a:rPr>
                        <a:t>のみ</a:t>
                      </a:r>
                      <a:endParaRPr sz="650">
                        <a:latin typeface="MS PGothic"/>
                        <a:cs typeface="MS PGothic"/>
                      </a:endParaRPr>
                    </a:p>
                  </a:txBody>
                  <a:tcPr marL="0" marR="0" marT="5080" marB="0">
                    <a:lnL w="19050">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sz="700">
                        <a:latin typeface="Times New Roman"/>
                        <a:cs typeface="Times New Roman"/>
                      </a:endParaRPr>
                    </a:p>
                    <a:p>
                      <a:pPr marL="1905" algn="ctr">
                        <a:lnSpc>
                          <a:spcPct val="100000"/>
                        </a:lnSpc>
                      </a:pPr>
                      <a:r>
                        <a:rPr sz="650" spc="185" dirty="0">
                          <a:latin typeface="MS PGothic"/>
                          <a:cs typeface="MS PGothic"/>
                        </a:rPr>
                        <a:t>一</a:t>
                      </a:r>
                      <a:r>
                        <a:rPr sz="650" spc="170" dirty="0">
                          <a:latin typeface="MS PGothic"/>
                          <a:cs typeface="MS PGothic"/>
                        </a:rPr>
                        <a:t>般</a:t>
                      </a:r>
                      <a:r>
                        <a:rPr sz="650" spc="95" dirty="0">
                          <a:latin typeface="MS PGothic"/>
                          <a:cs typeface="MS PGothic"/>
                        </a:rPr>
                        <a:t>・</a:t>
                      </a:r>
                      <a:r>
                        <a:rPr sz="650" spc="170" dirty="0">
                          <a:latin typeface="MS PGothic"/>
                          <a:cs typeface="MS PGothic"/>
                        </a:rPr>
                        <a:t>特</a:t>
                      </a:r>
                      <a:r>
                        <a:rPr sz="650" spc="185" dirty="0">
                          <a:latin typeface="MS PGothic"/>
                          <a:cs typeface="MS PGothic"/>
                        </a:rPr>
                        <a:t>定</a:t>
                      </a:r>
                      <a:r>
                        <a:rPr sz="650" spc="170" dirty="0">
                          <a:latin typeface="MS PGothic"/>
                          <a:cs typeface="MS PGothic"/>
                        </a:rPr>
                        <a:t>両</a:t>
                      </a:r>
                      <a:r>
                        <a:rPr sz="650" spc="180" dirty="0">
                          <a:latin typeface="MS PGothic"/>
                          <a:cs typeface="MS PGothic"/>
                        </a:rPr>
                        <a:t>方</a:t>
                      </a:r>
                      <a:endParaRPr sz="650">
                        <a:latin typeface="MS PGothic"/>
                        <a:cs typeface="MS PGothic"/>
                      </a:endParaRPr>
                    </a:p>
                  </a:txBody>
                  <a:tcPr marL="0" marR="0" marT="3175" marB="0">
                    <a:lnL w="9525">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tcPr>
                </a:tc>
                <a:tc>
                  <a:txBody>
                    <a:bodyPr/>
                    <a:lstStyle/>
                    <a:p>
                      <a:pPr marL="4445" algn="ctr">
                        <a:lnSpc>
                          <a:spcPct val="100000"/>
                        </a:lnSpc>
                        <a:spcBef>
                          <a:spcPts val="40"/>
                        </a:spcBef>
                      </a:pPr>
                      <a:r>
                        <a:rPr sz="650" spc="170" dirty="0">
                          <a:latin typeface="MS PGothic"/>
                          <a:cs typeface="MS PGothic"/>
                        </a:rPr>
                        <a:t>一</a:t>
                      </a:r>
                      <a:r>
                        <a:rPr sz="650" spc="185" dirty="0">
                          <a:latin typeface="MS PGothic"/>
                          <a:cs typeface="MS PGothic"/>
                        </a:rPr>
                        <a:t>般</a:t>
                      </a:r>
                      <a:r>
                        <a:rPr sz="650" spc="180" dirty="0">
                          <a:latin typeface="MS PGothic"/>
                          <a:cs typeface="MS PGothic"/>
                        </a:rPr>
                        <a:t>のみ</a:t>
                      </a:r>
                      <a:endParaRPr sz="650">
                        <a:latin typeface="MS PGothic"/>
                        <a:cs typeface="MS PGothic"/>
                      </a:endParaRPr>
                    </a:p>
                    <a:p>
                      <a:pPr marL="5080" algn="ctr">
                        <a:lnSpc>
                          <a:spcPct val="100000"/>
                        </a:lnSpc>
                        <a:spcBef>
                          <a:spcPts val="185"/>
                        </a:spcBef>
                      </a:pPr>
                      <a:r>
                        <a:rPr sz="500" spc="175" dirty="0">
                          <a:latin typeface="MS PGothic"/>
                          <a:cs typeface="MS PGothic"/>
                        </a:rPr>
                        <a:t>又</a:t>
                      </a:r>
                      <a:r>
                        <a:rPr sz="500" spc="185" dirty="0">
                          <a:latin typeface="MS PGothic"/>
                          <a:cs typeface="MS PGothic"/>
                        </a:rPr>
                        <a:t>は</a:t>
                      </a:r>
                      <a:endParaRPr sz="500">
                        <a:latin typeface="MS PGothic"/>
                        <a:cs typeface="MS PGothic"/>
                      </a:endParaRPr>
                    </a:p>
                    <a:p>
                      <a:pPr marL="4445" algn="ctr">
                        <a:lnSpc>
                          <a:spcPts val="700"/>
                        </a:lnSpc>
                        <a:spcBef>
                          <a:spcPts val="5"/>
                        </a:spcBef>
                      </a:pPr>
                      <a:r>
                        <a:rPr sz="650" spc="170" dirty="0">
                          <a:latin typeface="MS PGothic"/>
                          <a:cs typeface="MS PGothic"/>
                        </a:rPr>
                        <a:t>特</a:t>
                      </a:r>
                      <a:r>
                        <a:rPr sz="650" spc="185" dirty="0">
                          <a:latin typeface="MS PGothic"/>
                          <a:cs typeface="MS PGothic"/>
                        </a:rPr>
                        <a:t>定</a:t>
                      </a:r>
                      <a:r>
                        <a:rPr sz="650" spc="180" dirty="0">
                          <a:latin typeface="MS PGothic"/>
                          <a:cs typeface="MS PGothic"/>
                        </a:rPr>
                        <a:t>のみ</a:t>
                      </a:r>
                      <a:endParaRPr sz="650">
                        <a:latin typeface="MS PGothic"/>
                        <a:cs typeface="MS PGothic"/>
                      </a:endParaRPr>
                    </a:p>
                  </a:txBody>
                  <a:tcPr marL="0" marR="0" marT="5080" marB="0">
                    <a:lnL w="19050">
                      <a:solidFill>
                        <a:srgbClr val="000000"/>
                      </a:solidFill>
                      <a:prstDash val="solid"/>
                    </a:lnL>
                    <a:lnR w="9525">
                      <a:solidFill>
                        <a:srgbClr val="000000"/>
                      </a:solidFill>
                      <a:prstDash val="soli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sz="700">
                        <a:latin typeface="Times New Roman"/>
                        <a:cs typeface="Times New Roman"/>
                      </a:endParaRPr>
                    </a:p>
                    <a:p>
                      <a:pPr marL="5080" algn="ctr">
                        <a:lnSpc>
                          <a:spcPct val="100000"/>
                        </a:lnSpc>
                      </a:pPr>
                      <a:r>
                        <a:rPr sz="650" spc="170" dirty="0">
                          <a:latin typeface="MS PGothic"/>
                          <a:cs typeface="MS PGothic"/>
                        </a:rPr>
                        <a:t>一</a:t>
                      </a:r>
                      <a:r>
                        <a:rPr sz="650" spc="185" dirty="0">
                          <a:latin typeface="MS PGothic"/>
                          <a:cs typeface="MS PGothic"/>
                        </a:rPr>
                        <a:t>般</a:t>
                      </a:r>
                      <a:r>
                        <a:rPr sz="650" spc="80" dirty="0">
                          <a:latin typeface="MS PGothic"/>
                          <a:cs typeface="MS PGothic"/>
                        </a:rPr>
                        <a:t>・</a:t>
                      </a:r>
                      <a:r>
                        <a:rPr sz="650" spc="185" dirty="0">
                          <a:latin typeface="MS PGothic"/>
                          <a:cs typeface="MS PGothic"/>
                        </a:rPr>
                        <a:t>特</a:t>
                      </a:r>
                      <a:r>
                        <a:rPr sz="650" spc="180" dirty="0">
                          <a:latin typeface="MS PGothic"/>
                          <a:cs typeface="MS PGothic"/>
                        </a:rPr>
                        <a:t>定両方</a:t>
                      </a:r>
                      <a:endParaRPr sz="650">
                        <a:latin typeface="MS PGothic"/>
                        <a:cs typeface="MS PGothic"/>
                      </a:endParaRPr>
                    </a:p>
                  </a:txBody>
                  <a:tcPr marL="0" marR="0" marT="3175" marB="0">
                    <a:lnL w="9525">
                      <a:solidFill>
                        <a:srgbClr val="000000"/>
                      </a:solidFill>
                      <a:prstDash val="solid"/>
                    </a:lnL>
                    <a:lnR w="1905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1"/>
                  </a:ext>
                </a:extLst>
              </a:tr>
              <a:tr h="175593">
                <a:tc>
                  <a:txBody>
                    <a:bodyPr/>
                    <a:lstStyle/>
                    <a:p>
                      <a:pPr marR="11430" algn="ctr">
                        <a:lnSpc>
                          <a:spcPct val="100000"/>
                        </a:lnSpc>
                        <a:spcBef>
                          <a:spcPts val="325"/>
                        </a:spcBef>
                      </a:pPr>
                      <a:r>
                        <a:rPr sz="650" dirty="0">
                          <a:latin typeface="MS PGothic"/>
                          <a:cs typeface="MS PGothic"/>
                        </a:rPr>
                        <a:t>１</a:t>
                      </a:r>
                      <a:endParaRPr sz="650">
                        <a:latin typeface="MS PGothic"/>
                        <a:cs typeface="MS PGothic"/>
                      </a:endParaRPr>
                    </a:p>
                  </a:txBody>
                  <a:tcPr marL="0" marR="0" marT="41275" marB="0">
                    <a:lnL w="6350">
                      <a:solidFill>
                        <a:srgbClr val="000000"/>
                      </a:solidFill>
                      <a:prstDash val="solid"/>
                    </a:lnL>
                    <a:lnT w="12700">
                      <a:solidFill>
                        <a:srgbClr val="000000"/>
                      </a:solidFill>
                      <a:prstDash val="solid"/>
                    </a:lnT>
                    <a:lnB w="9525">
                      <a:solidFill>
                        <a:srgbClr val="000000"/>
                      </a:solidFill>
                      <a:prstDash val="solid"/>
                    </a:lnB>
                    <a:solidFill>
                      <a:srgbClr val="FCE9D9"/>
                    </a:solidFill>
                  </a:tcPr>
                </a:tc>
                <a:tc>
                  <a:txBody>
                    <a:bodyPr/>
                    <a:lstStyle/>
                    <a:p>
                      <a:pPr marL="36195">
                        <a:lnSpc>
                          <a:spcPct val="100000"/>
                        </a:lnSpc>
                        <a:spcBef>
                          <a:spcPts val="325"/>
                        </a:spcBef>
                      </a:pPr>
                      <a:r>
                        <a:rPr sz="650" spc="185" dirty="0">
                          <a:latin typeface="MS PGothic"/>
                          <a:cs typeface="MS PGothic"/>
                        </a:rPr>
                        <a:t>新</a:t>
                      </a:r>
                      <a:r>
                        <a:rPr sz="650" spc="180" dirty="0">
                          <a:latin typeface="MS PGothic"/>
                          <a:cs typeface="MS PGothic"/>
                        </a:rPr>
                        <a:t>規</a:t>
                      </a:r>
                      <a:endParaRPr sz="650">
                        <a:latin typeface="MS PGothic"/>
                        <a:cs typeface="MS PGothic"/>
                      </a:endParaRPr>
                    </a:p>
                  </a:txBody>
                  <a:tcPr marL="0" marR="0" marT="41275" marB="0">
                    <a:lnR w="19050">
                      <a:solidFill>
                        <a:srgbClr val="000000"/>
                      </a:solidFill>
                      <a:prstDash val="solid"/>
                    </a:lnR>
                    <a:lnT w="12700">
                      <a:solidFill>
                        <a:srgbClr val="000000"/>
                      </a:solidFill>
                      <a:prstDash val="solid"/>
                    </a:lnT>
                    <a:lnB w="9525">
                      <a:solidFill>
                        <a:srgbClr val="000000"/>
                      </a:solidFill>
                      <a:prstDash val="solid"/>
                    </a:lnB>
                    <a:solidFill>
                      <a:srgbClr val="FCE9D9"/>
                    </a:solidFill>
                  </a:tcPr>
                </a:tc>
                <a:tc>
                  <a:txBody>
                    <a:bodyPr/>
                    <a:lstStyle/>
                    <a:p>
                      <a:pPr marL="9525" algn="ctr">
                        <a:lnSpc>
                          <a:spcPct val="100000"/>
                        </a:lnSpc>
                        <a:spcBef>
                          <a:spcPts val="325"/>
                        </a:spcBef>
                      </a:pPr>
                      <a:r>
                        <a:rPr sz="650" spc="125" dirty="0">
                          <a:latin typeface="MS PGothic"/>
                          <a:cs typeface="MS PGothic"/>
                        </a:rPr>
                        <a:t>９</a:t>
                      </a:r>
                      <a:r>
                        <a:rPr sz="650" spc="170" dirty="0">
                          <a:latin typeface="MS PGothic"/>
                          <a:cs typeface="MS PGothic"/>
                        </a:rPr>
                        <a:t>万</a:t>
                      </a:r>
                      <a:r>
                        <a:rPr sz="650" spc="180" dirty="0">
                          <a:latin typeface="MS PGothic"/>
                          <a:cs typeface="MS PGothic"/>
                        </a:rPr>
                        <a:t>円</a:t>
                      </a:r>
                      <a:endParaRPr sz="650">
                        <a:latin typeface="MS PGothic"/>
                        <a:cs typeface="MS PGothic"/>
                      </a:endParaRPr>
                    </a:p>
                  </a:txBody>
                  <a:tcPr marL="0" marR="0" marT="41275" marB="0">
                    <a:lnL w="19050">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solidFill>
                      <a:srgbClr val="FCE9D9"/>
                    </a:solidFill>
                  </a:tcPr>
                </a:tc>
                <a:tc>
                  <a:txBody>
                    <a:bodyPr/>
                    <a:lstStyle/>
                    <a:p>
                      <a:pPr marL="4445" algn="ctr">
                        <a:lnSpc>
                          <a:spcPct val="100000"/>
                        </a:lnSpc>
                        <a:spcBef>
                          <a:spcPts val="325"/>
                        </a:spcBef>
                      </a:pPr>
                      <a:r>
                        <a:rPr sz="650" spc="120" dirty="0">
                          <a:latin typeface="MS PGothic"/>
                          <a:cs typeface="MS PGothic"/>
                        </a:rPr>
                        <a:t>１８</a:t>
                      </a:r>
                      <a:r>
                        <a:rPr sz="650" spc="185" dirty="0">
                          <a:latin typeface="MS PGothic"/>
                          <a:cs typeface="MS PGothic"/>
                        </a:rPr>
                        <a:t>万</a:t>
                      </a:r>
                      <a:r>
                        <a:rPr sz="650" spc="180" dirty="0">
                          <a:latin typeface="MS PGothic"/>
                          <a:cs typeface="MS PGothic"/>
                        </a:rPr>
                        <a:t>円</a:t>
                      </a:r>
                      <a:endParaRPr sz="650">
                        <a:latin typeface="MS PGothic"/>
                        <a:cs typeface="MS PGothic"/>
                      </a:endParaRPr>
                    </a:p>
                  </a:txBody>
                  <a:tcPr marL="0" marR="0" marT="41275" marB="0">
                    <a:lnL w="9525">
                      <a:solidFill>
                        <a:srgbClr val="000000"/>
                      </a:solidFill>
                      <a:prstDash val="solid"/>
                    </a:lnL>
                    <a:lnR w="19050">
                      <a:solidFill>
                        <a:srgbClr val="000000"/>
                      </a:solidFill>
                      <a:prstDash val="solid"/>
                    </a:lnR>
                    <a:lnT w="12700">
                      <a:solidFill>
                        <a:srgbClr val="000000"/>
                      </a:solidFill>
                      <a:prstDash val="solid"/>
                    </a:lnT>
                    <a:lnB w="9525">
                      <a:solidFill>
                        <a:srgbClr val="000000"/>
                      </a:solidFill>
                      <a:prstDash val="solid"/>
                    </a:lnB>
                    <a:solidFill>
                      <a:srgbClr val="FCE9D9"/>
                    </a:solidFill>
                  </a:tcPr>
                </a:tc>
                <a:tc>
                  <a:txBody>
                    <a:bodyPr/>
                    <a:lstStyle/>
                    <a:p>
                      <a:pPr marL="3175" algn="ctr">
                        <a:lnSpc>
                          <a:spcPct val="100000"/>
                        </a:lnSpc>
                        <a:spcBef>
                          <a:spcPts val="325"/>
                        </a:spcBef>
                      </a:pPr>
                      <a:r>
                        <a:rPr sz="650" spc="125" dirty="0">
                          <a:latin typeface="MS PGothic"/>
                          <a:cs typeface="MS PGothic"/>
                        </a:rPr>
                        <a:t>１５</a:t>
                      </a:r>
                      <a:r>
                        <a:rPr sz="650" spc="170" dirty="0">
                          <a:latin typeface="MS PGothic"/>
                          <a:cs typeface="MS PGothic"/>
                        </a:rPr>
                        <a:t>万</a:t>
                      </a:r>
                      <a:r>
                        <a:rPr sz="650" spc="185" dirty="0">
                          <a:latin typeface="MS PGothic"/>
                          <a:cs typeface="MS PGothic"/>
                        </a:rPr>
                        <a:t>円</a:t>
                      </a:r>
                      <a:r>
                        <a:rPr sz="650" spc="80" dirty="0">
                          <a:latin typeface="MS PGothic"/>
                          <a:cs typeface="MS PGothic"/>
                        </a:rPr>
                        <a:t>（</a:t>
                      </a:r>
                      <a:r>
                        <a:rPr sz="650" spc="185" dirty="0">
                          <a:latin typeface="MS PGothic"/>
                          <a:cs typeface="MS PGothic"/>
                        </a:rPr>
                        <a:t>登</a:t>
                      </a:r>
                      <a:r>
                        <a:rPr sz="650" spc="180" dirty="0">
                          <a:latin typeface="MS PGothic"/>
                          <a:cs typeface="MS PGothic"/>
                        </a:rPr>
                        <a:t>録免許</a:t>
                      </a:r>
                      <a:r>
                        <a:rPr sz="650" spc="170" dirty="0">
                          <a:latin typeface="MS PGothic"/>
                          <a:cs typeface="MS PGothic"/>
                        </a:rPr>
                        <a:t>税</a:t>
                      </a:r>
                      <a:r>
                        <a:rPr sz="650" spc="90" dirty="0">
                          <a:latin typeface="MS PGothic"/>
                          <a:cs typeface="MS PGothic"/>
                        </a:rPr>
                        <a:t>）</a:t>
                      </a:r>
                      <a:endParaRPr sz="650">
                        <a:latin typeface="MS PGothic"/>
                        <a:cs typeface="MS PGothic"/>
                      </a:endParaRPr>
                    </a:p>
                  </a:txBody>
                  <a:tcPr marL="0" marR="0" marT="41275" marB="0">
                    <a:lnL w="19050">
                      <a:solidFill>
                        <a:srgbClr val="000000"/>
                      </a:solidFill>
                      <a:prstDash val="solid"/>
                    </a:lnL>
                    <a:lnR w="9525">
                      <a:solidFill>
                        <a:srgbClr val="000000"/>
                      </a:solidFill>
                      <a:prstDash val="solid"/>
                    </a:lnR>
                    <a:lnT w="12700">
                      <a:solidFill>
                        <a:srgbClr val="000000"/>
                      </a:solidFill>
                      <a:prstDash val="solid"/>
                    </a:lnT>
                    <a:lnB w="9525">
                      <a:solidFill>
                        <a:srgbClr val="000000"/>
                      </a:solidFill>
                      <a:prstDash val="solid"/>
                    </a:lnB>
                    <a:solidFill>
                      <a:srgbClr val="FCE9D9"/>
                    </a:solidFill>
                  </a:tcPr>
                </a:tc>
                <a:tc>
                  <a:txBody>
                    <a:bodyPr/>
                    <a:lstStyle/>
                    <a:p>
                      <a:pPr marL="5080" algn="ctr">
                        <a:lnSpc>
                          <a:spcPct val="100000"/>
                        </a:lnSpc>
                        <a:spcBef>
                          <a:spcPts val="325"/>
                        </a:spcBef>
                      </a:pPr>
                      <a:r>
                        <a:rPr sz="650" spc="125" dirty="0">
                          <a:latin typeface="MS PGothic"/>
                          <a:cs typeface="MS PGothic"/>
                        </a:rPr>
                        <a:t>３０</a:t>
                      </a:r>
                      <a:r>
                        <a:rPr sz="650" spc="170" dirty="0">
                          <a:latin typeface="MS PGothic"/>
                          <a:cs typeface="MS PGothic"/>
                        </a:rPr>
                        <a:t>万</a:t>
                      </a:r>
                      <a:r>
                        <a:rPr sz="650" spc="180" dirty="0">
                          <a:latin typeface="MS PGothic"/>
                          <a:cs typeface="MS PGothic"/>
                        </a:rPr>
                        <a:t>円</a:t>
                      </a:r>
                      <a:r>
                        <a:rPr sz="650" spc="90" dirty="0">
                          <a:latin typeface="MS PGothic"/>
                          <a:cs typeface="MS PGothic"/>
                        </a:rPr>
                        <a:t>（</a:t>
                      </a:r>
                      <a:r>
                        <a:rPr sz="650" spc="180" dirty="0">
                          <a:latin typeface="MS PGothic"/>
                          <a:cs typeface="MS PGothic"/>
                        </a:rPr>
                        <a:t>登</a:t>
                      </a:r>
                      <a:r>
                        <a:rPr sz="650" spc="185" dirty="0">
                          <a:latin typeface="MS PGothic"/>
                          <a:cs typeface="MS PGothic"/>
                        </a:rPr>
                        <a:t>録</a:t>
                      </a:r>
                      <a:r>
                        <a:rPr sz="650" spc="170" dirty="0">
                          <a:latin typeface="MS PGothic"/>
                          <a:cs typeface="MS PGothic"/>
                        </a:rPr>
                        <a:t>免</a:t>
                      </a:r>
                      <a:r>
                        <a:rPr sz="650" spc="185" dirty="0">
                          <a:latin typeface="MS PGothic"/>
                          <a:cs typeface="MS PGothic"/>
                        </a:rPr>
                        <a:t>許</a:t>
                      </a:r>
                      <a:r>
                        <a:rPr sz="650" spc="180" dirty="0">
                          <a:latin typeface="MS PGothic"/>
                          <a:cs typeface="MS PGothic"/>
                        </a:rPr>
                        <a:t>税</a:t>
                      </a:r>
                      <a:r>
                        <a:rPr sz="650" spc="90" dirty="0">
                          <a:latin typeface="MS PGothic"/>
                          <a:cs typeface="MS PGothic"/>
                        </a:rPr>
                        <a:t>）</a:t>
                      </a:r>
                      <a:endParaRPr sz="650">
                        <a:latin typeface="MS PGothic"/>
                        <a:cs typeface="MS PGothic"/>
                      </a:endParaRPr>
                    </a:p>
                  </a:txBody>
                  <a:tcPr marL="0" marR="0" marT="41275" marB="0">
                    <a:lnL w="9525">
                      <a:solidFill>
                        <a:srgbClr val="000000"/>
                      </a:solidFill>
                      <a:prstDash val="solid"/>
                    </a:lnL>
                    <a:lnR w="19050">
                      <a:solidFill>
                        <a:srgbClr val="000000"/>
                      </a:solidFill>
                      <a:prstDash val="solid"/>
                    </a:lnR>
                    <a:lnT w="12700">
                      <a:solidFill>
                        <a:srgbClr val="000000"/>
                      </a:solidFill>
                      <a:prstDash val="solid"/>
                    </a:lnT>
                    <a:lnB w="9525">
                      <a:solidFill>
                        <a:srgbClr val="000000"/>
                      </a:solidFill>
                      <a:prstDash val="solid"/>
                    </a:lnB>
                    <a:solidFill>
                      <a:srgbClr val="FCE9D9"/>
                    </a:solidFill>
                  </a:tcPr>
                </a:tc>
                <a:extLst>
                  <a:ext uri="{0D108BD9-81ED-4DB2-BD59-A6C34878D82A}">
                    <a16:rowId xmlns:a16="http://schemas.microsoft.com/office/drawing/2014/main" val="10002"/>
                  </a:ext>
                </a:extLst>
              </a:tr>
              <a:tr h="172212">
                <a:tc>
                  <a:txBody>
                    <a:bodyPr/>
                    <a:lstStyle/>
                    <a:p>
                      <a:pPr marR="11430" algn="ctr">
                        <a:lnSpc>
                          <a:spcPct val="100000"/>
                        </a:lnSpc>
                        <a:spcBef>
                          <a:spcPts val="310"/>
                        </a:spcBef>
                      </a:pPr>
                      <a:r>
                        <a:rPr sz="650" dirty="0">
                          <a:latin typeface="MS PGothic"/>
                          <a:cs typeface="MS PGothic"/>
                        </a:rPr>
                        <a:t>２</a:t>
                      </a:r>
                      <a:endParaRPr sz="650">
                        <a:latin typeface="MS PGothic"/>
                        <a:cs typeface="MS PGothic"/>
                      </a:endParaRPr>
                    </a:p>
                  </a:txBody>
                  <a:tcPr marL="0" marR="0" marT="39370" marB="0">
                    <a:lnL w="6350">
                      <a:solidFill>
                        <a:srgbClr val="000000"/>
                      </a:solidFill>
                      <a:prstDash val="solid"/>
                    </a:lnL>
                    <a:lnT w="9525">
                      <a:solidFill>
                        <a:srgbClr val="000000"/>
                      </a:solidFill>
                      <a:prstDash val="solid"/>
                    </a:lnT>
                    <a:lnB w="9525">
                      <a:solidFill>
                        <a:srgbClr val="000000"/>
                      </a:solidFill>
                      <a:prstDash val="solid"/>
                    </a:lnB>
                  </a:tcPr>
                </a:tc>
                <a:tc>
                  <a:txBody>
                    <a:bodyPr/>
                    <a:lstStyle/>
                    <a:p>
                      <a:pPr marL="36195">
                        <a:lnSpc>
                          <a:spcPct val="100000"/>
                        </a:lnSpc>
                        <a:spcBef>
                          <a:spcPts val="310"/>
                        </a:spcBef>
                      </a:pPr>
                      <a:r>
                        <a:rPr sz="650" spc="185" dirty="0">
                          <a:latin typeface="MS PGothic"/>
                          <a:cs typeface="MS PGothic"/>
                        </a:rPr>
                        <a:t>許</a:t>
                      </a:r>
                      <a:r>
                        <a:rPr sz="650" spc="170" dirty="0">
                          <a:latin typeface="MS PGothic"/>
                          <a:cs typeface="MS PGothic"/>
                        </a:rPr>
                        <a:t>可</a:t>
                      </a:r>
                      <a:r>
                        <a:rPr sz="650" spc="185" dirty="0">
                          <a:latin typeface="MS PGothic"/>
                          <a:cs typeface="MS PGothic"/>
                        </a:rPr>
                        <a:t>換</a:t>
                      </a:r>
                      <a:r>
                        <a:rPr sz="650" spc="130" dirty="0">
                          <a:latin typeface="MS PGothic"/>
                          <a:cs typeface="MS PGothic"/>
                        </a:rPr>
                        <a:t>え</a:t>
                      </a:r>
                      <a:r>
                        <a:rPr sz="650" spc="180" dirty="0">
                          <a:latin typeface="MS PGothic"/>
                          <a:cs typeface="MS PGothic"/>
                        </a:rPr>
                        <a:t>新規</a:t>
                      </a:r>
                      <a:endParaRPr sz="650">
                        <a:latin typeface="MS PGothic"/>
                        <a:cs typeface="MS PGothic"/>
                      </a:endParaRPr>
                    </a:p>
                  </a:txBody>
                  <a:tcPr marL="0" marR="0" marT="39370" marB="0">
                    <a:lnR w="19050">
                      <a:solidFill>
                        <a:srgbClr val="000000"/>
                      </a:solidFill>
                      <a:prstDash val="solid"/>
                    </a:lnR>
                    <a:lnT w="9525">
                      <a:solidFill>
                        <a:srgbClr val="000000"/>
                      </a:solidFill>
                      <a:prstDash val="solid"/>
                    </a:lnT>
                    <a:lnB w="9525">
                      <a:solidFill>
                        <a:srgbClr val="000000"/>
                      </a:solidFill>
                      <a:prstDash val="solid"/>
                    </a:lnB>
                  </a:tcPr>
                </a:tc>
                <a:tc>
                  <a:txBody>
                    <a:bodyPr/>
                    <a:lstStyle/>
                    <a:p>
                      <a:pPr marL="9525" algn="ctr">
                        <a:lnSpc>
                          <a:spcPct val="100000"/>
                        </a:lnSpc>
                        <a:spcBef>
                          <a:spcPts val="310"/>
                        </a:spcBef>
                      </a:pPr>
                      <a:r>
                        <a:rPr sz="650" spc="125" dirty="0">
                          <a:latin typeface="MS PGothic"/>
                          <a:cs typeface="MS PGothic"/>
                        </a:rPr>
                        <a:t>９</a:t>
                      </a:r>
                      <a:r>
                        <a:rPr sz="650" spc="170" dirty="0">
                          <a:latin typeface="MS PGothic"/>
                          <a:cs typeface="MS PGothic"/>
                        </a:rPr>
                        <a:t>万</a:t>
                      </a:r>
                      <a:r>
                        <a:rPr sz="650" spc="180" dirty="0">
                          <a:latin typeface="MS PGothic"/>
                          <a:cs typeface="MS PGothic"/>
                        </a:rPr>
                        <a:t>円</a:t>
                      </a:r>
                      <a:endParaRPr sz="650">
                        <a:latin typeface="MS PGothic"/>
                        <a:cs typeface="MS PGothic"/>
                      </a:endParaRPr>
                    </a:p>
                  </a:txBody>
                  <a:tcPr marL="0" marR="0" marT="3937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4445" algn="ctr">
                        <a:lnSpc>
                          <a:spcPct val="100000"/>
                        </a:lnSpc>
                        <a:spcBef>
                          <a:spcPts val="310"/>
                        </a:spcBef>
                      </a:pPr>
                      <a:r>
                        <a:rPr sz="650" spc="120" dirty="0">
                          <a:latin typeface="MS PGothic"/>
                          <a:cs typeface="MS PGothic"/>
                        </a:rPr>
                        <a:t>１８</a:t>
                      </a:r>
                      <a:r>
                        <a:rPr sz="650" spc="185" dirty="0">
                          <a:latin typeface="MS PGothic"/>
                          <a:cs typeface="MS PGothic"/>
                        </a:rPr>
                        <a:t>万</a:t>
                      </a:r>
                      <a:r>
                        <a:rPr sz="650" spc="180" dirty="0">
                          <a:latin typeface="MS PGothic"/>
                          <a:cs typeface="MS PGothic"/>
                        </a:rPr>
                        <a:t>円</a:t>
                      </a:r>
                      <a:endParaRPr sz="650">
                        <a:latin typeface="MS PGothic"/>
                        <a:cs typeface="MS PGothic"/>
                      </a:endParaRPr>
                    </a:p>
                  </a:txBody>
                  <a:tcPr marL="0" marR="0" marT="3937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ct val="100000"/>
                        </a:lnSpc>
                        <a:spcBef>
                          <a:spcPts val="310"/>
                        </a:spcBef>
                      </a:pPr>
                      <a:r>
                        <a:rPr sz="650" spc="125" dirty="0">
                          <a:latin typeface="MS PGothic"/>
                          <a:cs typeface="MS PGothic"/>
                        </a:rPr>
                        <a:t>１５</a:t>
                      </a:r>
                      <a:r>
                        <a:rPr sz="650" spc="170" dirty="0">
                          <a:latin typeface="MS PGothic"/>
                          <a:cs typeface="MS PGothic"/>
                        </a:rPr>
                        <a:t>万</a:t>
                      </a:r>
                      <a:r>
                        <a:rPr sz="650" spc="185" dirty="0">
                          <a:latin typeface="MS PGothic"/>
                          <a:cs typeface="MS PGothic"/>
                        </a:rPr>
                        <a:t>円</a:t>
                      </a:r>
                      <a:r>
                        <a:rPr sz="650" spc="80" dirty="0">
                          <a:latin typeface="MS PGothic"/>
                          <a:cs typeface="MS PGothic"/>
                        </a:rPr>
                        <a:t>（</a:t>
                      </a:r>
                      <a:r>
                        <a:rPr sz="650" spc="185" dirty="0">
                          <a:latin typeface="MS PGothic"/>
                          <a:cs typeface="MS PGothic"/>
                        </a:rPr>
                        <a:t>登</a:t>
                      </a:r>
                      <a:r>
                        <a:rPr sz="650" spc="180" dirty="0">
                          <a:latin typeface="MS PGothic"/>
                          <a:cs typeface="MS PGothic"/>
                        </a:rPr>
                        <a:t>録免許</a:t>
                      </a:r>
                      <a:r>
                        <a:rPr sz="650" spc="170" dirty="0">
                          <a:latin typeface="MS PGothic"/>
                          <a:cs typeface="MS PGothic"/>
                        </a:rPr>
                        <a:t>税</a:t>
                      </a:r>
                      <a:r>
                        <a:rPr sz="650" spc="90" dirty="0">
                          <a:latin typeface="MS PGothic"/>
                          <a:cs typeface="MS PGothic"/>
                        </a:rPr>
                        <a:t>）</a:t>
                      </a:r>
                      <a:endParaRPr sz="650">
                        <a:latin typeface="MS PGothic"/>
                        <a:cs typeface="MS PGothic"/>
                      </a:endParaRPr>
                    </a:p>
                  </a:txBody>
                  <a:tcPr marL="0" marR="0" marT="3937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080" algn="ctr">
                        <a:lnSpc>
                          <a:spcPct val="100000"/>
                        </a:lnSpc>
                        <a:spcBef>
                          <a:spcPts val="310"/>
                        </a:spcBef>
                      </a:pPr>
                      <a:r>
                        <a:rPr sz="650" spc="125" dirty="0">
                          <a:latin typeface="MS PGothic"/>
                          <a:cs typeface="MS PGothic"/>
                        </a:rPr>
                        <a:t>３０</a:t>
                      </a:r>
                      <a:r>
                        <a:rPr sz="650" spc="170" dirty="0">
                          <a:latin typeface="MS PGothic"/>
                          <a:cs typeface="MS PGothic"/>
                        </a:rPr>
                        <a:t>万</a:t>
                      </a:r>
                      <a:r>
                        <a:rPr sz="650" spc="180" dirty="0">
                          <a:latin typeface="MS PGothic"/>
                          <a:cs typeface="MS PGothic"/>
                        </a:rPr>
                        <a:t>円</a:t>
                      </a:r>
                      <a:r>
                        <a:rPr sz="650" spc="90" dirty="0">
                          <a:latin typeface="MS PGothic"/>
                          <a:cs typeface="MS PGothic"/>
                        </a:rPr>
                        <a:t>（</a:t>
                      </a:r>
                      <a:r>
                        <a:rPr sz="650" spc="180" dirty="0">
                          <a:latin typeface="MS PGothic"/>
                          <a:cs typeface="MS PGothic"/>
                        </a:rPr>
                        <a:t>登</a:t>
                      </a:r>
                      <a:r>
                        <a:rPr sz="650" spc="185" dirty="0">
                          <a:latin typeface="MS PGothic"/>
                          <a:cs typeface="MS PGothic"/>
                        </a:rPr>
                        <a:t>録</a:t>
                      </a:r>
                      <a:r>
                        <a:rPr sz="650" spc="170" dirty="0">
                          <a:latin typeface="MS PGothic"/>
                          <a:cs typeface="MS PGothic"/>
                        </a:rPr>
                        <a:t>免</a:t>
                      </a:r>
                      <a:r>
                        <a:rPr sz="650" spc="185" dirty="0">
                          <a:latin typeface="MS PGothic"/>
                          <a:cs typeface="MS PGothic"/>
                        </a:rPr>
                        <a:t>許</a:t>
                      </a:r>
                      <a:r>
                        <a:rPr sz="650" spc="180" dirty="0">
                          <a:latin typeface="MS PGothic"/>
                          <a:cs typeface="MS PGothic"/>
                        </a:rPr>
                        <a:t>税</a:t>
                      </a:r>
                      <a:r>
                        <a:rPr sz="650" spc="90" dirty="0">
                          <a:latin typeface="MS PGothic"/>
                          <a:cs typeface="MS PGothic"/>
                        </a:rPr>
                        <a:t>）</a:t>
                      </a:r>
                      <a:endParaRPr sz="650">
                        <a:latin typeface="MS PGothic"/>
                        <a:cs typeface="MS PGothic"/>
                      </a:endParaRPr>
                    </a:p>
                  </a:txBody>
                  <a:tcPr marL="0" marR="0" marT="3937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3"/>
                  </a:ext>
                </a:extLst>
              </a:tr>
              <a:tr h="173736">
                <a:tc>
                  <a:txBody>
                    <a:bodyPr/>
                    <a:lstStyle/>
                    <a:p>
                      <a:pPr marR="11430" algn="ctr">
                        <a:lnSpc>
                          <a:spcPct val="100000"/>
                        </a:lnSpc>
                        <a:spcBef>
                          <a:spcPts val="325"/>
                        </a:spcBef>
                      </a:pPr>
                      <a:r>
                        <a:rPr sz="650" dirty="0">
                          <a:latin typeface="MS PGothic"/>
                          <a:cs typeface="MS PGothic"/>
                        </a:rPr>
                        <a:t>３</a:t>
                      </a:r>
                      <a:endParaRPr sz="650">
                        <a:latin typeface="MS PGothic"/>
                        <a:cs typeface="MS PGothic"/>
                      </a:endParaRPr>
                    </a:p>
                  </a:txBody>
                  <a:tcPr marL="0" marR="0" marT="41275" marB="0">
                    <a:lnL w="6350">
                      <a:solidFill>
                        <a:srgbClr val="000000"/>
                      </a:solidFill>
                      <a:prstDash val="solid"/>
                    </a:lnL>
                    <a:lnT w="9525">
                      <a:solidFill>
                        <a:srgbClr val="000000"/>
                      </a:solidFill>
                      <a:prstDash val="solid"/>
                    </a:lnT>
                    <a:lnB w="9525">
                      <a:solidFill>
                        <a:srgbClr val="000000"/>
                      </a:solidFill>
                      <a:prstDash val="solid"/>
                    </a:lnB>
                  </a:tcPr>
                </a:tc>
                <a:tc>
                  <a:txBody>
                    <a:bodyPr/>
                    <a:lstStyle/>
                    <a:p>
                      <a:pPr marL="36195">
                        <a:lnSpc>
                          <a:spcPct val="100000"/>
                        </a:lnSpc>
                        <a:spcBef>
                          <a:spcPts val="325"/>
                        </a:spcBef>
                      </a:pPr>
                      <a:r>
                        <a:rPr sz="650" spc="185" dirty="0">
                          <a:latin typeface="MS PGothic"/>
                          <a:cs typeface="MS PGothic"/>
                        </a:rPr>
                        <a:t>般</a:t>
                      </a:r>
                      <a:r>
                        <a:rPr sz="650" spc="90" dirty="0">
                          <a:latin typeface="MS PGothic"/>
                          <a:cs typeface="MS PGothic"/>
                        </a:rPr>
                        <a:t>・</a:t>
                      </a:r>
                      <a:r>
                        <a:rPr sz="650" spc="180" dirty="0">
                          <a:latin typeface="MS PGothic"/>
                          <a:cs typeface="MS PGothic"/>
                        </a:rPr>
                        <a:t>特</a:t>
                      </a:r>
                      <a:r>
                        <a:rPr sz="650" spc="170" dirty="0">
                          <a:latin typeface="MS PGothic"/>
                          <a:cs typeface="MS PGothic"/>
                        </a:rPr>
                        <a:t>新</a:t>
                      </a:r>
                      <a:r>
                        <a:rPr sz="650" spc="180" dirty="0">
                          <a:latin typeface="MS PGothic"/>
                          <a:cs typeface="MS PGothic"/>
                        </a:rPr>
                        <a:t>規</a:t>
                      </a:r>
                      <a:endParaRPr sz="650">
                        <a:latin typeface="MS PGothic"/>
                        <a:cs typeface="MS PGothic"/>
                      </a:endParaRPr>
                    </a:p>
                  </a:txBody>
                  <a:tcPr marL="0" marR="0" marT="41275" marB="0">
                    <a:lnR w="19050">
                      <a:solidFill>
                        <a:srgbClr val="000000"/>
                      </a:solidFill>
                      <a:prstDash val="solid"/>
                    </a:lnR>
                    <a:lnT w="9525">
                      <a:solidFill>
                        <a:srgbClr val="000000"/>
                      </a:solidFill>
                      <a:prstDash val="solid"/>
                    </a:lnT>
                    <a:lnB w="9525">
                      <a:solidFill>
                        <a:srgbClr val="000000"/>
                      </a:solidFill>
                      <a:prstDash val="solid"/>
                    </a:lnB>
                  </a:tcPr>
                </a:tc>
                <a:tc>
                  <a:txBody>
                    <a:bodyPr/>
                    <a:lstStyle/>
                    <a:p>
                      <a:pPr marL="9525" algn="ctr">
                        <a:lnSpc>
                          <a:spcPct val="100000"/>
                        </a:lnSpc>
                        <a:spcBef>
                          <a:spcPts val="325"/>
                        </a:spcBef>
                      </a:pPr>
                      <a:r>
                        <a:rPr sz="650" spc="125" dirty="0">
                          <a:latin typeface="MS PGothic"/>
                          <a:cs typeface="MS PGothic"/>
                        </a:rPr>
                        <a:t>９</a:t>
                      </a:r>
                      <a:r>
                        <a:rPr sz="650" spc="170" dirty="0">
                          <a:latin typeface="MS PGothic"/>
                          <a:cs typeface="MS PGothic"/>
                        </a:rPr>
                        <a:t>万</a:t>
                      </a:r>
                      <a:r>
                        <a:rPr sz="650" spc="180" dirty="0">
                          <a:latin typeface="MS PGothic"/>
                          <a:cs typeface="MS PGothic"/>
                        </a:rPr>
                        <a:t>円</a:t>
                      </a:r>
                      <a:endParaRPr sz="650">
                        <a:latin typeface="MS PGothic"/>
                        <a:cs typeface="MS PGothic"/>
                      </a:endParaRPr>
                    </a:p>
                  </a:txBody>
                  <a:tcPr marL="0" marR="0" marT="4127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1905" algn="ctr">
                        <a:lnSpc>
                          <a:spcPct val="100000"/>
                        </a:lnSpc>
                        <a:spcBef>
                          <a:spcPts val="325"/>
                        </a:spcBef>
                      </a:pPr>
                      <a:r>
                        <a:rPr sz="650" dirty="0">
                          <a:latin typeface="MS PGothic"/>
                          <a:cs typeface="MS PGothic"/>
                        </a:rPr>
                        <a:t>－</a:t>
                      </a:r>
                      <a:endParaRPr sz="650">
                        <a:latin typeface="MS PGothic"/>
                        <a:cs typeface="MS PGothic"/>
                      </a:endParaRPr>
                    </a:p>
                  </a:txBody>
                  <a:tcPr marL="0" marR="0" marT="4127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ct val="100000"/>
                        </a:lnSpc>
                        <a:spcBef>
                          <a:spcPts val="325"/>
                        </a:spcBef>
                      </a:pPr>
                      <a:r>
                        <a:rPr sz="650" spc="125" dirty="0">
                          <a:latin typeface="MS PGothic"/>
                          <a:cs typeface="MS PGothic"/>
                        </a:rPr>
                        <a:t>１５</a:t>
                      </a:r>
                      <a:r>
                        <a:rPr sz="650" spc="170" dirty="0">
                          <a:latin typeface="MS PGothic"/>
                          <a:cs typeface="MS PGothic"/>
                        </a:rPr>
                        <a:t>万</a:t>
                      </a:r>
                      <a:r>
                        <a:rPr sz="650" spc="185" dirty="0">
                          <a:latin typeface="MS PGothic"/>
                          <a:cs typeface="MS PGothic"/>
                        </a:rPr>
                        <a:t>円</a:t>
                      </a:r>
                      <a:r>
                        <a:rPr sz="650" spc="80" dirty="0">
                          <a:latin typeface="MS PGothic"/>
                          <a:cs typeface="MS PGothic"/>
                        </a:rPr>
                        <a:t>（</a:t>
                      </a:r>
                      <a:r>
                        <a:rPr sz="650" spc="185" dirty="0">
                          <a:latin typeface="MS PGothic"/>
                          <a:cs typeface="MS PGothic"/>
                        </a:rPr>
                        <a:t>登</a:t>
                      </a:r>
                      <a:r>
                        <a:rPr sz="650" spc="180" dirty="0">
                          <a:latin typeface="MS PGothic"/>
                          <a:cs typeface="MS PGothic"/>
                        </a:rPr>
                        <a:t>録免許</a:t>
                      </a:r>
                      <a:r>
                        <a:rPr sz="650" spc="170" dirty="0">
                          <a:latin typeface="MS PGothic"/>
                          <a:cs typeface="MS PGothic"/>
                        </a:rPr>
                        <a:t>税</a:t>
                      </a:r>
                      <a:r>
                        <a:rPr sz="650" spc="90" dirty="0">
                          <a:latin typeface="MS PGothic"/>
                          <a:cs typeface="MS PGothic"/>
                        </a:rPr>
                        <a:t>）</a:t>
                      </a:r>
                      <a:endParaRPr sz="650">
                        <a:latin typeface="MS PGothic"/>
                        <a:cs typeface="MS PGothic"/>
                      </a:endParaRPr>
                    </a:p>
                  </a:txBody>
                  <a:tcPr marL="0" marR="0" marT="4127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080" algn="ctr">
                        <a:lnSpc>
                          <a:spcPct val="100000"/>
                        </a:lnSpc>
                        <a:spcBef>
                          <a:spcPts val="325"/>
                        </a:spcBef>
                      </a:pPr>
                      <a:r>
                        <a:rPr sz="650" dirty="0">
                          <a:latin typeface="MS PGothic"/>
                          <a:cs typeface="MS PGothic"/>
                        </a:rPr>
                        <a:t>－</a:t>
                      </a:r>
                      <a:endParaRPr sz="650">
                        <a:latin typeface="MS PGothic"/>
                        <a:cs typeface="MS PGothic"/>
                      </a:endParaRPr>
                    </a:p>
                  </a:txBody>
                  <a:tcPr marL="0" marR="0" marT="4127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4"/>
                  </a:ext>
                </a:extLst>
              </a:tr>
              <a:tr h="173736">
                <a:tc>
                  <a:txBody>
                    <a:bodyPr/>
                    <a:lstStyle/>
                    <a:p>
                      <a:pPr marR="11430" algn="ctr">
                        <a:lnSpc>
                          <a:spcPct val="100000"/>
                        </a:lnSpc>
                        <a:spcBef>
                          <a:spcPts val="325"/>
                        </a:spcBef>
                      </a:pPr>
                      <a:r>
                        <a:rPr sz="650" dirty="0">
                          <a:latin typeface="MS PGothic"/>
                          <a:cs typeface="MS PGothic"/>
                        </a:rPr>
                        <a:t>４</a:t>
                      </a:r>
                      <a:endParaRPr sz="650">
                        <a:latin typeface="MS PGothic"/>
                        <a:cs typeface="MS PGothic"/>
                      </a:endParaRPr>
                    </a:p>
                  </a:txBody>
                  <a:tcPr marL="0" marR="0" marT="41275" marB="0">
                    <a:lnL w="6350">
                      <a:solidFill>
                        <a:srgbClr val="000000"/>
                      </a:solidFill>
                      <a:prstDash val="solid"/>
                    </a:lnL>
                    <a:lnT w="9525">
                      <a:solidFill>
                        <a:srgbClr val="000000"/>
                      </a:solidFill>
                      <a:prstDash val="solid"/>
                    </a:lnT>
                    <a:lnB w="9525">
                      <a:solidFill>
                        <a:srgbClr val="000000"/>
                      </a:solidFill>
                      <a:prstDash val="solid"/>
                    </a:lnB>
                    <a:solidFill>
                      <a:srgbClr val="CCFFCC"/>
                    </a:solidFill>
                  </a:tcPr>
                </a:tc>
                <a:tc>
                  <a:txBody>
                    <a:bodyPr/>
                    <a:lstStyle/>
                    <a:p>
                      <a:pPr marL="36195">
                        <a:lnSpc>
                          <a:spcPct val="100000"/>
                        </a:lnSpc>
                        <a:spcBef>
                          <a:spcPts val="325"/>
                        </a:spcBef>
                      </a:pPr>
                      <a:r>
                        <a:rPr sz="650" spc="185" dirty="0">
                          <a:latin typeface="MS PGothic"/>
                          <a:cs typeface="MS PGothic"/>
                        </a:rPr>
                        <a:t>業</a:t>
                      </a:r>
                      <a:r>
                        <a:rPr sz="650" spc="170" dirty="0">
                          <a:latin typeface="MS PGothic"/>
                          <a:cs typeface="MS PGothic"/>
                        </a:rPr>
                        <a:t>種</a:t>
                      </a:r>
                      <a:r>
                        <a:rPr sz="650" spc="185" dirty="0">
                          <a:latin typeface="MS PGothic"/>
                          <a:cs typeface="MS PGothic"/>
                        </a:rPr>
                        <a:t>追</a:t>
                      </a:r>
                      <a:r>
                        <a:rPr sz="650" spc="180" dirty="0">
                          <a:latin typeface="MS PGothic"/>
                          <a:cs typeface="MS PGothic"/>
                        </a:rPr>
                        <a:t>加</a:t>
                      </a:r>
                      <a:endParaRPr sz="650">
                        <a:latin typeface="MS PGothic"/>
                        <a:cs typeface="MS PGothic"/>
                      </a:endParaRPr>
                    </a:p>
                  </a:txBody>
                  <a:tcPr marL="0" marR="0" marT="41275" marB="0">
                    <a:lnR w="19050">
                      <a:solidFill>
                        <a:srgbClr val="000000"/>
                      </a:solidFill>
                      <a:prstDash val="solid"/>
                    </a:lnR>
                    <a:lnT w="9525">
                      <a:solidFill>
                        <a:srgbClr val="000000"/>
                      </a:solidFill>
                      <a:prstDash val="solid"/>
                    </a:lnT>
                    <a:lnB w="9525">
                      <a:solidFill>
                        <a:srgbClr val="000000"/>
                      </a:solidFill>
                      <a:prstDash val="solid"/>
                    </a:lnB>
                    <a:solidFill>
                      <a:srgbClr val="CCFFCC"/>
                    </a:solidFill>
                  </a:tcPr>
                </a:tc>
                <a:tc>
                  <a:txBody>
                    <a:bodyPr/>
                    <a:lstStyle/>
                    <a:p>
                      <a:pPr marL="9525" algn="ctr">
                        <a:lnSpc>
                          <a:spcPct val="100000"/>
                        </a:lnSpc>
                        <a:spcBef>
                          <a:spcPts val="325"/>
                        </a:spcBef>
                      </a:pPr>
                      <a:r>
                        <a:rPr sz="650" spc="125" dirty="0">
                          <a:latin typeface="MS PGothic"/>
                          <a:cs typeface="MS PGothic"/>
                        </a:rPr>
                        <a:t>５</a:t>
                      </a:r>
                      <a:r>
                        <a:rPr sz="650" spc="170" dirty="0">
                          <a:latin typeface="MS PGothic"/>
                          <a:cs typeface="MS PGothic"/>
                        </a:rPr>
                        <a:t>万</a:t>
                      </a:r>
                      <a:r>
                        <a:rPr sz="650" spc="180" dirty="0">
                          <a:latin typeface="MS PGothic"/>
                          <a:cs typeface="MS PGothic"/>
                        </a:rPr>
                        <a:t>円</a:t>
                      </a:r>
                      <a:endParaRPr sz="650">
                        <a:latin typeface="MS PGothic"/>
                        <a:cs typeface="MS PGothic"/>
                      </a:endParaRPr>
                    </a:p>
                  </a:txBody>
                  <a:tcPr marL="0" marR="0" marT="4127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CFFCC"/>
                    </a:solidFill>
                  </a:tcPr>
                </a:tc>
                <a:tc>
                  <a:txBody>
                    <a:bodyPr/>
                    <a:lstStyle/>
                    <a:p>
                      <a:pPr marL="4445" algn="ctr">
                        <a:lnSpc>
                          <a:spcPct val="100000"/>
                        </a:lnSpc>
                        <a:spcBef>
                          <a:spcPts val="325"/>
                        </a:spcBef>
                      </a:pPr>
                      <a:r>
                        <a:rPr sz="650" spc="120" dirty="0">
                          <a:latin typeface="MS PGothic"/>
                          <a:cs typeface="MS PGothic"/>
                        </a:rPr>
                        <a:t>１０</a:t>
                      </a:r>
                      <a:r>
                        <a:rPr sz="650" spc="185" dirty="0">
                          <a:latin typeface="MS PGothic"/>
                          <a:cs typeface="MS PGothic"/>
                        </a:rPr>
                        <a:t>万</a:t>
                      </a:r>
                      <a:r>
                        <a:rPr sz="650" spc="180" dirty="0">
                          <a:latin typeface="MS PGothic"/>
                          <a:cs typeface="MS PGothic"/>
                        </a:rPr>
                        <a:t>円</a:t>
                      </a:r>
                      <a:endParaRPr sz="650">
                        <a:latin typeface="MS PGothic"/>
                        <a:cs typeface="MS PGothic"/>
                      </a:endParaRPr>
                    </a:p>
                  </a:txBody>
                  <a:tcPr marL="0" marR="0" marT="4127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solidFill>
                      <a:srgbClr val="CCFFCC"/>
                    </a:solidFill>
                  </a:tcPr>
                </a:tc>
                <a:tc>
                  <a:txBody>
                    <a:bodyPr/>
                    <a:lstStyle/>
                    <a:p>
                      <a:pPr marL="11430" algn="ctr">
                        <a:lnSpc>
                          <a:spcPct val="100000"/>
                        </a:lnSpc>
                        <a:spcBef>
                          <a:spcPts val="325"/>
                        </a:spcBef>
                      </a:pPr>
                      <a:r>
                        <a:rPr sz="650" spc="125" dirty="0">
                          <a:latin typeface="MS PGothic"/>
                          <a:cs typeface="MS PGothic"/>
                        </a:rPr>
                        <a:t>５</a:t>
                      </a:r>
                      <a:r>
                        <a:rPr sz="650" spc="170" dirty="0">
                          <a:latin typeface="MS PGothic"/>
                          <a:cs typeface="MS PGothic"/>
                        </a:rPr>
                        <a:t>万</a:t>
                      </a:r>
                      <a:r>
                        <a:rPr sz="650" spc="185" dirty="0">
                          <a:latin typeface="MS PGothic"/>
                          <a:cs typeface="MS PGothic"/>
                        </a:rPr>
                        <a:t>円</a:t>
                      </a:r>
                      <a:r>
                        <a:rPr sz="650" spc="80" dirty="0">
                          <a:latin typeface="MS PGothic"/>
                          <a:cs typeface="MS PGothic"/>
                        </a:rPr>
                        <a:t>（</a:t>
                      </a:r>
                      <a:r>
                        <a:rPr sz="650" spc="185" dirty="0">
                          <a:latin typeface="MS PGothic"/>
                          <a:cs typeface="MS PGothic"/>
                        </a:rPr>
                        <a:t>収</a:t>
                      </a:r>
                      <a:r>
                        <a:rPr sz="650" spc="170" dirty="0">
                          <a:latin typeface="MS PGothic"/>
                          <a:cs typeface="MS PGothic"/>
                        </a:rPr>
                        <a:t>入</a:t>
                      </a:r>
                      <a:r>
                        <a:rPr sz="650" spc="185" dirty="0">
                          <a:latin typeface="MS PGothic"/>
                          <a:cs typeface="MS PGothic"/>
                        </a:rPr>
                        <a:t>印</a:t>
                      </a:r>
                      <a:r>
                        <a:rPr sz="650" spc="180" dirty="0">
                          <a:latin typeface="MS PGothic"/>
                          <a:cs typeface="MS PGothic"/>
                        </a:rPr>
                        <a:t>紙</a:t>
                      </a:r>
                      <a:r>
                        <a:rPr sz="650" spc="90" dirty="0">
                          <a:latin typeface="MS PGothic"/>
                          <a:cs typeface="MS PGothic"/>
                        </a:rPr>
                        <a:t>）</a:t>
                      </a:r>
                      <a:endParaRPr sz="650">
                        <a:latin typeface="MS PGothic"/>
                        <a:cs typeface="MS PGothic"/>
                      </a:endParaRPr>
                    </a:p>
                  </a:txBody>
                  <a:tcPr marL="0" marR="0" marT="4127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CCFFCC"/>
                    </a:solidFill>
                  </a:tcPr>
                </a:tc>
                <a:tc>
                  <a:txBody>
                    <a:bodyPr/>
                    <a:lstStyle/>
                    <a:p>
                      <a:pPr marL="4445" algn="ctr">
                        <a:lnSpc>
                          <a:spcPct val="100000"/>
                        </a:lnSpc>
                        <a:spcBef>
                          <a:spcPts val="325"/>
                        </a:spcBef>
                      </a:pPr>
                      <a:r>
                        <a:rPr sz="650" spc="120" dirty="0">
                          <a:latin typeface="MS PGothic"/>
                          <a:cs typeface="MS PGothic"/>
                        </a:rPr>
                        <a:t>１０</a:t>
                      </a:r>
                      <a:r>
                        <a:rPr sz="650" spc="185" dirty="0">
                          <a:latin typeface="MS PGothic"/>
                          <a:cs typeface="MS PGothic"/>
                        </a:rPr>
                        <a:t>万</a:t>
                      </a:r>
                      <a:r>
                        <a:rPr sz="650" spc="170" dirty="0">
                          <a:latin typeface="MS PGothic"/>
                          <a:cs typeface="MS PGothic"/>
                        </a:rPr>
                        <a:t>円</a:t>
                      </a:r>
                      <a:r>
                        <a:rPr sz="650" spc="95" dirty="0">
                          <a:latin typeface="MS PGothic"/>
                          <a:cs typeface="MS PGothic"/>
                        </a:rPr>
                        <a:t>（</a:t>
                      </a:r>
                      <a:r>
                        <a:rPr sz="650" spc="170" dirty="0">
                          <a:latin typeface="MS PGothic"/>
                          <a:cs typeface="MS PGothic"/>
                        </a:rPr>
                        <a:t>収</a:t>
                      </a:r>
                      <a:r>
                        <a:rPr sz="650" spc="185" dirty="0">
                          <a:latin typeface="MS PGothic"/>
                          <a:cs typeface="MS PGothic"/>
                        </a:rPr>
                        <a:t>入</a:t>
                      </a:r>
                      <a:r>
                        <a:rPr sz="650" spc="180" dirty="0">
                          <a:latin typeface="MS PGothic"/>
                          <a:cs typeface="MS PGothic"/>
                        </a:rPr>
                        <a:t>印</a:t>
                      </a:r>
                      <a:r>
                        <a:rPr sz="650" spc="170" dirty="0">
                          <a:latin typeface="MS PGothic"/>
                          <a:cs typeface="MS PGothic"/>
                        </a:rPr>
                        <a:t>紙</a:t>
                      </a:r>
                      <a:r>
                        <a:rPr sz="650" spc="90" dirty="0">
                          <a:latin typeface="MS PGothic"/>
                          <a:cs typeface="MS PGothic"/>
                        </a:rPr>
                        <a:t>）</a:t>
                      </a:r>
                      <a:endParaRPr sz="650">
                        <a:latin typeface="MS PGothic"/>
                        <a:cs typeface="MS PGothic"/>
                      </a:endParaRPr>
                    </a:p>
                  </a:txBody>
                  <a:tcPr marL="0" marR="0" marT="41275"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solidFill>
                      <a:srgbClr val="CCFFCC"/>
                    </a:solidFill>
                  </a:tcPr>
                </a:tc>
                <a:extLst>
                  <a:ext uri="{0D108BD9-81ED-4DB2-BD59-A6C34878D82A}">
                    <a16:rowId xmlns:a16="http://schemas.microsoft.com/office/drawing/2014/main" val="10005"/>
                  </a:ext>
                </a:extLst>
              </a:tr>
              <a:tr h="173735">
                <a:tc>
                  <a:txBody>
                    <a:bodyPr/>
                    <a:lstStyle/>
                    <a:p>
                      <a:pPr marR="11430" algn="ctr">
                        <a:lnSpc>
                          <a:spcPct val="100000"/>
                        </a:lnSpc>
                        <a:spcBef>
                          <a:spcPts val="310"/>
                        </a:spcBef>
                      </a:pPr>
                      <a:r>
                        <a:rPr sz="650" dirty="0">
                          <a:latin typeface="MS PGothic"/>
                          <a:cs typeface="MS PGothic"/>
                        </a:rPr>
                        <a:t>５</a:t>
                      </a:r>
                      <a:endParaRPr sz="650">
                        <a:latin typeface="MS PGothic"/>
                        <a:cs typeface="MS PGothic"/>
                      </a:endParaRPr>
                    </a:p>
                  </a:txBody>
                  <a:tcPr marL="0" marR="0" marT="39370" marB="0">
                    <a:lnL w="6350">
                      <a:solidFill>
                        <a:srgbClr val="000000"/>
                      </a:solidFill>
                      <a:prstDash val="solid"/>
                    </a:lnL>
                    <a:lnT w="9525">
                      <a:solidFill>
                        <a:srgbClr val="000000"/>
                      </a:solidFill>
                      <a:prstDash val="solid"/>
                    </a:lnT>
                    <a:lnB w="9525">
                      <a:solidFill>
                        <a:srgbClr val="000000"/>
                      </a:solidFill>
                      <a:prstDash val="solid"/>
                    </a:lnB>
                    <a:solidFill>
                      <a:srgbClr val="DAEDF3"/>
                    </a:solidFill>
                  </a:tcPr>
                </a:tc>
                <a:tc>
                  <a:txBody>
                    <a:bodyPr/>
                    <a:lstStyle/>
                    <a:p>
                      <a:pPr marL="36195">
                        <a:lnSpc>
                          <a:spcPct val="100000"/>
                        </a:lnSpc>
                        <a:spcBef>
                          <a:spcPts val="310"/>
                        </a:spcBef>
                      </a:pPr>
                      <a:r>
                        <a:rPr sz="650" spc="185" dirty="0">
                          <a:latin typeface="MS PGothic"/>
                          <a:cs typeface="MS PGothic"/>
                        </a:rPr>
                        <a:t>更</a:t>
                      </a:r>
                      <a:r>
                        <a:rPr sz="650" spc="180" dirty="0">
                          <a:latin typeface="MS PGothic"/>
                          <a:cs typeface="MS PGothic"/>
                        </a:rPr>
                        <a:t>新</a:t>
                      </a:r>
                      <a:endParaRPr sz="650">
                        <a:latin typeface="MS PGothic"/>
                        <a:cs typeface="MS PGothic"/>
                      </a:endParaRPr>
                    </a:p>
                  </a:txBody>
                  <a:tcPr marL="0" marR="0" marT="39370" marB="0">
                    <a:lnR w="19050">
                      <a:solidFill>
                        <a:srgbClr val="000000"/>
                      </a:solidFill>
                      <a:prstDash val="solid"/>
                    </a:lnR>
                    <a:lnT w="9525">
                      <a:solidFill>
                        <a:srgbClr val="000000"/>
                      </a:solidFill>
                      <a:prstDash val="solid"/>
                    </a:lnT>
                    <a:lnB w="9525">
                      <a:solidFill>
                        <a:srgbClr val="000000"/>
                      </a:solidFill>
                      <a:prstDash val="solid"/>
                    </a:lnB>
                    <a:solidFill>
                      <a:srgbClr val="DAEDF3"/>
                    </a:solidFill>
                  </a:tcPr>
                </a:tc>
                <a:tc>
                  <a:txBody>
                    <a:bodyPr/>
                    <a:lstStyle/>
                    <a:p>
                      <a:pPr marL="9525" algn="ctr">
                        <a:lnSpc>
                          <a:spcPct val="100000"/>
                        </a:lnSpc>
                        <a:spcBef>
                          <a:spcPts val="310"/>
                        </a:spcBef>
                      </a:pPr>
                      <a:r>
                        <a:rPr sz="650" spc="125" dirty="0">
                          <a:latin typeface="MS PGothic"/>
                          <a:cs typeface="MS PGothic"/>
                        </a:rPr>
                        <a:t>５</a:t>
                      </a:r>
                      <a:r>
                        <a:rPr sz="650" spc="170" dirty="0">
                          <a:latin typeface="MS PGothic"/>
                          <a:cs typeface="MS PGothic"/>
                        </a:rPr>
                        <a:t>万</a:t>
                      </a:r>
                      <a:r>
                        <a:rPr sz="650" spc="180" dirty="0">
                          <a:latin typeface="MS PGothic"/>
                          <a:cs typeface="MS PGothic"/>
                        </a:rPr>
                        <a:t>円</a:t>
                      </a:r>
                      <a:endParaRPr sz="650">
                        <a:latin typeface="MS PGothic"/>
                        <a:cs typeface="MS PGothic"/>
                      </a:endParaRPr>
                    </a:p>
                  </a:txBody>
                  <a:tcPr marL="0" marR="0" marT="3937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AEDF3"/>
                    </a:solidFill>
                  </a:tcPr>
                </a:tc>
                <a:tc>
                  <a:txBody>
                    <a:bodyPr/>
                    <a:lstStyle/>
                    <a:p>
                      <a:pPr marL="4445" algn="ctr">
                        <a:lnSpc>
                          <a:spcPct val="100000"/>
                        </a:lnSpc>
                        <a:spcBef>
                          <a:spcPts val="310"/>
                        </a:spcBef>
                      </a:pPr>
                      <a:r>
                        <a:rPr sz="650" spc="120" dirty="0">
                          <a:latin typeface="MS PGothic"/>
                          <a:cs typeface="MS PGothic"/>
                        </a:rPr>
                        <a:t>１０</a:t>
                      </a:r>
                      <a:r>
                        <a:rPr sz="650" spc="185" dirty="0">
                          <a:latin typeface="MS PGothic"/>
                          <a:cs typeface="MS PGothic"/>
                        </a:rPr>
                        <a:t>万</a:t>
                      </a:r>
                      <a:r>
                        <a:rPr sz="650" spc="180" dirty="0">
                          <a:latin typeface="MS PGothic"/>
                          <a:cs typeface="MS PGothic"/>
                        </a:rPr>
                        <a:t>円</a:t>
                      </a:r>
                      <a:endParaRPr sz="650">
                        <a:latin typeface="MS PGothic"/>
                        <a:cs typeface="MS PGothic"/>
                      </a:endParaRPr>
                    </a:p>
                  </a:txBody>
                  <a:tcPr marL="0" marR="0" marT="3937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solidFill>
                      <a:srgbClr val="DAEDF3"/>
                    </a:solidFill>
                  </a:tcPr>
                </a:tc>
                <a:tc>
                  <a:txBody>
                    <a:bodyPr/>
                    <a:lstStyle/>
                    <a:p>
                      <a:pPr marL="11430" algn="ctr">
                        <a:lnSpc>
                          <a:spcPct val="100000"/>
                        </a:lnSpc>
                        <a:spcBef>
                          <a:spcPts val="310"/>
                        </a:spcBef>
                      </a:pPr>
                      <a:r>
                        <a:rPr sz="650" spc="125" dirty="0">
                          <a:latin typeface="MS PGothic"/>
                          <a:cs typeface="MS PGothic"/>
                        </a:rPr>
                        <a:t>５</a:t>
                      </a:r>
                      <a:r>
                        <a:rPr sz="650" spc="170" dirty="0">
                          <a:latin typeface="MS PGothic"/>
                          <a:cs typeface="MS PGothic"/>
                        </a:rPr>
                        <a:t>万</a:t>
                      </a:r>
                      <a:r>
                        <a:rPr sz="650" spc="185" dirty="0">
                          <a:latin typeface="MS PGothic"/>
                          <a:cs typeface="MS PGothic"/>
                        </a:rPr>
                        <a:t>円</a:t>
                      </a:r>
                      <a:r>
                        <a:rPr sz="650" spc="80" dirty="0">
                          <a:latin typeface="MS PGothic"/>
                          <a:cs typeface="MS PGothic"/>
                        </a:rPr>
                        <a:t>（</a:t>
                      </a:r>
                      <a:r>
                        <a:rPr sz="650" spc="185" dirty="0">
                          <a:latin typeface="MS PGothic"/>
                          <a:cs typeface="MS PGothic"/>
                        </a:rPr>
                        <a:t>収</a:t>
                      </a:r>
                      <a:r>
                        <a:rPr sz="650" spc="170" dirty="0">
                          <a:latin typeface="MS PGothic"/>
                          <a:cs typeface="MS PGothic"/>
                        </a:rPr>
                        <a:t>入</a:t>
                      </a:r>
                      <a:r>
                        <a:rPr sz="650" spc="185" dirty="0">
                          <a:latin typeface="MS PGothic"/>
                          <a:cs typeface="MS PGothic"/>
                        </a:rPr>
                        <a:t>印</a:t>
                      </a:r>
                      <a:r>
                        <a:rPr sz="650" spc="180" dirty="0">
                          <a:latin typeface="MS PGothic"/>
                          <a:cs typeface="MS PGothic"/>
                        </a:rPr>
                        <a:t>紙</a:t>
                      </a:r>
                      <a:r>
                        <a:rPr sz="650" spc="90" dirty="0">
                          <a:latin typeface="MS PGothic"/>
                          <a:cs typeface="MS PGothic"/>
                        </a:rPr>
                        <a:t>）</a:t>
                      </a:r>
                      <a:endParaRPr sz="650">
                        <a:latin typeface="MS PGothic"/>
                        <a:cs typeface="MS PGothic"/>
                      </a:endParaRPr>
                    </a:p>
                  </a:txBody>
                  <a:tcPr marL="0" marR="0" marT="39370"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solidFill>
                      <a:srgbClr val="DAEDF3"/>
                    </a:solidFill>
                  </a:tcPr>
                </a:tc>
                <a:tc>
                  <a:txBody>
                    <a:bodyPr/>
                    <a:lstStyle/>
                    <a:p>
                      <a:pPr marL="4445" algn="ctr">
                        <a:lnSpc>
                          <a:spcPct val="100000"/>
                        </a:lnSpc>
                        <a:spcBef>
                          <a:spcPts val="310"/>
                        </a:spcBef>
                      </a:pPr>
                      <a:r>
                        <a:rPr sz="650" spc="120" dirty="0">
                          <a:latin typeface="MS PGothic"/>
                          <a:cs typeface="MS PGothic"/>
                        </a:rPr>
                        <a:t>１０</a:t>
                      </a:r>
                      <a:r>
                        <a:rPr sz="650" spc="185" dirty="0">
                          <a:latin typeface="MS PGothic"/>
                          <a:cs typeface="MS PGothic"/>
                        </a:rPr>
                        <a:t>万</a:t>
                      </a:r>
                      <a:r>
                        <a:rPr sz="650" spc="170" dirty="0">
                          <a:latin typeface="MS PGothic"/>
                          <a:cs typeface="MS PGothic"/>
                        </a:rPr>
                        <a:t>円</a:t>
                      </a:r>
                      <a:r>
                        <a:rPr sz="650" spc="95" dirty="0">
                          <a:latin typeface="MS PGothic"/>
                          <a:cs typeface="MS PGothic"/>
                        </a:rPr>
                        <a:t>（</a:t>
                      </a:r>
                      <a:r>
                        <a:rPr sz="650" spc="170" dirty="0">
                          <a:latin typeface="MS PGothic"/>
                          <a:cs typeface="MS PGothic"/>
                        </a:rPr>
                        <a:t>収</a:t>
                      </a:r>
                      <a:r>
                        <a:rPr sz="650" spc="185" dirty="0">
                          <a:latin typeface="MS PGothic"/>
                          <a:cs typeface="MS PGothic"/>
                        </a:rPr>
                        <a:t>入</a:t>
                      </a:r>
                      <a:r>
                        <a:rPr sz="650" spc="180" dirty="0">
                          <a:latin typeface="MS PGothic"/>
                          <a:cs typeface="MS PGothic"/>
                        </a:rPr>
                        <a:t>印</a:t>
                      </a:r>
                      <a:r>
                        <a:rPr sz="650" spc="170" dirty="0">
                          <a:latin typeface="MS PGothic"/>
                          <a:cs typeface="MS PGothic"/>
                        </a:rPr>
                        <a:t>紙</a:t>
                      </a:r>
                      <a:r>
                        <a:rPr sz="650" spc="90" dirty="0">
                          <a:latin typeface="MS PGothic"/>
                          <a:cs typeface="MS PGothic"/>
                        </a:rPr>
                        <a:t>）</a:t>
                      </a:r>
                      <a:endParaRPr sz="650">
                        <a:latin typeface="MS PGothic"/>
                        <a:cs typeface="MS PGothic"/>
                      </a:endParaRPr>
                    </a:p>
                  </a:txBody>
                  <a:tcPr marL="0" marR="0" marT="3937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solidFill>
                      <a:srgbClr val="DAEDF3"/>
                    </a:solidFill>
                  </a:tcPr>
                </a:tc>
                <a:extLst>
                  <a:ext uri="{0D108BD9-81ED-4DB2-BD59-A6C34878D82A}">
                    <a16:rowId xmlns:a16="http://schemas.microsoft.com/office/drawing/2014/main" val="10006"/>
                  </a:ext>
                </a:extLst>
              </a:tr>
              <a:tr h="173736">
                <a:tc>
                  <a:txBody>
                    <a:bodyPr/>
                    <a:lstStyle/>
                    <a:p>
                      <a:pPr marR="11430" algn="ctr">
                        <a:lnSpc>
                          <a:spcPct val="100000"/>
                        </a:lnSpc>
                        <a:spcBef>
                          <a:spcPts val="310"/>
                        </a:spcBef>
                      </a:pPr>
                      <a:r>
                        <a:rPr sz="650" dirty="0">
                          <a:latin typeface="MS PGothic"/>
                          <a:cs typeface="MS PGothic"/>
                        </a:rPr>
                        <a:t>６</a:t>
                      </a:r>
                      <a:endParaRPr sz="650">
                        <a:latin typeface="MS PGothic"/>
                        <a:cs typeface="MS PGothic"/>
                      </a:endParaRPr>
                    </a:p>
                  </a:txBody>
                  <a:tcPr marL="0" marR="0" marT="39370" marB="0">
                    <a:lnL w="6350">
                      <a:solidFill>
                        <a:srgbClr val="000000"/>
                      </a:solidFill>
                      <a:prstDash val="solid"/>
                    </a:lnL>
                    <a:lnT w="9525">
                      <a:solidFill>
                        <a:srgbClr val="000000"/>
                      </a:solidFill>
                      <a:prstDash val="solid"/>
                    </a:lnT>
                    <a:lnB w="9525">
                      <a:solidFill>
                        <a:srgbClr val="000000"/>
                      </a:solidFill>
                      <a:prstDash val="solid"/>
                    </a:lnB>
                  </a:tcPr>
                </a:tc>
                <a:tc>
                  <a:txBody>
                    <a:bodyPr/>
                    <a:lstStyle/>
                    <a:p>
                      <a:pPr marL="36195">
                        <a:lnSpc>
                          <a:spcPct val="100000"/>
                        </a:lnSpc>
                        <a:spcBef>
                          <a:spcPts val="310"/>
                        </a:spcBef>
                      </a:pPr>
                      <a:r>
                        <a:rPr sz="650" spc="185" dirty="0">
                          <a:latin typeface="MS PGothic"/>
                          <a:cs typeface="MS PGothic"/>
                        </a:rPr>
                        <a:t>般</a:t>
                      </a:r>
                      <a:r>
                        <a:rPr sz="650" spc="90" dirty="0">
                          <a:latin typeface="MS PGothic"/>
                          <a:cs typeface="MS PGothic"/>
                        </a:rPr>
                        <a:t>・</a:t>
                      </a:r>
                      <a:r>
                        <a:rPr sz="650" spc="180" dirty="0">
                          <a:latin typeface="MS PGothic"/>
                          <a:cs typeface="MS PGothic"/>
                        </a:rPr>
                        <a:t>特</a:t>
                      </a:r>
                      <a:r>
                        <a:rPr sz="650" spc="170" dirty="0">
                          <a:latin typeface="MS PGothic"/>
                          <a:cs typeface="MS PGothic"/>
                        </a:rPr>
                        <a:t>新</a:t>
                      </a:r>
                      <a:r>
                        <a:rPr sz="650" spc="185" dirty="0">
                          <a:latin typeface="MS PGothic"/>
                          <a:cs typeface="MS PGothic"/>
                        </a:rPr>
                        <a:t>規</a:t>
                      </a:r>
                      <a:r>
                        <a:rPr sz="650" spc="180" dirty="0">
                          <a:latin typeface="MS PGothic"/>
                          <a:cs typeface="MS PGothic"/>
                        </a:rPr>
                        <a:t>＋業種</a:t>
                      </a:r>
                      <a:r>
                        <a:rPr sz="650" spc="170" dirty="0">
                          <a:latin typeface="MS PGothic"/>
                          <a:cs typeface="MS PGothic"/>
                        </a:rPr>
                        <a:t>追</a:t>
                      </a:r>
                      <a:r>
                        <a:rPr sz="650" spc="180" dirty="0">
                          <a:latin typeface="MS PGothic"/>
                          <a:cs typeface="MS PGothic"/>
                        </a:rPr>
                        <a:t>加</a:t>
                      </a:r>
                      <a:endParaRPr sz="650">
                        <a:latin typeface="MS PGothic"/>
                        <a:cs typeface="MS PGothic"/>
                      </a:endParaRPr>
                    </a:p>
                  </a:txBody>
                  <a:tcPr marL="0" marR="0" marT="39370" marB="0">
                    <a:lnR w="19050">
                      <a:solidFill>
                        <a:srgbClr val="000000"/>
                      </a:solidFill>
                      <a:prstDash val="solid"/>
                    </a:lnR>
                    <a:lnT w="9525">
                      <a:solidFill>
                        <a:srgbClr val="000000"/>
                      </a:solidFill>
                      <a:prstDash val="solid"/>
                    </a:lnT>
                    <a:lnB w="9525">
                      <a:solidFill>
                        <a:srgbClr val="000000"/>
                      </a:solidFill>
                      <a:prstDash val="solid"/>
                    </a:lnB>
                  </a:tcPr>
                </a:tc>
                <a:tc gridSpan="2">
                  <a:txBody>
                    <a:bodyPr/>
                    <a:lstStyle/>
                    <a:p>
                      <a:pPr marL="12065" algn="ctr">
                        <a:lnSpc>
                          <a:spcPct val="100000"/>
                        </a:lnSpc>
                        <a:spcBef>
                          <a:spcPts val="275"/>
                        </a:spcBef>
                      </a:pPr>
                      <a:r>
                        <a:rPr sz="650" spc="120" dirty="0">
                          <a:latin typeface="MS PGothic"/>
                          <a:cs typeface="MS PGothic"/>
                        </a:rPr>
                        <a:t>１４</a:t>
                      </a:r>
                      <a:r>
                        <a:rPr sz="650" spc="170" dirty="0">
                          <a:latin typeface="MS PGothic"/>
                          <a:cs typeface="MS PGothic"/>
                        </a:rPr>
                        <a:t>万</a:t>
                      </a:r>
                      <a:r>
                        <a:rPr sz="650" spc="180" dirty="0">
                          <a:latin typeface="MS PGothic"/>
                          <a:cs typeface="MS PGothic"/>
                        </a:rPr>
                        <a:t>円</a:t>
                      </a:r>
                      <a:endParaRPr sz="650">
                        <a:latin typeface="MS PGothic"/>
                        <a:cs typeface="MS PGothic"/>
                      </a:endParaRPr>
                    </a:p>
                  </a:txBody>
                  <a:tcPr marL="0" marR="0" marT="34925"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L="666115">
                        <a:lnSpc>
                          <a:spcPct val="100000"/>
                        </a:lnSpc>
                        <a:spcBef>
                          <a:spcPts val="275"/>
                        </a:spcBef>
                      </a:pPr>
                      <a:r>
                        <a:rPr sz="650" spc="130" dirty="0">
                          <a:latin typeface="MS PGothic"/>
                          <a:cs typeface="MS PGothic"/>
                        </a:rPr>
                        <a:t>１５</a:t>
                      </a:r>
                      <a:r>
                        <a:rPr sz="650" spc="170" dirty="0">
                          <a:latin typeface="MS PGothic"/>
                          <a:cs typeface="MS PGothic"/>
                        </a:rPr>
                        <a:t>万</a:t>
                      </a:r>
                      <a:r>
                        <a:rPr sz="650" spc="185" dirty="0">
                          <a:latin typeface="MS PGothic"/>
                          <a:cs typeface="MS PGothic"/>
                        </a:rPr>
                        <a:t>円</a:t>
                      </a:r>
                      <a:r>
                        <a:rPr sz="650" spc="80" dirty="0">
                          <a:latin typeface="MS PGothic"/>
                          <a:cs typeface="MS PGothic"/>
                        </a:rPr>
                        <a:t>（</a:t>
                      </a:r>
                      <a:r>
                        <a:rPr sz="650" spc="185" dirty="0">
                          <a:latin typeface="MS PGothic"/>
                          <a:cs typeface="MS PGothic"/>
                        </a:rPr>
                        <a:t>登</a:t>
                      </a:r>
                      <a:r>
                        <a:rPr sz="650" spc="180" dirty="0">
                          <a:latin typeface="MS PGothic"/>
                          <a:cs typeface="MS PGothic"/>
                        </a:rPr>
                        <a:t>録</a:t>
                      </a:r>
                      <a:r>
                        <a:rPr sz="650" spc="170" dirty="0">
                          <a:latin typeface="MS PGothic"/>
                          <a:cs typeface="MS PGothic"/>
                        </a:rPr>
                        <a:t>免</a:t>
                      </a:r>
                      <a:r>
                        <a:rPr sz="650" spc="185" dirty="0">
                          <a:latin typeface="MS PGothic"/>
                          <a:cs typeface="MS PGothic"/>
                        </a:rPr>
                        <a:t>許</a:t>
                      </a:r>
                      <a:r>
                        <a:rPr sz="650" spc="170" dirty="0">
                          <a:latin typeface="MS PGothic"/>
                          <a:cs typeface="MS PGothic"/>
                        </a:rPr>
                        <a:t>税</a:t>
                      </a:r>
                      <a:r>
                        <a:rPr sz="650" spc="130" dirty="0">
                          <a:latin typeface="MS PGothic"/>
                          <a:cs typeface="MS PGothic"/>
                        </a:rPr>
                        <a:t>）＋５</a:t>
                      </a:r>
                      <a:r>
                        <a:rPr sz="650" spc="170" dirty="0">
                          <a:latin typeface="MS PGothic"/>
                          <a:cs typeface="MS PGothic"/>
                        </a:rPr>
                        <a:t>万</a:t>
                      </a:r>
                      <a:r>
                        <a:rPr sz="650" spc="195" dirty="0">
                          <a:latin typeface="MS PGothic"/>
                          <a:cs typeface="MS PGothic"/>
                        </a:rPr>
                        <a:t>円</a:t>
                      </a:r>
                      <a:r>
                        <a:rPr sz="650" spc="90" dirty="0">
                          <a:latin typeface="MS PGothic"/>
                          <a:cs typeface="MS PGothic"/>
                        </a:rPr>
                        <a:t>（</a:t>
                      </a:r>
                      <a:r>
                        <a:rPr sz="650" spc="170" dirty="0">
                          <a:latin typeface="MS PGothic"/>
                          <a:cs typeface="MS PGothic"/>
                        </a:rPr>
                        <a:t>収</a:t>
                      </a:r>
                      <a:r>
                        <a:rPr sz="650" spc="180" dirty="0">
                          <a:latin typeface="MS PGothic"/>
                          <a:cs typeface="MS PGothic"/>
                        </a:rPr>
                        <a:t>入</a:t>
                      </a:r>
                      <a:r>
                        <a:rPr sz="650" spc="185" dirty="0">
                          <a:latin typeface="MS PGothic"/>
                          <a:cs typeface="MS PGothic"/>
                        </a:rPr>
                        <a:t>印</a:t>
                      </a:r>
                      <a:r>
                        <a:rPr sz="650" spc="170" dirty="0">
                          <a:latin typeface="MS PGothic"/>
                          <a:cs typeface="MS PGothic"/>
                        </a:rPr>
                        <a:t>紙</a:t>
                      </a:r>
                      <a:r>
                        <a:rPr sz="650" spc="90" dirty="0">
                          <a:latin typeface="MS PGothic"/>
                          <a:cs typeface="MS PGothic"/>
                        </a:rPr>
                        <a:t>）</a:t>
                      </a:r>
                      <a:endParaRPr sz="650">
                        <a:latin typeface="MS PGothic"/>
                        <a:cs typeface="MS PGothic"/>
                      </a:endParaRPr>
                    </a:p>
                  </a:txBody>
                  <a:tcPr marL="0" marR="0" marT="34925"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7"/>
                  </a:ext>
                </a:extLst>
              </a:tr>
              <a:tr h="173735">
                <a:tc>
                  <a:txBody>
                    <a:bodyPr/>
                    <a:lstStyle/>
                    <a:p>
                      <a:pPr marR="11430" algn="ctr">
                        <a:lnSpc>
                          <a:spcPct val="100000"/>
                        </a:lnSpc>
                        <a:spcBef>
                          <a:spcPts val="315"/>
                        </a:spcBef>
                      </a:pPr>
                      <a:r>
                        <a:rPr sz="650" dirty="0">
                          <a:latin typeface="MS PGothic"/>
                          <a:cs typeface="MS PGothic"/>
                        </a:rPr>
                        <a:t>７</a:t>
                      </a:r>
                      <a:endParaRPr sz="650">
                        <a:latin typeface="MS PGothic"/>
                        <a:cs typeface="MS PGothic"/>
                      </a:endParaRPr>
                    </a:p>
                  </a:txBody>
                  <a:tcPr marL="0" marR="0" marT="40005" marB="0">
                    <a:lnL w="6350">
                      <a:solidFill>
                        <a:srgbClr val="000000"/>
                      </a:solidFill>
                      <a:prstDash val="solid"/>
                    </a:lnL>
                    <a:lnT w="9525">
                      <a:solidFill>
                        <a:srgbClr val="000000"/>
                      </a:solidFill>
                      <a:prstDash val="solid"/>
                    </a:lnT>
                    <a:lnB w="9525">
                      <a:solidFill>
                        <a:srgbClr val="000000"/>
                      </a:solidFill>
                      <a:prstDash val="solid"/>
                    </a:lnB>
                  </a:tcPr>
                </a:tc>
                <a:tc>
                  <a:txBody>
                    <a:bodyPr/>
                    <a:lstStyle/>
                    <a:p>
                      <a:pPr marL="36195">
                        <a:lnSpc>
                          <a:spcPct val="100000"/>
                        </a:lnSpc>
                        <a:spcBef>
                          <a:spcPts val="315"/>
                        </a:spcBef>
                      </a:pPr>
                      <a:r>
                        <a:rPr sz="650" spc="185" dirty="0">
                          <a:latin typeface="MS PGothic"/>
                          <a:cs typeface="MS PGothic"/>
                        </a:rPr>
                        <a:t>般</a:t>
                      </a:r>
                      <a:r>
                        <a:rPr sz="650" spc="90" dirty="0">
                          <a:latin typeface="MS PGothic"/>
                          <a:cs typeface="MS PGothic"/>
                        </a:rPr>
                        <a:t>・</a:t>
                      </a:r>
                      <a:r>
                        <a:rPr sz="650" spc="180" dirty="0">
                          <a:latin typeface="MS PGothic"/>
                          <a:cs typeface="MS PGothic"/>
                        </a:rPr>
                        <a:t>特</a:t>
                      </a:r>
                      <a:r>
                        <a:rPr sz="650" spc="170" dirty="0">
                          <a:latin typeface="MS PGothic"/>
                          <a:cs typeface="MS PGothic"/>
                        </a:rPr>
                        <a:t>新</a:t>
                      </a:r>
                      <a:r>
                        <a:rPr sz="650" spc="185" dirty="0">
                          <a:latin typeface="MS PGothic"/>
                          <a:cs typeface="MS PGothic"/>
                        </a:rPr>
                        <a:t>規</a:t>
                      </a:r>
                      <a:r>
                        <a:rPr sz="650" spc="180" dirty="0">
                          <a:latin typeface="MS PGothic"/>
                          <a:cs typeface="MS PGothic"/>
                        </a:rPr>
                        <a:t>＋更新</a:t>
                      </a:r>
                      <a:endParaRPr sz="650">
                        <a:latin typeface="MS PGothic"/>
                        <a:cs typeface="MS PGothic"/>
                      </a:endParaRPr>
                    </a:p>
                  </a:txBody>
                  <a:tcPr marL="0" marR="0" marT="40005" marB="0">
                    <a:lnR w="19050">
                      <a:solidFill>
                        <a:srgbClr val="000000"/>
                      </a:solidFill>
                      <a:prstDash val="solid"/>
                    </a:lnR>
                    <a:lnT w="9525">
                      <a:solidFill>
                        <a:srgbClr val="000000"/>
                      </a:solidFill>
                      <a:prstDash val="solid"/>
                    </a:lnT>
                    <a:lnB w="9525">
                      <a:solidFill>
                        <a:srgbClr val="000000"/>
                      </a:solidFill>
                      <a:prstDash val="solid"/>
                    </a:lnB>
                  </a:tcPr>
                </a:tc>
                <a:tc gridSpan="2">
                  <a:txBody>
                    <a:bodyPr/>
                    <a:lstStyle/>
                    <a:p>
                      <a:pPr marL="12065" algn="ctr">
                        <a:lnSpc>
                          <a:spcPct val="100000"/>
                        </a:lnSpc>
                        <a:spcBef>
                          <a:spcPts val="275"/>
                        </a:spcBef>
                      </a:pPr>
                      <a:r>
                        <a:rPr sz="650" spc="120" dirty="0">
                          <a:latin typeface="MS PGothic"/>
                          <a:cs typeface="MS PGothic"/>
                        </a:rPr>
                        <a:t>１４</a:t>
                      </a:r>
                      <a:r>
                        <a:rPr sz="650" spc="170" dirty="0">
                          <a:latin typeface="MS PGothic"/>
                          <a:cs typeface="MS PGothic"/>
                        </a:rPr>
                        <a:t>万</a:t>
                      </a:r>
                      <a:r>
                        <a:rPr sz="650" spc="180" dirty="0">
                          <a:latin typeface="MS PGothic"/>
                          <a:cs typeface="MS PGothic"/>
                        </a:rPr>
                        <a:t>円</a:t>
                      </a:r>
                      <a:endParaRPr sz="650">
                        <a:latin typeface="MS PGothic"/>
                        <a:cs typeface="MS PGothic"/>
                      </a:endParaRPr>
                    </a:p>
                  </a:txBody>
                  <a:tcPr marL="0" marR="0" marT="34925"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L="666115">
                        <a:lnSpc>
                          <a:spcPct val="100000"/>
                        </a:lnSpc>
                        <a:spcBef>
                          <a:spcPts val="275"/>
                        </a:spcBef>
                      </a:pPr>
                      <a:r>
                        <a:rPr sz="650" spc="130" dirty="0">
                          <a:latin typeface="MS PGothic"/>
                          <a:cs typeface="MS PGothic"/>
                        </a:rPr>
                        <a:t>１５</a:t>
                      </a:r>
                      <a:r>
                        <a:rPr sz="650" spc="170" dirty="0">
                          <a:latin typeface="MS PGothic"/>
                          <a:cs typeface="MS PGothic"/>
                        </a:rPr>
                        <a:t>万</a:t>
                      </a:r>
                      <a:r>
                        <a:rPr sz="650" spc="185" dirty="0">
                          <a:latin typeface="MS PGothic"/>
                          <a:cs typeface="MS PGothic"/>
                        </a:rPr>
                        <a:t>円</a:t>
                      </a:r>
                      <a:r>
                        <a:rPr sz="650" spc="80" dirty="0">
                          <a:latin typeface="MS PGothic"/>
                          <a:cs typeface="MS PGothic"/>
                        </a:rPr>
                        <a:t>（</a:t>
                      </a:r>
                      <a:r>
                        <a:rPr sz="650" spc="185" dirty="0">
                          <a:latin typeface="MS PGothic"/>
                          <a:cs typeface="MS PGothic"/>
                        </a:rPr>
                        <a:t>登</a:t>
                      </a:r>
                      <a:r>
                        <a:rPr sz="650" spc="180" dirty="0">
                          <a:latin typeface="MS PGothic"/>
                          <a:cs typeface="MS PGothic"/>
                        </a:rPr>
                        <a:t>録</a:t>
                      </a:r>
                      <a:r>
                        <a:rPr sz="650" spc="170" dirty="0">
                          <a:latin typeface="MS PGothic"/>
                          <a:cs typeface="MS PGothic"/>
                        </a:rPr>
                        <a:t>免</a:t>
                      </a:r>
                      <a:r>
                        <a:rPr sz="650" spc="185" dirty="0">
                          <a:latin typeface="MS PGothic"/>
                          <a:cs typeface="MS PGothic"/>
                        </a:rPr>
                        <a:t>許</a:t>
                      </a:r>
                      <a:r>
                        <a:rPr sz="650" spc="170" dirty="0">
                          <a:latin typeface="MS PGothic"/>
                          <a:cs typeface="MS PGothic"/>
                        </a:rPr>
                        <a:t>税</a:t>
                      </a:r>
                      <a:r>
                        <a:rPr sz="650" spc="130" dirty="0">
                          <a:latin typeface="MS PGothic"/>
                          <a:cs typeface="MS PGothic"/>
                        </a:rPr>
                        <a:t>）＋５</a:t>
                      </a:r>
                      <a:r>
                        <a:rPr sz="650" spc="170" dirty="0">
                          <a:latin typeface="MS PGothic"/>
                          <a:cs typeface="MS PGothic"/>
                        </a:rPr>
                        <a:t>万</a:t>
                      </a:r>
                      <a:r>
                        <a:rPr sz="650" spc="195" dirty="0">
                          <a:latin typeface="MS PGothic"/>
                          <a:cs typeface="MS PGothic"/>
                        </a:rPr>
                        <a:t>円</a:t>
                      </a:r>
                      <a:r>
                        <a:rPr sz="650" spc="90" dirty="0">
                          <a:latin typeface="MS PGothic"/>
                          <a:cs typeface="MS PGothic"/>
                        </a:rPr>
                        <a:t>（</a:t>
                      </a:r>
                      <a:r>
                        <a:rPr sz="650" spc="170" dirty="0">
                          <a:latin typeface="MS PGothic"/>
                          <a:cs typeface="MS PGothic"/>
                        </a:rPr>
                        <a:t>収</a:t>
                      </a:r>
                      <a:r>
                        <a:rPr sz="650" spc="180" dirty="0">
                          <a:latin typeface="MS PGothic"/>
                          <a:cs typeface="MS PGothic"/>
                        </a:rPr>
                        <a:t>入</a:t>
                      </a:r>
                      <a:r>
                        <a:rPr sz="650" spc="185" dirty="0">
                          <a:latin typeface="MS PGothic"/>
                          <a:cs typeface="MS PGothic"/>
                        </a:rPr>
                        <a:t>印</a:t>
                      </a:r>
                      <a:r>
                        <a:rPr sz="650" spc="170" dirty="0">
                          <a:latin typeface="MS PGothic"/>
                          <a:cs typeface="MS PGothic"/>
                        </a:rPr>
                        <a:t>紙</a:t>
                      </a:r>
                      <a:r>
                        <a:rPr sz="650" spc="90" dirty="0">
                          <a:latin typeface="MS PGothic"/>
                          <a:cs typeface="MS PGothic"/>
                        </a:rPr>
                        <a:t>）</a:t>
                      </a:r>
                      <a:endParaRPr sz="650">
                        <a:latin typeface="MS PGothic"/>
                        <a:cs typeface="MS PGothic"/>
                      </a:endParaRPr>
                    </a:p>
                  </a:txBody>
                  <a:tcPr marL="0" marR="0" marT="34925"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08"/>
                  </a:ext>
                </a:extLst>
              </a:tr>
              <a:tr h="315468">
                <a:tc>
                  <a:txBody>
                    <a:bodyPr/>
                    <a:lstStyle/>
                    <a:p>
                      <a:pPr>
                        <a:lnSpc>
                          <a:spcPct val="100000"/>
                        </a:lnSpc>
                        <a:spcBef>
                          <a:spcPts val="45"/>
                        </a:spcBef>
                      </a:pPr>
                      <a:endParaRPr sz="700">
                        <a:latin typeface="Times New Roman"/>
                        <a:cs typeface="Times New Roman"/>
                      </a:endParaRPr>
                    </a:p>
                    <a:p>
                      <a:pPr marR="11430" algn="ctr">
                        <a:lnSpc>
                          <a:spcPct val="100000"/>
                        </a:lnSpc>
                        <a:spcBef>
                          <a:spcPts val="5"/>
                        </a:spcBef>
                      </a:pPr>
                      <a:r>
                        <a:rPr sz="650" dirty="0">
                          <a:latin typeface="MS PGothic"/>
                          <a:cs typeface="MS PGothic"/>
                        </a:rPr>
                        <a:t>８</a:t>
                      </a:r>
                      <a:endParaRPr sz="650">
                        <a:latin typeface="MS PGothic"/>
                        <a:cs typeface="MS PGothic"/>
                      </a:endParaRPr>
                    </a:p>
                  </a:txBody>
                  <a:tcPr marL="0" marR="0" marT="5715" marB="0">
                    <a:lnL w="6350">
                      <a:solidFill>
                        <a:srgbClr val="000000"/>
                      </a:solidFill>
                      <a:prstDash val="solid"/>
                    </a:lnL>
                    <a:lnT w="9525">
                      <a:solidFill>
                        <a:srgbClr val="000000"/>
                      </a:solidFill>
                      <a:prstDash val="solid"/>
                    </a:lnT>
                    <a:lnB w="9525">
                      <a:solidFill>
                        <a:srgbClr val="000000"/>
                      </a:solidFill>
                      <a:prstDash val="solid"/>
                    </a:lnB>
                  </a:tcPr>
                </a:tc>
                <a:tc>
                  <a:txBody>
                    <a:bodyPr/>
                    <a:lstStyle/>
                    <a:p>
                      <a:pPr>
                        <a:lnSpc>
                          <a:spcPct val="100000"/>
                        </a:lnSpc>
                        <a:spcBef>
                          <a:spcPts val="45"/>
                        </a:spcBef>
                      </a:pPr>
                      <a:endParaRPr sz="700">
                        <a:latin typeface="Times New Roman"/>
                        <a:cs typeface="Times New Roman"/>
                      </a:endParaRPr>
                    </a:p>
                    <a:p>
                      <a:pPr marL="36195">
                        <a:lnSpc>
                          <a:spcPct val="100000"/>
                        </a:lnSpc>
                        <a:spcBef>
                          <a:spcPts val="5"/>
                        </a:spcBef>
                      </a:pPr>
                      <a:r>
                        <a:rPr sz="650" spc="185" dirty="0">
                          <a:latin typeface="MS PGothic"/>
                          <a:cs typeface="MS PGothic"/>
                        </a:rPr>
                        <a:t>業</a:t>
                      </a:r>
                      <a:r>
                        <a:rPr sz="650" spc="170" dirty="0">
                          <a:latin typeface="MS PGothic"/>
                          <a:cs typeface="MS PGothic"/>
                        </a:rPr>
                        <a:t>種</a:t>
                      </a:r>
                      <a:r>
                        <a:rPr sz="650" spc="185" dirty="0">
                          <a:latin typeface="MS PGothic"/>
                          <a:cs typeface="MS PGothic"/>
                        </a:rPr>
                        <a:t>追</a:t>
                      </a:r>
                      <a:r>
                        <a:rPr sz="650" spc="180" dirty="0">
                          <a:latin typeface="MS PGothic"/>
                          <a:cs typeface="MS PGothic"/>
                        </a:rPr>
                        <a:t>加</a:t>
                      </a:r>
                      <a:r>
                        <a:rPr sz="650" spc="170" dirty="0">
                          <a:latin typeface="MS PGothic"/>
                          <a:cs typeface="MS PGothic"/>
                        </a:rPr>
                        <a:t>＋</a:t>
                      </a:r>
                      <a:r>
                        <a:rPr sz="650" spc="185" dirty="0">
                          <a:latin typeface="MS PGothic"/>
                          <a:cs typeface="MS PGothic"/>
                        </a:rPr>
                        <a:t>更</a:t>
                      </a:r>
                      <a:r>
                        <a:rPr sz="650" spc="180" dirty="0">
                          <a:latin typeface="MS PGothic"/>
                          <a:cs typeface="MS PGothic"/>
                        </a:rPr>
                        <a:t>新</a:t>
                      </a:r>
                      <a:endParaRPr sz="650">
                        <a:latin typeface="MS PGothic"/>
                        <a:cs typeface="MS PGothic"/>
                      </a:endParaRPr>
                    </a:p>
                  </a:txBody>
                  <a:tcPr marL="0" marR="0" marT="5715" marB="0">
                    <a:lnR w="1905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5"/>
                        </a:spcBef>
                      </a:pPr>
                      <a:endParaRPr sz="700">
                        <a:latin typeface="Times New Roman"/>
                        <a:cs typeface="Times New Roman"/>
                      </a:endParaRPr>
                    </a:p>
                    <a:p>
                      <a:pPr marL="3175" algn="ctr">
                        <a:lnSpc>
                          <a:spcPct val="100000"/>
                        </a:lnSpc>
                        <a:spcBef>
                          <a:spcPts val="5"/>
                        </a:spcBef>
                      </a:pPr>
                      <a:r>
                        <a:rPr sz="650" spc="120" dirty="0">
                          <a:latin typeface="MS PGothic"/>
                          <a:cs typeface="MS PGothic"/>
                        </a:rPr>
                        <a:t>１０</a:t>
                      </a:r>
                      <a:r>
                        <a:rPr sz="650" spc="185" dirty="0">
                          <a:latin typeface="MS PGothic"/>
                          <a:cs typeface="MS PGothic"/>
                        </a:rPr>
                        <a:t>万</a:t>
                      </a:r>
                      <a:r>
                        <a:rPr sz="650" spc="180" dirty="0">
                          <a:latin typeface="MS PGothic"/>
                          <a:cs typeface="MS PGothic"/>
                        </a:rPr>
                        <a:t>円</a:t>
                      </a:r>
                      <a:endParaRPr sz="650">
                        <a:latin typeface="MS PGothic"/>
                        <a:cs typeface="MS PGothic"/>
                      </a:endParaRPr>
                    </a:p>
                  </a:txBody>
                  <a:tcPr marL="0" marR="0" marT="57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3175" algn="ctr">
                        <a:lnSpc>
                          <a:spcPct val="100000"/>
                        </a:lnSpc>
                        <a:spcBef>
                          <a:spcPts val="70"/>
                        </a:spcBef>
                      </a:pPr>
                      <a:r>
                        <a:rPr sz="650" spc="125" dirty="0">
                          <a:latin typeface="MS PGothic"/>
                          <a:cs typeface="MS PGothic"/>
                        </a:rPr>
                        <a:t>１５</a:t>
                      </a:r>
                      <a:r>
                        <a:rPr sz="650" spc="180" dirty="0">
                          <a:latin typeface="MS PGothic"/>
                          <a:cs typeface="MS PGothic"/>
                        </a:rPr>
                        <a:t>万</a:t>
                      </a:r>
                      <a:r>
                        <a:rPr sz="650" spc="185" dirty="0">
                          <a:latin typeface="MS PGothic"/>
                          <a:cs typeface="MS PGothic"/>
                        </a:rPr>
                        <a:t>円</a:t>
                      </a:r>
                      <a:r>
                        <a:rPr sz="650" spc="90" dirty="0">
                          <a:latin typeface="MS PGothic"/>
                          <a:cs typeface="MS PGothic"/>
                        </a:rPr>
                        <a:t>（*1）</a:t>
                      </a:r>
                      <a:endParaRPr sz="650">
                        <a:latin typeface="MS PGothic"/>
                        <a:cs typeface="MS PGothic"/>
                      </a:endParaRPr>
                    </a:p>
                    <a:p>
                      <a:pPr marL="5715" algn="ctr">
                        <a:lnSpc>
                          <a:spcPct val="100000"/>
                        </a:lnSpc>
                        <a:spcBef>
                          <a:spcPts val="190"/>
                        </a:spcBef>
                      </a:pPr>
                      <a:r>
                        <a:rPr sz="500" spc="170" dirty="0">
                          <a:latin typeface="MS PGothic"/>
                          <a:cs typeface="MS PGothic"/>
                        </a:rPr>
                        <a:t>又</a:t>
                      </a:r>
                      <a:r>
                        <a:rPr sz="500" spc="185" dirty="0">
                          <a:latin typeface="MS PGothic"/>
                          <a:cs typeface="MS PGothic"/>
                        </a:rPr>
                        <a:t>は</a:t>
                      </a:r>
                      <a:endParaRPr sz="500">
                        <a:latin typeface="MS PGothic"/>
                        <a:cs typeface="MS PGothic"/>
                      </a:endParaRPr>
                    </a:p>
                    <a:p>
                      <a:pPr marL="3175" algn="ctr">
                        <a:lnSpc>
                          <a:spcPts val="740"/>
                        </a:lnSpc>
                        <a:spcBef>
                          <a:spcPts val="5"/>
                        </a:spcBef>
                      </a:pPr>
                      <a:r>
                        <a:rPr sz="650" spc="125" dirty="0">
                          <a:latin typeface="MS PGothic"/>
                          <a:cs typeface="MS PGothic"/>
                        </a:rPr>
                        <a:t>２０</a:t>
                      </a:r>
                      <a:r>
                        <a:rPr sz="650" spc="180" dirty="0">
                          <a:latin typeface="MS PGothic"/>
                          <a:cs typeface="MS PGothic"/>
                        </a:rPr>
                        <a:t>万</a:t>
                      </a:r>
                      <a:r>
                        <a:rPr sz="650" spc="185" dirty="0">
                          <a:latin typeface="MS PGothic"/>
                          <a:cs typeface="MS PGothic"/>
                        </a:rPr>
                        <a:t>円</a:t>
                      </a:r>
                      <a:r>
                        <a:rPr sz="650" spc="90" dirty="0">
                          <a:latin typeface="MS PGothic"/>
                          <a:cs typeface="MS PGothic"/>
                        </a:rPr>
                        <a:t>（*2）</a:t>
                      </a:r>
                      <a:endParaRPr sz="650">
                        <a:latin typeface="MS PGothic"/>
                        <a:cs typeface="MS PGothic"/>
                      </a:endParaRPr>
                    </a:p>
                  </a:txBody>
                  <a:tcPr marL="0" marR="0" marT="889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a:txBody>
                    <a:bodyPr/>
                    <a:lstStyle/>
                    <a:p>
                      <a:pPr>
                        <a:lnSpc>
                          <a:spcPct val="100000"/>
                        </a:lnSpc>
                        <a:spcBef>
                          <a:spcPts val="45"/>
                        </a:spcBef>
                      </a:pPr>
                      <a:endParaRPr sz="700">
                        <a:latin typeface="Times New Roman"/>
                        <a:cs typeface="Times New Roman"/>
                      </a:endParaRPr>
                    </a:p>
                    <a:p>
                      <a:pPr marL="3810" algn="ctr">
                        <a:lnSpc>
                          <a:spcPct val="100000"/>
                        </a:lnSpc>
                        <a:spcBef>
                          <a:spcPts val="5"/>
                        </a:spcBef>
                      </a:pPr>
                      <a:r>
                        <a:rPr sz="650" spc="125" dirty="0">
                          <a:latin typeface="MS PGothic"/>
                          <a:cs typeface="MS PGothic"/>
                        </a:rPr>
                        <a:t>１０</a:t>
                      </a:r>
                      <a:r>
                        <a:rPr sz="650" spc="180" dirty="0">
                          <a:latin typeface="MS PGothic"/>
                          <a:cs typeface="MS PGothic"/>
                        </a:rPr>
                        <a:t>万</a:t>
                      </a:r>
                      <a:r>
                        <a:rPr sz="650" spc="170" dirty="0">
                          <a:latin typeface="MS PGothic"/>
                          <a:cs typeface="MS PGothic"/>
                        </a:rPr>
                        <a:t>円</a:t>
                      </a:r>
                      <a:r>
                        <a:rPr sz="650" spc="95" dirty="0">
                          <a:latin typeface="MS PGothic"/>
                          <a:cs typeface="MS PGothic"/>
                        </a:rPr>
                        <a:t>（</a:t>
                      </a:r>
                      <a:r>
                        <a:rPr sz="650" spc="170" dirty="0">
                          <a:latin typeface="MS PGothic"/>
                          <a:cs typeface="MS PGothic"/>
                        </a:rPr>
                        <a:t>収</a:t>
                      </a:r>
                      <a:r>
                        <a:rPr sz="650" spc="185" dirty="0">
                          <a:latin typeface="MS PGothic"/>
                          <a:cs typeface="MS PGothic"/>
                        </a:rPr>
                        <a:t>入</a:t>
                      </a:r>
                      <a:r>
                        <a:rPr sz="650" spc="180" dirty="0">
                          <a:latin typeface="MS PGothic"/>
                          <a:cs typeface="MS PGothic"/>
                        </a:rPr>
                        <a:t>印紙</a:t>
                      </a:r>
                      <a:r>
                        <a:rPr sz="650" spc="90" dirty="0">
                          <a:latin typeface="MS PGothic"/>
                          <a:cs typeface="MS PGothic"/>
                        </a:rPr>
                        <a:t>）</a:t>
                      </a:r>
                      <a:endParaRPr sz="650">
                        <a:latin typeface="MS PGothic"/>
                        <a:cs typeface="MS PGothic"/>
                      </a:endParaRPr>
                    </a:p>
                  </a:txBody>
                  <a:tcPr marL="0" marR="0" marT="5715" marB="0">
                    <a:lnL w="19050">
                      <a:solidFill>
                        <a:srgbClr val="000000"/>
                      </a:solidFill>
                      <a:prstDash val="solid"/>
                    </a:lnL>
                    <a:lnR w="9525">
                      <a:solidFill>
                        <a:srgbClr val="000000"/>
                      </a:solidFill>
                      <a:prstDash val="solid"/>
                    </a:lnR>
                    <a:lnT w="9525">
                      <a:solidFill>
                        <a:srgbClr val="000000"/>
                      </a:solidFill>
                      <a:prstDash val="solid"/>
                    </a:lnT>
                    <a:lnB w="9525">
                      <a:solidFill>
                        <a:srgbClr val="000000"/>
                      </a:solidFill>
                      <a:prstDash val="solid"/>
                    </a:lnB>
                  </a:tcPr>
                </a:tc>
                <a:tc>
                  <a:txBody>
                    <a:bodyPr/>
                    <a:lstStyle/>
                    <a:p>
                      <a:pPr marL="5080" algn="ctr">
                        <a:lnSpc>
                          <a:spcPct val="100000"/>
                        </a:lnSpc>
                        <a:spcBef>
                          <a:spcPts val="70"/>
                        </a:spcBef>
                      </a:pPr>
                      <a:r>
                        <a:rPr sz="650" spc="125" dirty="0">
                          <a:latin typeface="MS PGothic"/>
                          <a:cs typeface="MS PGothic"/>
                        </a:rPr>
                        <a:t>１５</a:t>
                      </a:r>
                      <a:r>
                        <a:rPr sz="650" spc="180" dirty="0">
                          <a:latin typeface="MS PGothic"/>
                          <a:cs typeface="MS PGothic"/>
                        </a:rPr>
                        <a:t>万</a:t>
                      </a:r>
                      <a:r>
                        <a:rPr sz="650" spc="185" dirty="0">
                          <a:latin typeface="MS PGothic"/>
                          <a:cs typeface="MS PGothic"/>
                        </a:rPr>
                        <a:t>円</a:t>
                      </a:r>
                      <a:r>
                        <a:rPr sz="650" spc="80" dirty="0">
                          <a:latin typeface="MS PGothic"/>
                          <a:cs typeface="MS PGothic"/>
                        </a:rPr>
                        <a:t>（</a:t>
                      </a:r>
                      <a:r>
                        <a:rPr sz="650" spc="180" dirty="0">
                          <a:latin typeface="MS PGothic"/>
                          <a:cs typeface="MS PGothic"/>
                        </a:rPr>
                        <a:t>収入</a:t>
                      </a:r>
                      <a:r>
                        <a:rPr sz="650" spc="185" dirty="0">
                          <a:latin typeface="MS PGothic"/>
                          <a:cs typeface="MS PGothic"/>
                        </a:rPr>
                        <a:t>印</a:t>
                      </a:r>
                      <a:r>
                        <a:rPr sz="650" spc="170" dirty="0">
                          <a:latin typeface="MS PGothic"/>
                          <a:cs typeface="MS PGothic"/>
                        </a:rPr>
                        <a:t>紙</a:t>
                      </a:r>
                      <a:r>
                        <a:rPr sz="650" spc="90" dirty="0">
                          <a:latin typeface="MS PGothic"/>
                          <a:cs typeface="MS PGothic"/>
                        </a:rPr>
                        <a:t>）（*1）</a:t>
                      </a:r>
                      <a:endParaRPr sz="650">
                        <a:latin typeface="MS PGothic"/>
                        <a:cs typeface="MS PGothic"/>
                      </a:endParaRPr>
                    </a:p>
                    <a:p>
                      <a:pPr marL="5715" algn="ctr">
                        <a:lnSpc>
                          <a:spcPct val="100000"/>
                        </a:lnSpc>
                        <a:spcBef>
                          <a:spcPts val="190"/>
                        </a:spcBef>
                      </a:pPr>
                      <a:r>
                        <a:rPr sz="500" spc="170" dirty="0">
                          <a:latin typeface="MS PGothic"/>
                          <a:cs typeface="MS PGothic"/>
                        </a:rPr>
                        <a:t>又</a:t>
                      </a:r>
                      <a:r>
                        <a:rPr sz="500" spc="185" dirty="0">
                          <a:latin typeface="MS PGothic"/>
                          <a:cs typeface="MS PGothic"/>
                        </a:rPr>
                        <a:t>は</a:t>
                      </a:r>
                      <a:endParaRPr sz="500">
                        <a:latin typeface="MS PGothic"/>
                        <a:cs typeface="MS PGothic"/>
                      </a:endParaRPr>
                    </a:p>
                    <a:p>
                      <a:pPr marL="5080" algn="ctr">
                        <a:lnSpc>
                          <a:spcPts val="740"/>
                        </a:lnSpc>
                        <a:spcBef>
                          <a:spcPts val="5"/>
                        </a:spcBef>
                      </a:pPr>
                      <a:r>
                        <a:rPr sz="650" spc="125" dirty="0">
                          <a:latin typeface="MS PGothic"/>
                          <a:cs typeface="MS PGothic"/>
                        </a:rPr>
                        <a:t>２０</a:t>
                      </a:r>
                      <a:r>
                        <a:rPr sz="650" spc="180" dirty="0">
                          <a:latin typeface="MS PGothic"/>
                          <a:cs typeface="MS PGothic"/>
                        </a:rPr>
                        <a:t>万</a:t>
                      </a:r>
                      <a:r>
                        <a:rPr sz="650" spc="185" dirty="0">
                          <a:latin typeface="MS PGothic"/>
                          <a:cs typeface="MS PGothic"/>
                        </a:rPr>
                        <a:t>円</a:t>
                      </a:r>
                      <a:r>
                        <a:rPr sz="650" spc="80" dirty="0">
                          <a:latin typeface="MS PGothic"/>
                          <a:cs typeface="MS PGothic"/>
                        </a:rPr>
                        <a:t>（</a:t>
                      </a:r>
                      <a:r>
                        <a:rPr sz="650" spc="180" dirty="0">
                          <a:latin typeface="MS PGothic"/>
                          <a:cs typeface="MS PGothic"/>
                        </a:rPr>
                        <a:t>収入</a:t>
                      </a:r>
                      <a:r>
                        <a:rPr sz="650" spc="185" dirty="0">
                          <a:latin typeface="MS PGothic"/>
                          <a:cs typeface="MS PGothic"/>
                        </a:rPr>
                        <a:t>印</a:t>
                      </a:r>
                      <a:r>
                        <a:rPr sz="650" spc="170" dirty="0">
                          <a:latin typeface="MS PGothic"/>
                          <a:cs typeface="MS PGothic"/>
                        </a:rPr>
                        <a:t>紙</a:t>
                      </a:r>
                      <a:r>
                        <a:rPr sz="650" spc="90" dirty="0">
                          <a:latin typeface="MS PGothic"/>
                          <a:cs typeface="MS PGothic"/>
                        </a:rPr>
                        <a:t>）（*2）</a:t>
                      </a:r>
                      <a:endParaRPr sz="650">
                        <a:latin typeface="MS PGothic"/>
                        <a:cs typeface="MS PGothic"/>
                      </a:endParaRPr>
                    </a:p>
                  </a:txBody>
                  <a:tcPr marL="0" marR="0" marT="8890" marB="0">
                    <a:lnL w="9525">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extLst>
                  <a:ext uri="{0D108BD9-81ED-4DB2-BD59-A6C34878D82A}">
                    <a16:rowId xmlns:a16="http://schemas.microsoft.com/office/drawing/2014/main" val="10009"/>
                  </a:ext>
                </a:extLst>
              </a:tr>
              <a:tr h="172640">
                <a:tc>
                  <a:txBody>
                    <a:bodyPr/>
                    <a:lstStyle/>
                    <a:p>
                      <a:pPr marR="11430" algn="ctr">
                        <a:lnSpc>
                          <a:spcPct val="100000"/>
                        </a:lnSpc>
                        <a:spcBef>
                          <a:spcPts val="325"/>
                        </a:spcBef>
                      </a:pPr>
                      <a:r>
                        <a:rPr sz="650" dirty="0">
                          <a:latin typeface="MS PGothic"/>
                          <a:cs typeface="MS PGothic"/>
                        </a:rPr>
                        <a:t>９</a:t>
                      </a:r>
                      <a:endParaRPr sz="650">
                        <a:latin typeface="MS PGothic"/>
                        <a:cs typeface="MS PGothic"/>
                      </a:endParaRPr>
                    </a:p>
                  </a:txBody>
                  <a:tcPr marL="0" marR="0" marT="41275" marB="0">
                    <a:lnL w="6350">
                      <a:solidFill>
                        <a:srgbClr val="000000"/>
                      </a:solidFill>
                      <a:prstDash val="solid"/>
                    </a:lnL>
                    <a:lnT w="9525">
                      <a:solidFill>
                        <a:srgbClr val="000000"/>
                      </a:solidFill>
                      <a:prstDash val="solid"/>
                    </a:lnT>
                    <a:lnB w="9525">
                      <a:solidFill>
                        <a:srgbClr val="000000"/>
                      </a:solidFill>
                      <a:prstDash val="solid"/>
                    </a:lnB>
                  </a:tcPr>
                </a:tc>
                <a:tc>
                  <a:txBody>
                    <a:bodyPr/>
                    <a:lstStyle/>
                    <a:p>
                      <a:pPr marL="36195">
                        <a:lnSpc>
                          <a:spcPct val="100000"/>
                        </a:lnSpc>
                        <a:spcBef>
                          <a:spcPts val="325"/>
                        </a:spcBef>
                      </a:pPr>
                      <a:r>
                        <a:rPr sz="650" spc="185" dirty="0">
                          <a:latin typeface="MS PGothic"/>
                          <a:cs typeface="MS PGothic"/>
                        </a:rPr>
                        <a:t>般</a:t>
                      </a:r>
                      <a:r>
                        <a:rPr sz="650" spc="90" dirty="0">
                          <a:latin typeface="MS PGothic"/>
                          <a:cs typeface="MS PGothic"/>
                        </a:rPr>
                        <a:t>・</a:t>
                      </a:r>
                      <a:r>
                        <a:rPr sz="650" spc="180" dirty="0">
                          <a:latin typeface="MS PGothic"/>
                          <a:cs typeface="MS PGothic"/>
                        </a:rPr>
                        <a:t>特</a:t>
                      </a:r>
                      <a:r>
                        <a:rPr sz="650" spc="170" dirty="0">
                          <a:latin typeface="MS PGothic"/>
                          <a:cs typeface="MS PGothic"/>
                        </a:rPr>
                        <a:t>新</a:t>
                      </a:r>
                      <a:r>
                        <a:rPr sz="650" spc="185" dirty="0">
                          <a:latin typeface="MS PGothic"/>
                          <a:cs typeface="MS PGothic"/>
                        </a:rPr>
                        <a:t>規</a:t>
                      </a:r>
                      <a:r>
                        <a:rPr sz="650" spc="180" dirty="0">
                          <a:latin typeface="MS PGothic"/>
                          <a:cs typeface="MS PGothic"/>
                        </a:rPr>
                        <a:t>＋業種</a:t>
                      </a:r>
                      <a:r>
                        <a:rPr sz="650" spc="170" dirty="0">
                          <a:latin typeface="MS PGothic"/>
                          <a:cs typeface="MS PGothic"/>
                        </a:rPr>
                        <a:t>追</a:t>
                      </a:r>
                      <a:r>
                        <a:rPr sz="650" spc="185" dirty="0">
                          <a:latin typeface="MS PGothic"/>
                          <a:cs typeface="MS PGothic"/>
                        </a:rPr>
                        <a:t>加</a:t>
                      </a:r>
                      <a:r>
                        <a:rPr sz="650" spc="180" dirty="0">
                          <a:latin typeface="MS PGothic"/>
                          <a:cs typeface="MS PGothic"/>
                        </a:rPr>
                        <a:t>＋更新</a:t>
                      </a:r>
                      <a:endParaRPr sz="650">
                        <a:latin typeface="MS PGothic"/>
                        <a:cs typeface="MS PGothic"/>
                      </a:endParaRPr>
                    </a:p>
                  </a:txBody>
                  <a:tcPr marL="0" marR="0" marT="41275" marB="0">
                    <a:lnR w="19050">
                      <a:solidFill>
                        <a:srgbClr val="000000"/>
                      </a:solidFill>
                      <a:prstDash val="solid"/>
                    </a:lnR>
                    <a:lnT w="9525">
                      <a:solidFill>
                        <a:srgbClr val="000000"/>
                      </a:solidFill>
                      <a:prstDash val="solid"/>
                    </a:lnT>
                    <a:lnB w="9525">
                      <a:solidFill>
                        <a:srgbClr val="000000"/>
                      </a:solidFill>
                      <a:prstDash val="solid"/>
                    </a:lnB>
                  </a:tcPr>
                </a:tc>
                <a:tc gridSpan="2">
                  <a:txBody>
                    <a:bodyPr/>
                    <a:lstStyle/>
                    <a:p>
                      <a:pPr marL="12065" algn="ctr">
                        <a:lnSpc>
                          <a:spcPct val="100000"/>
                        </a:lnSpc>
                        <a:spcBef>
                          <a:spcPts val="275"/>
                        </a:spcBef>
                      </a:pPr>
                      <a:r>
                        <a:rPr sz="650" spc="120" dirty="0">
                          <a:latin typeface="MS PGothic"/>
                          <a:cs typeface="MS PGothic"/>
                        </a:rPr>
                        <a:t>１９</a:t>
                      </a:r>
                      <a:r>
                        <a:rPr sz="650" spc="170" dirty="0">
                          <a:latin typeface="MS PGothic"/>
                          <a:cs typeface="MS PGothic"/>
                        </a:rPr>
                        <a:t>万</a:t>
                      </a:r>
                      <a:r>
                        <a:rPr sz="650" spc="180" dirty="0">
                          <a:latin typeface="MS PGothic"/>
                          <a:cs typeface="MS PGothic"/>
                        </a:rPr>
                        <a:t>円</a:t>
                      </a:r>
                      <a:endParaRPr sz="650">
                        <a:latin typeface="MS PGothic"/>
                        <a:cs typeface="MS PGothic"/>
                      </a:endParaRPr>
                    </a:p>
                  </a:txBody>
                  <a:tcPr marL="0" marR="0" marT="34925"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tc gridSpan="2">
                  <a:txBody>
                    <a:bodyPr/>
                    <a:lstStyle/>
                    <a:p>
                      <a:pPr marL="634365">
                        <a:lnSpc>
                          <a:spcPct val="100000"/>
                        </a:lnSpc>
                        <a:spcBef>
                          <a:spcPts val="275"/>
                        </a:spcBef>
                      </a:pPr>
                      <a:r>
                        <a:rPr sz="650" spc="120" dirty="0">
                          <a:latin typeface="MS PGothic"/>
                          <a:cs typeface="MS PGothic"/>
                        </a:rPr>
                        <a:t>１５</a:t>
                      </a:r>
                      <a:r>
                        <a:rPr sz="650" spc="170" dirty="0">
                          <a:latin typeface="MS PGothic"/>
                          <a:cs typeface="MS PGothic"/>
                        </a:rPr>
                        <a:t>万</a:t>
                      </a:r>
                      <a:r>
                        <a:rPr sz="650" spc="185" dirty="0">
                          <a:latin typeface="MS PGothic"/>
                          <a:cs typeface="MS PGothic"/>
                        </a:rPr>
                        <a:t>円</a:t>
                      </a:r>
                      <a:r>
                        <a:rPr sz="650" spc="95" dirty="0">
                          <a:latin typeface="MS PGothic"/>
                          <a:cs typeface="MS PGothic"/>
                        </a:rPr>
                        <a:t>（</a:t>
                      </a:r>
                      <a:r>
                        <a:rPr sz="650" spc="170" dirty="0">
                          <a:latin typeface="MS PGothic"/>
                          <a:cs typeface="MS PGothic"/>
                        </a:rPr>
                        <a:t>登録</a:t>
                      </a:r>
                      <a:r>
                        <a:rPr sz="650" spc="195" dirty="0">
                          <a:latin typeface="MS PGothic"/>
                          <a:cs typeface="MS PGothic"/>
                        </a:rPr>
                        <a:t>免</a:t>
                      </a:r>
                      <a:r>
                        <a:rPr sz="650" spc="170" dirty="0">
                          <a:latin typeface="MS PGothic"/>
                          <a:cs typeface="MS PGothic"/>
                        </a:rPr>
                        <a:t>許</a:t>
                      </a:r>
                      <a:r>
                        <a:rPr sz="650" spc="185" dirty="0">
                          <a:latin typeface="MS PGothic"/>
                          <a:cs typeface="MS PGothic"/>
                        </a:rPr>
                        <a:t>税</a:t>
                      </a:r>
                      <a:r>
                        <a:rPr sz="650" spc="125" dirty="0">
                          <a:latin typeface="MS PGothic"/>
                          <a:cs typeface="MS PGothic"/>
                        </a:rPr>
                        <a:t>）＋１０</a:t>
                      </a:r>
                      <a:r>
                        <a:rPr sz="650" spc="185" dirty="0">
                          <a:latin typeface="MS PGothic"/>
                          <a:cs typeface="MS PGothic"/>
                        </a:rPr>
                        <a:t>万</a:t>
                      </a:r>
                      <a:r>
                        <a:rPr sz="650" spc="170" dirty="0">
                          <a:latin typeface="MS PGothic"/>
                          <a:cs typeface="MS PGothic"/>
                        </a:rPr>
                        <a:t>円</a:t>
                      </a:r>
                      <a:r>
                        <a:rPr sz="650" spc="95" dirty="0">
                          <a:latin typeface="MS PGothic"/>
                          <a:cs typeface="MS PGothic"/>
                        </a:rPr>
                        <a:t>（</a:t>
                      </a:r>
                      <a:r>
                        <a:rPr sz="650" spc="170" dirty="0">
                          <a:latin typeface="MS PGothic"/>
                          <a:cs typeface="MS PGothic"/>
                        </a:rPr>
                        <a:t>収入</a:t>
                      </a:r>
                      <a:r>
                        <a:rPr sz="650" spc="185" dirty="0">
                          <a:latin typeface="MS PGothic"/>
                          <a:cs typeface="MS PGothic"/>
                        </a:rPr>
                        <a:t>印</a:t>
                      </a:r>
                      <a:r>
                        <a:rPr sz="650" spc="180" dirty="0">
                          <a:latin typeface="MS PGothic"/>
                          <a:cs typeface="MS PGothic"/>
                        </a:rPr>
                        <a:t>紙</a:t>
                      </a:r>
                      <a:r>
                        <a:rPr sz="650" spc="90" dirty="0">
                          <a:latin typeface="MS PGothic"/>
                          <a:cs typeface="MS PGothic"/>
                        </a:rPr>
                        <a:t>）</a:t>
                      </a:r>
                      <a:endParaRPr sz="650">
                        <a:latin typeface="MS PGothic"/>
                        <a:cs typeface="MS PGothic"/>
                      </a:endParaRPr>
                    </a:p>
                  </a:txBody>
                  <a:tcPr marL="0" marR="0" marT="34925" marB="0">
                    <a:lnL w="19050">
                      <a:solidFill>
                        <a:srgbClr val="000000"/>
                      </a:solidFill>
                      <a:prstDash val="solid"/>
                    </a:lnL>
                    <a:lnR w="19050">
                      <a:solidFill>
                        <a:srgbClr val="000000"/>
                      </a:solidFill>
                      <a:prstDash val="solid"/>
                    </a:lnR>
                    <a:lnT w="9525">
                      <a:solidFill>
                        <a:srgbClr val="000000"/>
                      </a:solidFill>
                      <a:prstDash val="solid"/>
                    </a:lnT>
                    <a:lnB w="952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10"/>
                  </a:ext>
                </a:extLst>
              </a:tr>
            </a:tbl>
          </a:graphicData>
        </a:graphic>
      </p:graphicFrame>
      <p:pic>
        <p:nvPicPr>
          <p:cNvPr id="9" name="オーディオ 8">
            <a:hlinkClick r:id="" action="ppaction://media"/>
          </p:cNvPr>
          <p:cNvPicPr>
            <a:picLocks noChangeAspect="1"/>
          </p:cNvPicPr>
          <p:nvPr>
            <a:audioFile r:link="rId1"/>
            <p:extLst>
              <p:ext uri="{DAA4B4D4-6D71-4841-9C94-3DE7FCFB9230}">
                <p14:media xmlns:p14="http://schemas.microsoft.com/office/powerpoint/2010/main" r:embed="rId2">
                  <p14:trim st="19900" end="1228.712"/>
                </p14:media>
              </p:ext>
            </p:extLst>
          </p:nvPr>
        </p:nvPicPr>
        <p:blipFill>
          <a:blip r:embed="rId5"/>
          <a:stretch>
            <a:fillRect/>
          </a:stretch>
        </p:blipFill>
        <p:spPr>
          <a:xfrm>
            <a:off x="6997700" y="10134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343"/>
    </mc:Choice>
    <mc:Fallback xmlns="">
      <p:transition spd="slow" advTm="273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077224" y="528439"/>
            <a:ext cx="77533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Times New Roman"/>
                <a:cs typeface="Times New Roman"/>
              </a:rPr>
              <a:t>R3.4.1</a:t>
            </a:r>
            <a:r>
              <a:rPr sz="1200" spc="-55" dirty="0">
                <a:latin typeface="Times New Roman"/>
                <a:cs typeface="Times New Roman"/>
              </a:rPr>
              <a:t> </a:t>
            </a:r>
            <a:r>
              <a:rPr sz="1200" dirty="0">
                <a:latin typeface="MS Gothic"/>
                <a:cs typeface="MS Gothic"/>
              </a:rPr>
              <a:t>現在</a:t>
            </a:r>
            <a:endParaRPr sz="1200">
              <a:latin typeface="MS Gothic"/>
              <a:cs typeface="MS Gothic"/>
            </a:endParaRPr>
          </a:p>
        </p:txBody>
      </p:sp>
      <p:sp>
        <p:nvSpPr>
          <p:cNvPr id="3" name="object 3"/>
          <p:cNvSpPr txBox="1"/>
          <p:nvPr/>
        </p:nvSpPr>
        <p:spPr>
          <a:xfrm>
            <a:off x="2061369" y="741561"/>
            <a:ext cx="1925955" cy="208279"/>
          </a:xfrm>
          <a:prstGeom prst="rect">
            <a:avLst/>
          </a:prstGeom>
        </p:spPr>
        <p:txBody>
          <a:bodyPr vert="horz" wrap="square" lIns="0" tIns="12700" rIns="0" bIns="0" rtlCol="0">
            <a:spAutoFit/>
          </a:bodyPr>
          <a:lstStyle/>
          <a:p>
            <a:pPr marL="12700">
              <a:lnSpc>
                <a:spcPct val="100000"/>
              </a:lnSpc>
              <a:spcBef>
                <a:spcPts val="100"/>
              </a:spcBef>
            </a:pPr>
            <a:r>
              <a:rPr sz="1200" spc="165" dirty="0">
                <a:latin typeface="MS Gothic"/>
                <a:cs typeface="MS Gothic"/>
              </a:rPr>
              <a:t>建</a:t>
            </a:r>
            <a:r>
              <a:rPr sz="1200" spc="180" dirty="0">
                <a:latin typeface="MS Gothic"/>
                <a:cs typeface="MS Gothic"/>
              </a:rPr>
              <a:t>設業許</a:t>
            </a:r>
            <a:r>
              <a:rPr sz="1200" spc="165" dirty="0">
                <a:latin typeface="MS Gothic"/>
                <a:cs typeface="MS Gothic"/>
              </a:rPr>
              <a:t>可</a:t>
            </a:r>
            <a:r>
              <a:rPr sz="1200" spc="180" dirty="0">
                <a:latin typeface="MS Gothic"/>
                <a:cs typeface="MS Gothic"/>
              </a:rPr>
              <a:t>変更届</a:t>
            </a:r>
            <a:r>
              <a:rPr sz="1200" spc="165" dirty="0">
                <a:latin typeface="MS Gothic"/>
                <a:cs typeface="MS Gothic"/>
              </a:rPr>
              <a:t>一</a:t>
            </a:r>
            <a:r>
              <a:rPr sz="1200" spc="180" dirty="0">
                <a:latin typeface="MS Gothic"/>
                <a:cs typeface="MS Gothic"/>
              </a:rPr>
              <a:t>覧</a:t>
            </a:r>
            <a:r>
              <a:rPr sz="1200" dirty="0">
                <a:latin typeface="MS Gothic"/>
                <a:cs typeface="MS Gothic"/>
              </a:rPr>
              <a:t>表</a:t>
            </a:r>
            <a:endParaRPr sz="1200">
              <a:latin typeface="MS Gothic"/>
              <a:cs typeface="MS Gothic"/>
            </a:endParaRPr>
          </a:p>
        </p:txBody>
      </p:sp>
      <p:sp>
        <p:nvSpPr>
          <p:cNvPr id="4" name="object 4"/>
          <p:cNvSpPr txBox="1"/>
          <p:nvPr/>
        </p:nvSpPr>
        <p:spPr>
          <a:xfrm>
            <a:off x="4071525" y="741561"/>
            <a:ext cx="1414145" cy="208279"/>
          </a:xfrm>
          <a:prstGeom prst="rect">
            <a:avLst/>
          </a:prstGeom>
        </p:spPr>
        <p:txBody>
          <a:bodyPr vert="horz" wrap="square" lIns="0" tIns="12700" rIns="0" bIns="0" rtlCol="0">
            <a:spAutoFit/>
          </a:bodyPr>
          <a:lstStyle/>
          <a:p>
            <a:pPr marL="12700">
              <a:lnSpc>
                <a:spcPct val="100000"/>
              </a:lnSpc>
              <a:spcBef>
                <a:spcPts val="100"/>
              </a:spcBef>
            </a:pPr>
            <a:r>
              <a:rPr sz="1200" spc="95" dirty="0">
                <a:latin typeface="MS Gothic"/>
                <a:cs typeface="MS Gothic"/>
              </a:rPr>
              <a:t>(</a:t>
            </a:r>
            <a:r>
              <a:rPr sz="1200" spc="165" dirty="0">
                <a:latin typeface="MS Gothic"/>
                <a:cs typeface="MS Gothic"/>
              </a:rPr>
              <a:t>熊</a:t>
            </a:r>
            <a:r>
              <a:rPr sz="1200" spc="180" dirty="0">
                <a:latin typeface="MS Gothic"/>
                <a:cs typeface="MS Gothic"/>
              </a:rPr>
              <a:t>本県知</a:t>
            </a:r>
            <a:r>
              <a:rPr sz="1200" spc="165" dirty="0">
                <a:latin typeface="MS Gothic"/>
                <a:cs typeface="MS Gothic"/>
              </a:rPr>
              <a:t>事</a:t>
            </a:r>
            <a:r>
              <a:rPr sz="1200" spc="180" dirty="0">
                <a:latin typeface="MS Gothic"/>
                <a:cs typeface="MS Gothic"/>
              </a:rPr>
              <a:t>許可</a:t>
            </a:r>
            <a:r>
              <a:rPr sz="1200" dirty="0">
                <a:latin typeface="MS Gothic"/>
                <a:cs typeface="MS Gothic"/>
              </a:rPr>
              <a:t>)</a:t>
            </a:r>
            <a:endParaRPr sz="1200">
              <a:latin typeface="MS Gothic"/>
              <a:cs typeface="MS Gothic"/>
            </a:endParaRPr>
          </a:p>
        </p:txBody>
      </p:sp>
      <p:graphicFrame>
        <p:nvGraphicFramePr>
          <p:cNvPr id="5" name="object 5"/>
          <p:cNvGraphicFramePr>
            <a:graphicFrameLocks noGrp="1"/>
          </p:cNvGraphicFramePr>
          <p:nvPr/>
        </p:nvGraphicFramePr>
        <p:xfrm>
          <a:off x="647700" y="963167"/>
          <a:ext cx="6263005" cy="7872215"/>
        </p:xfrm>
        <a:graphic>
          <a:graphicData uri="http://schemas.openxmlformats.org/drawingml/2006/table">
            <a:tbl>
              <a:tblPr firstRow="1" bandRow="1">
                <a:tableStyleId>{2D5ABB26-0587-4C30-8999-92F81FD0307C}</a:tableStyleId>
              </a:tblPr>
              <a:tblGrid>
                <a:gridCol w="339725">
                  <a:extLst>
                    <a:ext uri="{9D8B030D-6E8A-4147-A177-3AD203B41FA5}">
                      <a16:colId xmlns:a16="http://schemas.microsoft.com/office/drawing/2014/main" val="20000"/>
                    </a:ext>
                  </a:extLst>
                </a:gridCol>
                <a:gridCol w="777240">
                  <a:extLst>
                    <a:ext uri="{9D8B030D-6E8A-4147-A177-3AD203B41FA5}">
                      <a16:colId xmlns:a16="http://schemas.microsoft.com/office/drawing/2014/main" val="20001"/>
                    </a:ext>
                  </a:extLst>
                </a:gridCol>
                <a:gridCol w="1570990">
                  <a:extLst>
                    <a:ext uri="{9D8B030D-6E8A-4147-A177-3AD203B41FA5}">
                      <a16:colId xmlns:a16="http://schemas.microsoft.com/office/drawing/2014/main" val="20002"/>
                    </a:ext>
                  </a:extLst>
                </a:gridCol>
                <a:gridCol w="2709545">
                  <a:extLst>
                    <a:ext uri="{9D8B030D-6E8A-4147-A177-3AD203B41FA5}">
                      <a16:colId xmlns:a16="http://schemas.microsoft.com/office/drawing/2014/main" val="20003"/>
                    </a:ext>
                  </a:extLst>
                </a:gridCol>
                <a:gridCol w="865505">
                  <a:extLst>
                    <a:ext uri="{9D8B030D-6E8A-4147-A177-3AD203B41FA5}">
                      <a16:colId xmlns:a16="http://schemas.microsoft.com/office/drawing/2014/main" val="20004"/>
                    </a:ext>
                  </a:extLst>
                </a:gridCol>
              </a:tblGrid>
              <a:tr h="350520">
                <a:tc rowSpan="2" gridSpan="2">
                  <a:txBody>
                    <a:bodyPr/>
                    <a:lstStyle/>
                    <a:p>
                      <a:pPr>
                        <a:lnSpc>
                          <a:spcPct val="100000"/>
                        </a:lnSpc>
                        <a:spcBef>
                          <a:spcPts val="20"/>
                        </a:spcBef>
                      </a:pPr>
                      <a:endParaRPr sz="1350">
                        <a:latin typeface="Times New Roman"/>
                        <a:cs typeface="Times New Roman"/>
                      </a:endParaRPr>
                    </a:p>
                    <a:p>
                      <a:pPr marL="223520">
                        <a:lnSpc>
                          <a:spcPct val="100000"/>
                        </a:lnSpc>
                      </a:pPr>
                      <a:r>
                        <a:rPr sz="1000" spc="-135" dirty="0">
                          <a:latin typeface="MS Gothic"/>
                          <a:cs typeface="MS Gothic"/>
                        </a:rPr>
                        <a:t>変更等の事</a:t>
                      </a:r>
                      <a:r>
                        <a:rPr sz="1000" dirty="0">
                          <a:latin typeface="MS Gothic"/>
                          <a:cs typeface="MS Gothic"/>
                        </a:rPr>
                        <a:t>項</a:t>
                      </a:r>
                      <a:endParaRPr sz="1000">
                        <a:latin typeface="MS Gothic"/>
                        <a:cs typeface="MS Gothic"/>
                      </a:endParaRPr>
                    </a:p>
                  </a:txBody>
                  <a:tcPr marL="0" marR="0" marT="2540" marB="0">
                    <a:lnL w="6350">
                      <a:solidFill>
                        <a:srgbClr val="000000"/>
                      </a:solidFill>
                      <a:prstDash val="solid"/>
                    </a:lnL>
                    <a:lnR w="6350">
                      <a:solidFill>
                        <a:srgbClr val="000000"/>
                      </a:solidFill>
                      <a:prstDash val="solid"/>
                    </a:lnR>
                    <a:lnT w="53975">
                      <a:solidFill>
                        <a:srgbClr val="000000"/>
                      </a:solidFill>
                      <a:prstDash val="solid"/>
                    </a:lnT>
                    <a:lnB w="6350">
                      <a:solidFill>
                        <a:srgbClr val="000000"/>
                      </a:solidFill>
                      <a:prstDash val="solid"/>
                    </a:lnB>
                    <a:solidFill>
                      <a:srgbClr val="F1F1F1"/>
                    </a:solidFill>
                  </a:tcPr>
                </a:tc>
                <a:tc rowSpan="2" hMerge="1">
                  <a:txBody>
                    <a:bodyPr/>
                    <a:lstStyle/>
                    <a:p>
                      <a:endParaRPr/>
                    </a:p>
                  </a:txBody>
                  <a:tcPr marL="0" marR="0" marT="0" marB="0"/>
                </a:tc>
                <a:tc gridSpan="2">
                  <a:txBody>
                    <a:bodyPr/>
                    <a:lstStyle/>
                    <a:p>
                      <a:pPr marR="12065" algn="ctr">
                        <a:lnSpc>
                          <a:spcPct val="100000"/>
                        </a:lnSpc>
                        <a:spcBef>
                          <a:spcPts val="745"/>
                        </a:spcBef>
                        <a:tabLst>
                          <a:tab pos="305435" algn="l"/>
                          <a:tab pos="612775" algn="l"/>
                          <a:tab pos="918844" algn="l"/>
                        </a:tabLst>
                      </a:pPr>
                      <a:r>
                        <a:rPr sz="1000" spc="5" dirty="0">
                          <a:latin typeface="MS Gothic"/>
                          <a:cs typeface="MS Gothic"/>
                        </a:rPr>
                        <a:t>提	出	書	類</a:t>
                      </a:r>
                      <a:endParaRPr sz="1000">
                        <a:latin typeface="MS Gothic"/>
                        <a:cs typeface="MS Gothic"/>
                      </a:endParaRPr>
                    </a:p>
                  </a:txBody>
                  <a:tcPr marL="0" marR="0" marT="94615" marB="0">
                    <a:lnL w="6350">
                      <a:solidFill>
                        <a:srgbClr val="000000"/>
                      </a:solidFill>
                      <a:prstDash val="solid"/>
                    </a:lnL>
                    <a:lnR w="28575">
                      <a:solidFill>
                        <a:srgbClr val="000000"/>
                      </a:solidFill>
                      <a:prstDash val="solid"/>
                    </a:lnR>
                    <a:lnT w="53975">
                      <a:solidFill>
                        <a:srgbClr val="000000"/>
                      </a:solidFill>
                      <a:prstDash val="solid"/>
                    </a:lnT>
                    <a:lnB w="53975">
                      <a:solidFill>
                        <a:srgbClr val="000000"/>
                      </a:solidFill>
                      <a:prstDash val="solid"/>
                    </a:lnB>
                    <a:solidFill>
                      <a:srgbClr val="F1F1F1"/>
                    </a:solidFill>
                  </a:tcPr>
                </a:tc>
                <a:tc hMerge="1">
                  <a:txBody>
                    <a:bodyPr/>
                    <a:lstStyle/>
                    <a:p>
                      <a:endParaRPr/>
                    </a:p>
                  </a:txBody>
                  <a:tcPr marL="0" marR="0" marT="0" marB="0"/>
                </a:tc>
                <a:tc rowSpan="2">
                  <a:txBody>
                    <a:bodyPr/>
                    <a:lstStyle/>
                    <a:p>
                      <a:pPr marL="211454" marR="183515">
                        <a:lnSpc>
                          <a:spcPct val="108000"/>
                        </a:lnSpc>
                        <a:spcBef>
                          <a:spcPts val="830"/>
                        </a:spcBef>
                      </a:pPr>
                      <a:r>
                        <a:rPr sz="1000" spc="-135" dirty="0">
                          <a:latin typeface="MS Gothic"/>
                          <a:cs typeface="MS Gothic"/>
                        </a:rPr>
                        <a:t>提出期</a:t>
                      </a:r>
                      <a:r>
                        <a:rPr sz="1000" dirty="0">
                          <a:latin typeface="MS Gothic"/>
                          <a:cs typeface="MS Gothic"/>
                        </a:rPr>
                        <a:t>限 </a:t>
                      </a:r>
                      <a:r>
                        <a:rPr sz="1000" spc="-135" dirty="0">
                          <a:latin typeface="MS Gothic"/>
                          <a:cs typeface="MS Gothic"/>
                        </a:rPr>
                        <a:t>及び部</a:t>
                      </a:r>
                      <a:r>
                        <a:rPr sz="1000" dirty="0">
                          <a:latin typeface="MS Gothic"/>
                          <a:cs typeface="MS Gothic"/>
                        </a:rPr>
                        <a:t>数</a:t>
                      </a:r>
                      <a:endParaRPr sz="1000">
                        <a:latin typeface="MS Gothic"/>
                        <a:cs typeface="MS Gothic"/>
                      </a:endParaRPr>
                    </a:p>
                  </a:txBody>
                  <a:tcPr marL="0" marR="0" marT="10541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F1F1F1"/>
                    </a:solidFill>
                  </a:tcPr>
                </a:tc>
                <a:extLst>
                  <a:ext uri="{0D108BD9-81ED-4DB2-BD59-A6C34878D82A}">
                    <a16:rowId xmlns:a16="http://schemas.microsoft.com/office/drawing/2014/main" val="10000"/>
                  </a:ext>
                </a:extLst>
              </a:tr>
              <a:tr h="191262">
                <a:tc gridSpan="2" vMerge="1">
                  <a:txBody>
                    <a:bodyPr/>
                    <a:lstStyle/>
                    <a:p>
                      <a:endParaRPr/>
                    </a:p>
                  </a:txBody>
                  <a:tcPr marL="0" marR="0" marT="2540" marB="0">
                    <a:lnL w="6350">
                      <a:solidFill>
                        <a:srgbClr val="000000"/>
                      </a:solidFill>
                      <a:prstDash val="solid"/>
                    </a:lnL>
                    <a:lnR w="6350">
                      <a:solidFill>
                        <a:srgbClr val="000000"/>
                      </a:solidFill>
                      <a:prstDash val="solid"/>
                    </a:lnR>
                    <a:lnT w="53975">
                      <a:solidFill>
                        <a:srgbClr val="000000"/>
                      </a:solidFill>
                      <a:prstDash val="solid"/>
                    </a:lnT>
                    <a:lnB w="6350">
                      <a:solidFill>
                        <a:srgbClr val="000000"/>
                      </a:solidFill>
                      <a:prstDash val="solid"/>
                    </a:lnB>
                    <a:solidFill>
                      <a:srgbClr val="F1F1F1"/>
                    </a:solidFill>
                  </a:tcPr>
                </a:tc>
                <a:tc hMerge="1" vMerge="1">
                  <a:txBody>
                    <a:bodyPr/>
                    <a:lstStyle/>
                    <a:p>
                      <a:endParaRPr/>
                    </a:p>
                  </a:txBody>
                  <a:tcPr marL="0" marR="0" marT="0" marB="0"/>
                </a:tc>
                <a:tc>
                  <a:txBody>
                    <a:bodyPr/>
                    <a:lstStyle/>
                    <a:p>
                      <a:pPr marL="262890">
                        <a:lnSpc>
                          <a:spcPct val="100000"/>
                        </a:lnSpc>
                        <a:spcBef>
                          <a:spcPts val="190"/>
                        </a:spcBef>
                      </a:pPr>
                      <a:r>
                        <a:rPr sz="1000" spc="5" dirty="0">
                          <a:latin typeface="MS Gothic"/>
                          <a:cs typeface="MS Gothic"/>
                        </a:rPr>
                        <a:t>届</a:t>
                      </a:r>
                      <a:r>
                        <a:rPr sz="1000" spc="275" dirty="0">
                          <a:latin typeface="MS Gothic"/>
                          <a:cs typeface="MS Gothic"/>
                        </a:rPr>
                        <a:t> </a:t>
                      </a:r>
                      <a:r>
                        <a:rPr sz="1000" spc="5" dirty="0">
                          <a:latin typeface="MS Gothic"/>
                          <a:cs typeface="MS Gothic"/>
                        </a:rPr>
                        <a:t>出</a:t>
                      </a:r>
                      <a:r>
                        <a:rPr sz="1000" spc="265" dirty="0">
                          <a:latin typeface="MS Gothic"/>
                          <a:cs typeface="MS Gothic"/>
                        </a:rPr>
                        <a:t> </a:t>
                      </a:r>
                      <a:r>
                        <a:rPr sz="1000" spc="5" dirty="0">
                          <a:latin typeface="MS Gothic"/>
                          <a:cs typeface="MS Gothic"/>
                        </a:rPr>
                        <a:t>書</a:t>
                      </a:r>
                      <a:r>
                        <a:rPr sz="1000" spc="275" dirty="0">
                          <a:latin typeface="MS Gothic"/>
                          <a:cs typeface="MS Gothic"/>
                        </a:rPr>
                        <a:t> </a:t>
                      </a:r>
                      <a:r>
                        <a:rPr sz="1000" spc="5" dirty="0">
                          <a:latin typeface="MS Gothic"/>
                          <a:cs typeface="MS Gothic"/>
                        </a:rPr>
                        <a:t>様</a:t>
                      </a:r>
                      <a:r>
                        <a:rPr sz="1000" spc="265" dirty="0">
                          <a:latin typeface="MS Gothic"/>
                          <a:cs typeface="MS Gothic"/>
                        </a:rPr>
                        <a:t> </a:t>
                      </a:r>
                      <a:r>
                        <a:rPr sz="1000" spc="5" dirty="0">
                          <a:latin typeface="MS Gothic"/>
                          <a:cs typeface="MS Gothic"/>
                        </a:rPr>
                        <a:t>式</a:t>
                      </a:r>
                      <a:endParaRPr sz="1000">
                        <a:latin typeface="MS Gothic"/>
                        <a:cs typeface="MS Gothic"/>
                      </a:endParaRPr>
                    </a:p>
                  </a:txBody>
                  <a:tcPr marL="0" marR="0" marT="24130" marB="0">
                    <a:lnL w="6350">
                      <a:solidFill>
                        <a:srgbClr val="000000"/>
                      </a:solidFill>
                      <a:prstDash val="solid"/>
                    </a:lnL>
                    <a:lnR w="6350">
                      <a:solidFill>
                        <a:srgbClr val="000000"/>
                      </a:solidFill>
                      <a:prstDash val="solid"/>
                    </a:lnR>
                    <a:lnT w="53975">
                      <a:solidFill>
                        <a:srgbClr val="000000"/>
                      </a:solidFill>
                      <a:prstDash val="solid"/>
                    </a:lnT>
                    <a:lnB w="6350">
                      <a:solidFill>
                        <a:srgbClr val="000000"/>
                      </a:solidFill>
                      <a:prstDash val="solid"/>
                    </a:lnB>
                    <a:solidFill>
                      <a:srgbClr val="F1F1F1"/>
                    </a:solidFill>
                  </a:tcPr>
                </a:tc>
                <a:tc>
                  <a:txBody>
                    <a:bodyPr/>
                    <a:lstStyle/>
                    <a:p>
                      <a:pPr marL="822325" marR="12065">
                        <a:lnSpc>
                          <a:spcPct val="100000"/>
                        </a:lnSpc>
                        <a:spcBef>
                          <a:spcPts val="190"/>
                        </a:spcBef>
                      </a:pPr>
                      <a:r>
                        <a:rPr sz="1000" spc="5" dirty="0">
                          <a:latin typeface="MS Gothic"/>
                          <a:cs typeface="MS Gothic"/>
                        </a:rPr>
                        <a:t>添</a:t>
                      </a:r>
                      <a:r>
                        <a:rPr sz="1000" spc="275" dirty="0">
                          <a:latin typeface="MS Gothic"/>
                          <a:cs typeface="MS Gothic"/>
                        </a:rPr>
                        <a:t> </a:t>
                      </a:r>
                      <a:r>
                        <a:rPr sz="1000" spc="5" dirty="0">
                          <a:latin typeface="MS Gothic"/>
                          <a:cs typeface="MS Gothic"/>
                        </a:rPr>
                        <a:t>付</a:t>
                      </a:r>
                      <a:r>
                        <a:rPr sz="1000" spc="265" dirty="0">
                          <a:latin typeface="MS Gothic"/>
                          <a:cs typeface="MS Gothic"/>
                        </a:rPr>
                        <a:t> </a:t>
                      </a:r>
                      <a:r>
                        <a:rPr sz="1000" spc="5" dirty="0">
                          <a:latin typeface="MS Gothic"/>
                          <a:cs typeface="MS Gothic"/>
                        </a:rPr>
                        <a:t>書</a:t>
                      </a:r>
                      <a:r>
                        <a:rPr sz="1000" spc="275" dirty="0">
                          <a:latin typeface="MS Gothic"/>
                          <a:cs typeface="MS Gothic"/>
                        </a:rPr>
                        <a:t> </a:t>
                      </a:r>
                      <a:r>
                        <a:rPr sz="1000" spc="5" dirty="0">
                          <a:latin typeface="MS Gothic"/>
                          <a:cs typeface="MS Gothic"/>
                        </a:rPr>
                        <a:t>類</a:t>
                      </a:r>
                      <a:r>
                        <a:rPr sz="1000" spc="265" dirty="0">
                          <a:latin typeface="MS Gothic"/>
                          <a:cs typeface="MS Gothic"/>
                        </a:rPr>
                        <a:t> </a:t>
                      </a:r>
                      <a:r>
                        <a:rPr sz="1000" spc="5" dirty="0">
                          <a:latin typeface="MS Gothic"/>
                          <a:cs typeface="MS Gothic"/>
                        </a:rPr>
                        <a:t>等</a:t>
                      </a:r>
                      <a:endParaRPr sz="1000">
                        <a:latin typeface="MS Gothic"/>
                        <a:cs typeface="MS Gothic"/>
                      </a:endParaRPr>
                    </a:p>
                  </a:txBody>
                  <a:tcPr marL="0" marR="0" marT="24130" marB="0">
                    <a:lnL w="6350">
                      <a:solidFill>
                        <a:srgbClr val="000000"/>
                      </a:solidFill>
                      <a:prstDash val="solid"/>
                    </a:lnL>
                    <a:lnR w="28575">
                      <a:solidFill>
                        <a:srgbClr val="000000"/>
                      </a:solidFill>
                      <a:prstDash val="solid"/>
                    </a:lnR>
                    <a:lnT w="53975">
                      <a:solidFill>
                        <a:srgbClr val="000000"/>
                      </a:solidFill>
                      <a:prstDash val="solid"/>
                    </a:lnT>
                    <a:lnB w="6350">
                      <a:solidFill>
                        <a:srgbClr val="000000"/>
                      </a:solidFill>
                      <a:prstDash val="solid"/>
                    </a:lnB>
                    <a:solidFill>
                      <a:srgbClr val="F1F1F1"/>
                    </a:solidFill>
                  </a:tcPr>
                </a:tc>
                <a:tc vMerge="1">
                  <a:txBody>
                    <a:bodyPr/>
                    <a:lstStyle/>
                    <a:p>
                      <a:endParaRPr/>
                    </a:p>
                  </a:txBody>
                  <a:tcPr marL="0" marR="0" marT="10541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F1F1F1"/>
                    </a:solidFill>
                  </a:tcPr>
                </a:tc>
                <a:extLst>
                  <a:ext uri="{0D108BD9-81ED-4DB2-BD59-A6C34878D82A}">
                    <a16:rowId xmlns:a16="http://schemas.microsoft.com/office/drawing/2014/main" val="10001"/>
                  </a:ext>
                </a:extLst>
              </a:tr>
              <a:tr h="673607">
                <a:tc gridSpan="2">
                  <a:txBody>
                    <a:bodyPr/>
                    <a:lstStyle/>
                    <a:p>
                      <a:pPr>
                        <a:lnSpc>
                          <a:spcPct val="100000"/>
                        </a:lnSpc>
                      </a:pPr>
                      <a:endParaRPr sz="1000">
                        <a:latin typeface="Times New Roman"/>
                        <a:cs typeface="Times New Roman"/>
                      </a:endParaRPr>
                    </a:p>
                    <a:p>
                      <a:pPr>
                        <a:lnSpc>
                          <a:spcPct val="100000"/>
                        </a:lnSpc>
                        <a:spcBef>
                          <a:spcPts val="50"/>
                        </a:spcBef>
                      </a:pPr>
                      <a:endParaRPr sz="850">
                        <a:latin typeface="Times New Roman"/>
                        <a:cs typeface="Times New Roman"/>
                      </a:endParaRPr>
                    </a:p>
                    <a:p>
                      <a:pPr marL="67945">
                        <a:lnSpc>
                          <a:spcPct val="100000"/>
                        </a:lnSpc>
                      </a:pPr>
                      <a:r>
                        <a:rPr sz="1000" spc="-160" dirty="0">
                          <a:latin typeface="MS Gothic"/>
                          <a:cs typeface="MS Gothic"/>
                        </a:rPr>
                        <a:t>商</a:t>
                      </a:r>
                      <a:r>
                        <a:rPr sz="1000" spc="-170" dirty="0">
                          <a:latin typeface="MS Gothic"/>
                          <a:cs typeface="MS Gothic"/>
                        </a:rPr>
                        <a:t>号又</a:t>
                      </a:r>
                      <a:r>
                        <a:rPr sz="1000" spc="-160" dirty="0">
                          <a:latin typeface="MS Gothic"/>
                          <a:cs typeface="MS Gothic"/>
                        </a:rPr>
                        <a:t>は</a:t>
                      </a:r>
                      <a:r>
                        <a:rPr sz="1000" spc="-180" dirty="0">
                          <a:latin typeface="MS Gothic"/>
                          <a:cs typeface="MS Gothic"/>
                        </a:rPr>
                        <a:t>名</a:t>
                      </a:r>
                      <a:r>
                        <a:rPr sz="1000" spc="-170" dirty="0">
                          <a:latin typeface="MS Gothic"/>
                          <a:cs typeface="MS Gothic"/>
                        </a:rPr>
                        <a:t>称の</a:t>
                      </a:r>
                      <a:r>
                        <a:rPr sz="1000" spc="-160" dirty="0">
                          <a:latin typeface="MS Gothic"/>
                          <a:cs typeface="MS Gothic"/>
                        </a:rPr>
                        <a:t>変</a:t>
                      </a:r>
                      <a:r>
                        <a:rPr sz="1000" spc="5" dirty="0">
                          <a:latin typeface="MS Gothic"/>
                          <a:cs typeface="MS Gothic"/>
                        </a:rPr>
                        <a:t>更</a:t>
                      </a:r>
                      <a:endParaRPr sz="1000">
                        <a:latin typeface="MS Gothic"/>
                        <a:cs typeface="MS Gothic"/>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marL="67945" marR="532130">
                        <a:lnSpc>
                          <a:spcPct val="108000"/>
                        </a:lnSpc>
                        <a:spcBef>
                          <a:spcPts val="259"/>
                        </a:spcBef>
                      </a:pPr>
                      <a:r>
                        <a:rPr sz="1000" spc="-65" dirty="0">
                          <a:latin typeface="MS Gothic"/>
                          <a:cs typeface="MS Gothic"/>
                        </a:rPr>
                        <a:t>(1)</a:t>
                      </a:r>
                      <a:r>
                        <a:rPr sz="1000" spc="-130" dirty="0">
                          <a:latin typeface="MS Gothic"/>
                          <a:cs typeface="MS Gothic"/>
                        </a:rPr>
                        <a:t>変更届出</a:t>
                      </a:r>
                      <a:r>
                        <a:rPr sz="1000" spc="5" dirty="0">
                          <a:latin typeface="MS Gothic"/>
                          <a:cs typeface="MS Gothic"/>
                        </a:rPr>
                        <a:t>書 </a:t>
                      </a:r>
                      <a:r>
                        <a:rPr sz="1000" spc="10" dirty="0">
                          <a:latin typeface="MS Gothic"/>
                          <a:cs typeface="MS Gothic"/>
                        </a:rPr>
                        <a:t> </a:t>
                      </a:r>
                      <a:r>
                        <a:rPr sz="1000" spc="-75" dirty="0">
                          <a:latin typeface="MS Gothic"/>
                          <a:cs typeface="MS Gothic"/>
                        </a:rPr>
                        <a:t>(</a:t>
                      </a:r>
                      <a:r>
                        <a:rPr sz="1000" spc="-65" dirty="0">
                          <a:latin typeface="MS Gothic"/>
                          <a:cs typeface="MS Gothic"/>
                        </a:rPr>
                        <a:t>2)</a:t>
                      </a:r>
                      <a:r>
                        <a:rPr sz="1000" spc="-135" dirty="0">
                          <a:latin typeface="MS Gothic"/>
                          <a:cs typeface="MS Gothic"/>
                        </a:rPr>
                        <a:t>役員等の一</a:t>
                      </a:r>
                      <a:r>
                        <a:rPr sz="1000" spc="-145" dirty="0">
                          <a:latin typeface="MS Gothic"/>
                          <a:cs typeface="MS Gothic"/>
                        </a:rPr>
                        <a:t>覧</a:t>
                      </a:r>
                      <a:r>
                        <a:rPr sz="1000" dirty="0">
                          <a:latin typeface="MS Gothic"/>
                          <a:cs typeface="MS Gothic"/>
                        </a:rPr>
                        <a:t>表</a:t>
                      </a:r>
                      <a:endParaRPr sz="1000">
                        <a:latin typeface="MS Gothic"/>
                        <a:cs typeface="MS Gothic"/>
                      </a:endParaRPr>
                    </a:p>
                    <a:p>
                      <a:pPr marL="67945">
                        <a:lnSpc>
                          <a:spcPct val="100000"/>
                        </a:lnSpc>
                        <a:spcBef>
                          <a:spcPts val="95"/>
                        </a:spcBef>
                      </a:pPr>
                      <a:r>
                        <a:rPr sz="1000" spc="-65" dirty="0">
                          <a:latin typeface="MS Gothic"/>
                          <a:cs typeface="MS Gothic"/>
                        </a:rPr>
                        <a:t>(3)</a:t>
                      </a:r>
                      <a:r>
                        <a:rPr sz="1000" spc="-130" dirty="0">
                          <a:latin typeface="MS Gothic"/>
                          <a:cs typeface="MS Gothic"/>
                        </a:rPr>
                        <a:t>株主（出資</a:t>
                      </a:r>
                      <a:r>
                        <a:rPr sz="1000" spc="-140" dirty="0">
                          <a:latin typeface="MS Gothic"/>
                          <a:cs typeface="MS Gothic"/>
                        </a:rPr>
                        <a:t>者</a:t>
                      </a:r>
                      <a:r>
                        <a:rPr sz="1000" spc="-130" dirty="0">
                          <a:latin typeface="MS Gothic"/>
                          <a:cs typeface="MS Gothic"/>
                        </a:rPr>
                        <a:t>）調</a:t>
                      </a:r>
                      <a:r>
                        <a:rPr sz="1000" spc="5" dirty="0">
                          <a:latin typeface="MS Gothic"/>
                          <a:cs typeface="MS Gothic"/>
                        </a:rPr>
                        <a:t>書</a:t>
                      </a:r>
                      <a:endParaRPr sz="1000">
                        <a:latin typeface="MS Gothic"/>
                        <a:cs typeface="MS Gothic"/>
                      </a:endParaRPr>
                    </a:p>
                    <a:p>
                      <a:pPr marL="68580">
                        <a:lnSpc>
                          <a:spcPts val="955"/>
                        </a:lnSpc>
                        <a:spcBef>
                          <a:spcPts val="105"/>
                        </a:spcBef>
                      </a:pPr>
                      <a:r>
                        <a:rPr sz="700" spc="-75" dirty="0">
                          <a:latin typeface="MS Gothic"/>
                          <a:cs typeface="MS Gothic"/>
                        </a:rPr>
                        <a:t>※</a:t>
                      </a:r>
                      <a:r>
                        <a:rPr sz="800" spc="-75" dirty="0">
                          <a:latin typeface="MS Gothic"/>
                          <a:cs typeface="MS Gothic"/>
                        </a:rPr>
                        <a:t>(2)(3)</a:t>
                      </a:r>
                      <a:r>
                        <a:rPr sz="700" spc="-125" dirty="0">
                          <a:latin typeface="MS Gothic"/>
                          <a:cs typeface="MS Gothic"/>
                        </a:rPr>
                        <a:t>につ</a:t>
                      </a:r>
                      <a:r>
                        <a:rPr sz="700" spc="-135" dirty="0">
                          <a:latin typeface="MS Gothic"/>
                          <a:cs typeface="MS Gothic"/>
                        </a:rPr>
                        <a:t>い</a:t>
                      </a:r>
                      <a:r>
                        <a:rPr sz="700" spc="-125" dirty="0">
                          <a:latin typeface="MS Gothic"/>
                          <a:cs typeface="MS Gothic"/>
                        </a:rPr>
                        <a:t>ては組</a:t>
                      </a:r>
                      <a:r>
                        <a:rPr sz="700" spc="-135" dirty="0">
                          <a:latin typeface="MS Gothic"/>
                          <a:cs typeface="MS Gothic"/>
                        </a:rPr>
                        <a:t>織</a:t>
                      </a:r>
                      <a:r>
                        <a:rPr sz="700" spc="-125" dirty="0">
                          <a:latin typeface="MS Gothic"/>
                          <a:cs typeface="MS Gothic"/>
                        </a:rPr>
                        <a:t>変更の場</a:t>
                      </a:r>
                      <a:r>
                        <a:rPr sz="700" spc="-135" dirty="0">
                          <a:latin typeface="MS Gothic"/>
                          <a:cs typeface="MS Gothic"/>
                        </a:rPr>
                        <a:t>合</a:t>
                      </a:r>
                      <a:r>
                        <a:rPr sz="700" spc="-125" dirty="0">
                          <a:latin typeface="MS Gothic"/>
                          <a:cs typeface="MS Gothic"/>
                        </a:rPr>
                        <a:t>の</a:t>
                      </a:r>
                      <a:r>
                        <a:rPr sz="700" spc="-5" dirty="0">
                          <a:latin typeface="MS Gothic"/>
                          <a:cs typeface="MS Gothic"/>
                        </a:rPr>
                        <a:t>み</a:t>
                      </a:r>
                      <a:endParaRPr sz="700">
                        <a:latin typeface="MS Gothic"/>
                        <a:cs typeface="MS Gothic"/>
                      </a:endParaRPr>
                    </a:p>
                  </a:txBody>
                  <a:tcPr marL="0" marR="0" marT="33019"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2065">
                        <a:lnSpc>
                          <a:spcPct val="100000"/>
                        </a:lnSpc>
                        <a:spcBef>
                          <a:spcPts val="40"/>
                        </a:spcBef>
                      </a:pPr>
                      <a:endParaRPr sz="1400">
                        <a:latin typeface="Times New Roman"/>
                        <a:cs typeface="Times New Roman"/>
                      </a:endParaRPr>
                    </a:p>
                    <a:p>
                      <a:pPr marL="67945" marR="12065">
                        <a:lnSpc>
                          <a:spcPct val="100000"/>
                        </a:lnSpc>
                      </a:pPr>
                      <a:r>
                        <a:rPr sz="1000" spc="-130" dirty="0">
                          <a:latin typeface="MS Gothic"/>
                          <a:cs typeface="MS Gothic"/>
                        </a:rPr>
                        <a:t>①商業登記</a:t>
                      </a:r>
                      <a:r>
                        <a:rPr sz="1000" spc="-140" dirty="0">
                          <a:latin typeface="MS Gothic"/>
                          <a:cs typeface="MS Gothic"/>
                        </a:rPr>
                        <a:t>の</a:t>
                      </a:r>
                      <a:r>
                        <a:rPr sz="1000" spc="-120" dirty="0">
                          <a:latin typeface="MS Gothic"/>
                          <a:cs typeface="MS Gothic"/>
                        </a:rPr>
                        <a:t>履</a:t>
                      </a:r>
                      <a:r>
                        <a:rPr sz="1000" spc="-140" dirty="0">
                          <a:latin typeface="MS Gothic"/>
                          <a:cs typeface="MS Gothic"/>
                        </a:rPr>
                        <a:t>歴</a:t>
                      </a:r>
                      <a:r>
                        <a:rPr sz="1000" spc="-130" dirty="0">
                          <a:latin typeface="MS Gothic"/>
                          <a:cs typeface="MS Gothic"/>
                        </a:rPr>
                        <a:t>事項全部証</a:t>
                      </a:r>
                      <a:r>
                        <a:rPr sz="1000" spc="-120" dirty="0">
                          <a:latin typeface="MS Gothic"/>
                          <a:cs typeface="MS Gothic"/>
                        </a:rPr>
                        <a:t>明</a:t>
                      </a:r>
                      <a:r>
                        <a:rPr sz="1000" spc="5" dirty="0">
                          <a:latin typeface="MS Gothic"/>
                          <a:cs typeface="MS Gothic"/>
                        </a:rPr>
                        <a:t>書</a:t>
                      </a:r>
                      <a:endParaRPr sz="1000">
                        <a:latin typeface="MS Gothic"/>
                        <a:cs typeface="MS Gothic"/>
                      </a:endParaRPr>
                    </a:p>
                    <a:p>
                      <a:pPr marL="68580" marR="12065">
                        <a:lnSpc>
                          <a:spcPct val="100000"/>
                        </a:lnSpc>
                        <a:spcBef>
                          <a:spcPts val="90"/>
                        </a:spcBef>
                      </a:pPr>
                      <a:r>
                        <a:rPr sz="800" spc="-135" dirty="0">
                          <a:latin typeface="MS Gothic"/>
                          <a:cs typeface="MS Gothic"/>
                        </a:rPr>
                        <a:t>※</a:t>
                      </a:r>
                      <a:r>
                        <a:rPr sz="800" spc="-125" dirty="0">
                          <a:latin typeface="MS Gothic"/>
                          <a:cs typeface="MS Gothic"/>
                        </a:rPr>
                        <a:t>組織変</a:t>
                      </a:r>
                      <a:r>
                        <a:rPr sz="800" spc="-135" dirty="0">
                          <a:latin typeface="MS Gothic"/>
                          <a:cs typeface="MS Gothic"/>
                        </a:rPr>
                        <a:t>更</a:t>
                      </a:r>
                      <a:r>
                        <a:rPr sz="800" spc="-120" dirty="0">
                          <a:latin typeface="MS Gothic"/>
                          <a:cs typeface="MS Gothic"/>
                        </a:rPr>
                        <a:t>の</a:t>
                      </a:r>
                      <a:r>
                        <a:rPr sz="800" spc="-135" dirty="0">
                          <a:latin typeface="MS Gothic"/>
                          <a:cs typeface="MS Gothic"/>
                        </a:rPr>
                        <a:t>場</a:t>
                      </a:r>
                      <a:r>
                        <a:rPr sz="800" spc="-120" dirty="0">
                          <a:latin typeface="MS Gothic"/>
                          <a:cs typeface="MS Gothic"/>
                        </a:rPr>
                        <a:t>合</a:t>
                      </a:r>
                      <a:r>
                        <a:rPr sz="800" spc="-125" dirty="0">
                          <a:latin typeface="MS Gothic"/>
                          <a:cs typeface="MS Gothic"/>
                        </a:rPr>
                        <a:t>は</a:t>
                      </a:r>
                      <a:r>
                        <a:rPr sz="800" spc="-135" dirty="0">
                          <a:latin typeface="MS Gothic"/>
                          <a:cs typeface="MS Gothic"/>
                        </a:rPr>
                        <a:t>、</a:t>
                      </a:r>
                      <a:r>
                        <a:rPr sz="800" spc="-120" dirty="0">
                          <a:latin typeface="MS Gothic"/>
                          <a:cs typeface="MS Gothic"/>
                        </a:rPr>
                        <a:t>定</a:t>
                      </a:r>
                      <a:r>
                        <a:rPr sz="800" spc="-135" dirty="0">
                          <a:latin typeface="MS Gothic"/>
                          <a:cs typeface="MS Gothic"/>
                        </a:rPr>
                        <a:t>款</a:t>
                      </a:r>
                      <a:r>
                        <a:rPr sz="800" spc="-120" dirty="0">
                          <a:latin typeface="MS Gothic"/>
                          <a:cs typeface="MS Gothic"/>
                        </a:rPr>
                        <a:t>を</a:t>
                      </a:r>
                      <a:r>
                        <a:rPr sz="800" spc="-135" dirty="0">
                          <a:latin typeface="MS Gothic"/>
                          <a:cs typeface="MS Gothic"/>
                        </a:rPr>
                        <a:t>添</a:t>
                      </a:r>
                      <a:r>
                        <a:rPr sz="800" spc="-120" dirty="0">
                          <a:latin typeface="MS Gothic"/>
                          <a:cs typeface="MS Gothic"/>
                        </a:rPr>
                        <a:t>付</a:t>
                      </a:r>
                      <a:r>
                        <a:rPr sz="800" spc="-125" dirty="0">
                          <a:latin typeface="MS Gothic"/>
                          <a:cs typeface="MS Gothic"/>
                        </a:rPr>
                        <a:t>す</a:t>
                      </a:r>
                      <a:r>
                        <a:rPr sz="800" spc="-135" dirty="0">
                          <a:latin typeface="MS Gothic"/>
                          <a:cs typeface="MS Gothic"/>
                        </a:rPr>
                        <a:t>る</a:t>
                      </a:r>
                      <a:r>
                        <a:rPr sz="800" spc="-120" dirty="0">
                          <a:latin typeface="MS Gothic"/>
                          <a:cs typeface="MS Gothic"/>
                        </a:rPr>
                        <a:t>こ</a:t>
                      </a:r>
                      <a:r>
                        <a:rPr sz="800" spc="15" dirty="0">
                          <a:latin typeface="MS Gothic"/>
                          <a:cs typeface="MS Gothic"/>
                        </a:rPr>
                        <a:t>と</a:t>
                      </a:r>
                      <a:endParaRPr sz="800">
                        <a:latin typeface="MS Gothic"/>
                        <a:cs typeface="MS Gothic"/>
                      </a:endParaRPr>
                    </a:p>
                  </a:txBody>
                  <a:tcPr marL="0" marR="0" marT="508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14">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900">
                        <a:latin typeface="Times New Roman"/>
                        <a:cs typeface="Times New Roman"/>
                      </a:endParaRPr>
                    </a:p>
                    <a:p>
                      <a:pPr marL="69850" marR="42545" algn="just">
                        <a:lnSpc>
                          <a:spcPct val="108100"/>
                        </a:lnSpc>
                      </a:pPr>
                      <a:r>
                        <a:rPr sz="1000" spc="-45" dirty="0">
                          <a:latin typeface="MS Gothic"/>
                          <a:cs typeface="MS Gothic"/>
                        </a:rPr>
                        <a:t>事</a:t>
                      </a:r>
                      <a:r>
                        <a:rPr sz="1000" spc="-35" dirty="0">
                          <a:latin typeface="MS Gothic"/>
                          <a:cs typeface="MS Gothic"/>
                        </a:rPr>
                        <a:t>実</a:t>
                      </a:r>
                      <a:r>
                        <a:rPr sz="1000" spc="-45" dirty="0">
                          <a:latin typeface="MS Gothic"/>
                          <a:cs typeface="MS Gothic"/>
                        </a:rPr>
                        <a:t>が</a:t>
                      </a:r>
                      <a:r>
                        <a:rPr sz="1000" spc="-35" dirty="0">
                          <a:latin typeface="MS Gothic"/>
                          <a:cs typeface="MS Gothic"/>
                        </a:rPr>
                        <a:t>発</a:t>
                      </a:r>
                      <a:r>
                        <a:rPr sz="1000" spc="-45" dirty="0">
                          <a:latin typeface="MS Gothic"/>
                          <a:cs typeface="MS Gothic"/>
                        </a:rPr>
                        <a:t>生</a:t>
                      </a:r>
                      <a:r>
                        <a:rPr sz="1000" dirty="0">
                          <a:latin typeface="MS Gothic"/>
                          <a:cs typeface="MS Gothic"/>
                        </a:rPr>
                        <a:t>し </a:t>
                      </a:r>
                      <a:r>
                        <a:rPr sz="1000" spc="-45" dirty="0">
                          <a:latin typeface="MS Gothic"/>
                          <a:cs typeface="MS Gothic"/>
                        </a:rPr>
                        <a:t>た</a:t>
                      </a:r>
                      <a:r>
                        <a:rPr sz="1000" spc="-35" dirty="0">
                          <a:latin typeface="MS Gothic"/>
                          <a:cs typeface="MS Gothic"/>
                        </a:rPr>
                        <a:t>時</a:t>
                      </a:r>
                      <a:r>
                        <a:rPr sz="1000" spc="-45" dirty="0">
                          <a:latin typeface="MS Gothic"/>
                          <a:cs typeface="MS Gothic"/>
                        </a:rPr>
                        <a:t>か</a:t>
                      </a:r>
                      <a:r>
                        <a:rPr sz="1000" spc="-35" dirty="0">
                          <a:latin typeface="MS Gothic"/>
                          <a:cs typeface="MS Gothic"/>
                        </a:rPr>
                        <a:t>ら</a:t>
                      </a:r>
                      <a:r>
                        <a:rPr sz="1000" spc="-45" dirty="0">
                          <a:latin typeface="MS Gothic"/>
                          <a:cs typeface="MS Gothic"/>
                        </a:rPr>
                        <a:t>３</a:t>
                      </a:r>
                      <a:r>
                        <a:rPr sz="1000" dirty="0">
                          <a:latin typeface="MS Gothic"/>
                          <a:cs typeface="MS Gothic"/>
                        </a:rPr>
                        <a:t>０ </a:t>
                      </a:r>
                      <a:r>
                        <a:rPr sz="1000" spc="-130" dirty="0">
                          <a:latin typeface="MS Gothic"/>
                          <a:cs typeface="MS Gothic"/>
                        </a:rPr>
                        <a:t>日以</a:t>
                      </a:r>
                      <a:r>
                        <a:rPr sz="1000" spc="5" dirty="0">
                          <a:latin typeface="MS Gothic"/>
                          <a:cs typeface="MS Gothic"/>
                        </a:rPr>
                        <a:t>内</a:t>
                      </a:r>
                      <a:endParaRPr sz="1000">
                        <a:latin typeface="MS Gothic"/>
                        <a:cs typeface="MS Gothic"/>
                      </a:endParaRPr>
                    </a:p>
                    <a:p>
                      <a:pPr marL="211454">
                        <a:lnSpc>
                          <a:spcPct val="100000"/>
                        </a:lnSpc>
                        <a:spcBef>
                          <a:spcPts val="95"/>
                        </a:spcBef>
                      </a:pPr>
                      <a:r>
                        <a:rPr sz="1000" spc="-130" dirty="0">
                          <a:latin typeface="MS Gothic"/>
                          <a:cs typeface="MS Gothic"/>
                        </a:rPr>
                        <a:t>（２部</a:t>
                      </a:r>
                      <a:r>
                        <a:rPr sz="1000" spc="5" dirty="0">
                          <a:latin typeface="MS Gothic"/>
                          <a:cs typeface="MS Gothic"/>
                        </a:rPr>
                        <a:t>）</a:t>
                      </a:r>
                      <a:endParaRPr sz="1000">
                        <a:latin typeface="MS Gothic"/>
                        <a:cs typeface="MS Gothic"/>
                      </a:endParaRPr>
                    </a:p>
                  </a:txBody>
                  <a:tcPr marL="0" marR="0" marT="0" marB="0">
                    <a:lnL w="28575" cap="flat" cmpd="sng" algn="ctr">
                      <a:solidFill>
                        <a:srgbClr val="000000"/>
                      </a:solidFill>
                      <a:prstDash val="solid"/>
                      <a:round/>
                      <a:headEnd type="none" w="med" len="med"/>
                      <a:tailEnd type="none" w="med" len="med"/>
                    </a:lnL>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2"/>
                  </a:ext>
                </a:extLst>
              </a:tr>
              <a:tr h="693420">
                <a:tc rowSpan="7">
                  <a:txBody>
                    <a:bodyPr/>
                    <a:lstStyle/>
                    <a:p>
                      <a:pPr marL="919480">
                        <a:lnSpc>
                          <a:spcPct val="95000"/>
                        </a:lnSpc>
                      </a:pPr>
                      <a:r>
                        <a:rPr sz="1000" spc="-135" dirty="0">
                          <a:latin typeface="MS UI Gothic"/>
                          <a:cs typeface="MS UI Gothic"/>
                        </a:rPr>
                        <a:t>役員等の</a:t>
                      </a:r>
                      <a:r>
                        <a:rPr sz="1000" spc="-145" dirty="0">
                          <a:latin typeface="MS UI Gothic"/>
                          <a:cs typeface="MS UI Gothic"/>
                        </a:rPr>
                        <a:t>変</a:t>
                      </a:r>
                      <a:r>
                        <a:rPr sz="1000" spc="-135" dirty="0">
                          <a:latin typeface="MS UI Gothic"/>
                          <a:cs typeface="MS UI Gothic"/>
                        </a:rPr>
                        <a:t>更</a:t>
                      </a:r>
                      <a:r>
                        <a:rPr sz="1000" spc="-135" dirty="0">
                          <a:latin typeface="MS Gothic"/>
                          <a:cs typeface="MS Gothic"/>
                        </a:rPr>
                        <a:t>（</a:t>
                      </a:r>
                      <a:r>
                        <a:rPr sz="1000" spc="-135" dirty="0">
                          <a:latin typeface="MS UI Gothic"/>
                          <a:cs typeface="MS UI Gothic"/>
                        </a:rPr>
                        <a:t>※３</a:t>
                      </a:r>
                      <a:r>
                        <a:rPr sz="1000" dirty="0">
                          <a:latin typeface="MS Gothic"/>
                          <a:cs typeface="MS Gothic"/>
                        </a:rPr>
                        <a:t>）</a:t>
                      </a:r>
                      <a:endParaRPr sz="1000">
                        <a:latin typeface="MS Gothic"/>
                        <a:cs typeface="MS Gothic"/>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spcBef>
                          <a:spcPts val="15"/>
                        </a:spcBef>
                      </a:pPr>
                      <a:endParaRPr sz="800">
                        <a:latin typeface="Times New Roman"/>
                        <a:cs typeface="Times New Roman"/>
                      </a:endParaRPr>
                    </a:p>
                    <a:p>
                      <a:pPr marL="67945">
                        <a:lnSpc>
                          <a:spcPct val="100000"/>
                        </a:lnSpc>
                      </a:pPr>
                      <a:r>
                        <a:rPr sz="1000" spc="-130" dirty="0">
                          <a:latin typeface="MS Gothic"/>
                          <a:cs typeface="MS Gothic"/>
                        </a:rPr>
                        <a:t>就</a:t>
                      </a:r>
                      <a:r>
                        <a:rPr sz="1000" spc="5" dirty="0">
                          <a:latin typeface="MS Gothic"/>
                          <a:cs typeface="MS Gothic"/>
                        </a:rPr>
                        <a:t>任</a:t>
                      </a:r>
                      <a:endParaRPr sz="1000">
                        <a:latin typeface="MS Gothic"/>
                        <a:cs typeface="MS Gothic"/>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532130">
                        <a:lnSpc>
                          <a:spcPct val="108000"/>
                        </a:lnSpc>
                        <a:spcBef>
                          <a:spcPts val="45"/>
                        </a:spcBef>
                      </a:pPr>
                      <a:r>
                        <a:rPr sz="1000" spc="-65" dirty="0">
                          <a:latin typeface="MS Gothic"/>
                          <a:cs typeface="MS Gothic"/>
                        </a:rPr>
                        <a:t>(1)</a:t>
                      </a:r>
                      <a:r>
                        <a:rPr sz="1000" spc="-130" dirty="0">
                          <a:latin typeface="MS Gothic"/>
                          <a:cs typeface="MS Gothic"/>
                        </a:rPr>
                        <a:t>変更届出</a:t>
                      </a:r>
                      <a:r>
                        <a:rPr sz="1000" spc="5" dirty="0">
                          <a:latin typeface="MS Gothic"/>
                          <a:cs typeface="MS Gothic"/>
                        </a:rPr>
                        <a:t>書 </a:t>
                      </a:r>
                      <a:r>
                        <a:rPr sz="1000" spc="10" dirty="0">
                          <a:latin typeface="MS Gothic"/>
                          <a:cs typeface="MS Gothic"/>
                        </a:rPr>
                        <a:t> </a:t>
                      </a:r>
                      <a:r>
                        <a:rPr sz="1000" spc="-75" dirty="0">
                          <a:latin typeface="MS Gothic"/>
                          <a:cs typeface="MS Gothic"/>
                        </a:rPr>
                        <a:t>(</a:t>
                      </a:r>
                      <a:r>
                        <a:rPr sz="1000" spc="-65" dirty="0">
                          <a:latin typeface="MS Gothic"/>
                          <a:cs typeface="MS Gothic"/>
                        </a:rPr>
                        <a:t>2)</a:t>
                      </a:r>
                      <a:r>
                        <a:rPr sz="1000" spc="-135" dirty="0">
                          <a:latin typeface="MS Gothic"/>
                          <a:cs typeface="MS Gothic"/>
                        </a:rPr>
                        <a:t>役員等の一</a:t>
                      </a:r>
                      <a:r>
                        <a:rPr sz="1000" spc="-145" dirty="0">
                          <a:latin typeface="MS Gothic"/>
                          <a:cs typeface="MS Gothic"/>
                        </a:rPr>
                        <a:t>覧</a:t>
                      </a:r>
                      <a:r>
                        <a:rPr sz="1000" dirty="0">
                          <a:latin typeface="MS Gothic"/>
                          <a:cs typeface="MS Gothic"/>
                        </a:rPr>
                        <a:t>表  </a:t>
                      </a:r>
                      <a:r>
                        <a:rPr sz="1000" spc="-65" dirty="0">
                          <a:latin typeface="MS Gothic"/>
                          <a:cs typeface="MS Gothic"/>
                        </a:rPr>
                        <a:t>(3)</a:t>
                      </a:r>
                      <a:r>
                        <a:rPr sz="1000" spc="-130" dirty="0">
                          <a:latin typeface="MS Gothic"/>
                          <a:cs typeface="MS Gothic"/>
                        </a:rPr>
                        <a:t>誓約</a:t>
                      </a:r>
                      <a:r>
                        <a:rPr sz="1000" spc="5" dirty="0">
                          <a:latin typeface="MS Gothic"/>
                          <a:cs typeface="MS Gothic"/>
                        </a:rPr>
                        <a:t>書</a:t>
                      </a:r>
                      <a:endParaRPr sz="1000">
                        <a:latin typeface="MS Gothic"/>
                        <a:cs typeface="MS Gothic"/>
                      </a:endParaRPr>
                    </a:p>
                    <a:p>
                      <a:pPr marL="67945">
                        <a:lnSpc>
                          <a:spcPct val="100000"/>
                        </a:lnSpc>
                        <a:spcBef>
                          <a:spcPts val="95"/>
                        </a:spcBef>
                      </a:pPr>
                      <a:r>
                        <a:rPr sz="1000" spc="-65" dirty="0">
                          <a:latin typeface="MS Gothic"/>
                          <a:cs typeface="MS Gothic"/>
                        </a:rPr>
                        <a:t>(4)</a:t>
                      </a:r>
                      <a:r>
                        <a:rPr sz="1000" spc="-130" dirty="0">
                          <a:latin typeface="MS Gothic"/>
                          <a:cs typeface="MS Gothic"/>
                        </a:rPr>
                        <a:t>許可申請者</a:t>
                      </a:r>
                      <a:r>
                        <a:rPr sz="1000" spc="-140" dirty="0">
                          <a:latin typeface="MS Gothic"/>
                          <a:cs typeface="MS Gothic"/>
                        </a:rPr>
                        <a:t>の</a:t>
                      </a:r>
                      <a:r>
                        <a:rPr sz="1000" spc="-130" dirty="0">
                          <a:latin typeface="MS Gothic"/>
                          <a:cs typeface="MS Gothic"/>
                        </a:rPr>
                        <a:t>調</a:t>
                      </a:r>
                      <a:r>
                        <a:rPr sz="1000" spc="5" dirty="0">
                          <a:latin typeface="MS Gothic"/>
                          <a:cs typeface="MS Gothic"/>
                        </a:rPr>
                        <a:t>書</a:t>
                      </a:r>
                      <a:endParaRPr sz="1000">
                        <a:latin typeface="MS Gothic"/>
                        <a:cs typeface="MS Gothic"/>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2065">
                        <a:lnSpc>
                          <a:spcPct val="100000"/>
                        </a:lnSpc>
                        <a:spcBef>
                          <a:spcPts val="140"/>
                        </a:spcBef>
                      </a:pPr>
                      <a:r>
                        <a:rPr sz="1000" spc="-130" dirty="0">
                          <a:latin typeface="MS Gothic"/>
                          <a:cs typeface="MS Gothic"/>
                        </a:rPr>
                        <a:t>①商業登記</a:t>
                      </a:r>
                      <a:r>
                        <a:rPr sz="1000" spc="-140" dirty="0">
                          <a:latin typeface="MS Gothic"/>
                          <a:cs typeface="MS Gothic"/>
                        </a:rPr>
                        <a:t>の</a:t>
                      </a:r>
                      <a:r>
                        <a:rPr sz="1000" spc="-120" dirty="0">
                          <a:latin typeface="MS Gothic"/>
                          <a:cs typeface="MS Gothic"/>
                        </a:rPr>
                        <a:t>履</a:t>
                      </a:r>
                      <a:r>
                        <a:rPr sz="1000" spc="-140" dirty="0">
                          <a:latin typeface="MS Gothic"/>
                          <a:cs typeface="MS Gothic"/>
                        </a:rPr>
                        <a:t>歴</a:t>
                      </a:r>
                      <a:r>
                        <a:rPr sz="1000" spc="-130" dirty="0">
                          <a:latin typeface="MS Gothic"/>
                          <a:cs typeface="MS Gothic"/>
                        </a:rPr>
                        <a:t>事項全部証</a:t>
                      </a:r>
                      <a:r>
                        <a:rPr sz="1000" spc="-120" dirty="0">
                          <a:latin typeface="MS Gothic"/>
                          <a:cs typeface="MS Gothic"/>
                        </a:rPr>
                        <a:t>明</a:t>
                      </a:r>
                      <a:r>
                        <a:rPr sz="1000" spc="5" dirty="0">
                          <a:latin typeface="MS Gothic"/>
                          <a:cs typeface="MS Gothic"/>
                        </a:rPr>
                        <a:t>書</a:t>
                      </a:r>
                      <a:endParaRPr sz="1000">
                        <a:latin typeface="MS Gothic"/>
                        <a:cs typeface="MS Gothic"/>
                      </a:endParaRPr>
                    </a:p>
                    <a:p>
                      <a:pPr marL="179705" marR="61594" indent="-111760">
                        <a:lnSpc>
                          <a:spcPct val="108000"/>
                        </a:lnSpc>
                      </a:pPr>
                      <a:r>
                        <a:rPr sz="1000" spc="-130" dirty="0">
                          <a:latin typeface="MS Gothic"/>
                          <a:cs typeface="MS Gothic"/>
                        </a:rPr>
                        <a:t>②法務局が</a:t>
                      </a:r>
                      <a:r>
                        <a:rPr sz="1000" spc="-140" dirty="0">
                          <a:latin typeface="MS Gothic"/>
                          <a:cs typeface="MS Gothic"/>
                        </a:rPr>
                        <a:t>発</a:t>
                      </a:r>
                      <a:r>
                        <a:rPr sz="1000" spc="-120" dirty="0">
                          <a:latin typeface="MS Gothic"/>
                          <a:cs typeface="MS Gothic"/>
                        </a:rPr>
                        <a:t>行</a:t>
                      </a:r>
                      <a:r>
                        <a:rPr sz="1000" spc="-140" dirty="0">
                          <a:latin typeface="MS Gothic"/>
                          <a:cs typeface="MS Gothic"/>
                        </a:rPr>
                        <a:t>す</a:t>
                      </a:r>
                      <a:r>
                        <a:rPr sz="1000" spc="-130" dirty="0">
                          <a:latin typeface="MS Gothic"/>
                          <a:cs typeface="MS Gothic"/>
                        </a:rPr>
                        <a:t>る成年被後</a:t>
                      </a:r>
                      <a:r>
                        <a:rPr sz="1000" spc="-120" dirty="0">
                          <a:latin typeface="MS Gothic"/>
                          <a:cs typeface="MS Gothic"/>
                        </a:rPr>
                        <a:t>見</a:t>
                      </a:r>
                      <a:r>
                        <a:rPr sz="1000" spc="-130" dirty="0">
                          <a:latin typeface="MS Gothic"/>
                          <a:cs typeface="MS Gothic"/>
                        </a:rPr>
                        <a:t>人</a:t>
                      </a:r>
                      <a:r>
                        <a:rPr sz="1000" spc="-160" dirty="0">
                          <a:latin typeface="MS Gothic"/>
                          <a:cs typeface="MS Gothic"/>
                        </a:rPr>
                        <a:t>、</a:t>
                      </a:r>
                      <a:r>
                        <a:rPr sz="1000" spc="-120" dirty="0">
                          <a:latin typeface="MS Gothic"/>
                          <a:cs typeface="MS Gothic"/>
                        </a:rPr>
                        <a:t>被</a:t>
                      </a:r>
                      <a:r>
                        <a:rPr sz="1000" spc="-140" dirty="0">
                          <a:latin typeface="MS Gothic"/>
                          <a:cs typeface="MS Gothic"/>
                        </a:rPr>
                        <a:t>保</a:t>
                      </a:r>
                      <a:r>
                        <a:rPr sz="1000" spc="-130" dirty="0">
                          <a:latin typeface="MS Gothic"/>
                          <a:cs typeface="MS Gothic"/>
                        </a:rPr>
                        <a:t>佐人</a:t>
                      </a:r>
                      <a:r>
                        <a:rPr sz="1000" spc="-160" dirty="0">
                          <a:latin typeface="MS Gothic"/>
                          <a:cs typeface="MS Gothic"/>
                        </a:rPr>
                        <a:t>に</a:t>
                      </a:r>
                      <a:r>
                        <a:rPr sz="1000" spc="-120" dirty="0">
                          <a:latin typeface="MS Gothic"/>
                          <a:cs typeface="MS Gothic"/>
                        </a:rPr>
                        <a:t>「</a:t>
                      </a:r>
                      <a:r>
                        <a:rPr sz="1000" spc="5" dirty="0">
                          <a:latin typeface="MS Gothic"/>
                          <a:cs typeface="MS Gothic"/>
                        </a:rPr>
                        <a:t>登 </a:t>
                      </a:r>
                      <a:r>
                        <a:rPr sz="1000" spc="-130" dirty="0">
                          <a:latin typeface="MS Gothic"/>
                          <a:cs typeface="MS Gothic"/>
                        </a:rPr>
                        <a:t>記されて</a:t>
                      </a:r>
                      <a:r>
                        <a:rPr sz="1000" spc="-140" dirty="0">
                          <a:latin typeface="MS Gothic"/>
                          <a:cs typeface="MS Gothic"/>
                        </a:rPr>
                        <a:t>い</a:t>
                      </a:r>
                      <a:r>
                        <a:rPr sz="1000" spc="-130" dirty="0">
                          <a:latin typeface="MS Gothic"/>
                          <a:cs typeface="MS Gothic"/>
                        </a:rPr>
                        <a:t>ないことの証明書</a:t>
                      </a:r>
                      <a:r>
                        <a:rPr sz="1000" spc="-120" dirty="0">
                          <a:latin typeface="MS Gothic"/>
                          <a:cs typeface="MS Gothic"/>
                        </a:rPr>
                        <a:t>」</a:t>
                      </a:r>
                      <a:r>
                        <a:rPr sz="1000" spc="-65" dirty="0">
                          <a:latin typeface="MS Gothic"/>
                          <a:cs typeface="MS Gothic"/>
                        </a:rPr>
                        <a:t>(※1)</a:t>
                      </a:r>
                      <a:endParaRPr sz="1000">
                        <a:latin typeface="MS Gothic"/>
                        <a:cs typeface="MS Gothic"/>
                      </a:endParaRPr>
                    </a:p>
                    <a:p>
                      <a:pPr marL="67945" marR="12065">
                        <a:lnSpc>
                          <a:spcPct val="100000"/>
                        </a:lnSpc>
                        <a:spcBef>
                          <a:spcPts val="95"/>
                        </a:spcBef>
                      </a:pPr>
                      <a:r>
                        <a:rPr sz="1000" spc="-130" dirty="0">
                          <a:latin typeface="MS Gothic"/>
                          <a:cs typeface="MS Gothic"/>
                        </a:rPr>
                        <a:t>③市町村が</a:t>
                      </a:r>
                      <a:r>
                        <a:rPr sz="1000" spc="-140" dirty="0">
                          <a:latin typeface="MS Gothic"/>
                          <a:cs typeface="MS Gothic"/>
                        </a:rPr>
                        <a:t>発</a:t>
                      </a:r>
                      <a:r>
                        <a:rPr sz="1000" spc="-120" dirty="0">
                          <a:latin typeface="MS Gothic"/>
                          <a:cs typeface="MS Gothic"/>
                        </a:rPr>
                        <a:t>行</a:t>
                      </a:r>
                      <a:r>
                        <a:rPr sz="1000" spc="-140" dirty="0">
                          <a:latin typeface="MS Gothic"/>
                          <a:cs typeface="MS Gothic"/>
                        </a:rPr>
                        <a:t>す</a:t>
                      </a:r>
                      <a:r>
                        <a:rPr sz="1000" spc="-130" dirty="0">
                          <a:latin typeface="MS Gothic"/>
                          <a:cs typeface="MS Gothic"/>
                        </a:rPr>
                        <a:t>る「身分</a:t>
                      </a:r>
                      <a:r>
                        <a:rPr sz="1000" spc="-65" dirty="0">
                          <a:latin typeface="MS Gothic"/>
                          <a:cs typeface="MS Gothic"/>
                        </a:rPr>
                        <a:t>(</a:t>
                      </a:r>
                      <a:r>
                        <a:rPr sz="1000" spc="-120" dirty="0">
                          <a:latin typeface="MS Gothic"/>
                          <a:cs typeface="MS Gothic"/>
                        </a:rPr>
                        <a:t>身</a:t>
                      </a:r>
                      <a:r>
                        <a:rPr sz="1000" spc="-130" dirty="0">
                          <a:latin typeface="MS Gothic"/>
                          <a:cs typeface="MS Gothic"/>
                        </a:rPr>
                        <a:t>元</a:t>
                      </a:r>
                      <a:r>
                        <a:rPr sz="1000" spc="-65" dirty="0">
                          <a:latin typeface="MS Gothic"/>
                          <a:cs typeface="MS Gothic"/>
                        </a:rPr>
                        <a:t>)</a:t>
                      </a:r>
                      <a:r>
                        <a:rPr sz="1000" spc="-130" dirty="0">
                          <a:latin typeface="MS Gothic"/>
                          <a:cs typeface="MS Gothic"/>
                        </a:rPr>
                        <a:t>証明書</a:t>
                      </a:r>
                      <a:r>
                        <a:rPr sz="1000" spc="-140" dirty="0">
                          <a:latin typeface="MS Gothic"/>
                          <a:cs typeface="MS Gothic"/>
                        </a:rPr>
                        <a:t>」</a:t>
                      </a:r>
                      <a:r>
                        <a:rPr sz="1000" spc="-65" dirty="0">
                          <a:latin typeface="MS Gothic"/>
                          <a:cs typeface="MS Gothic"/>
                        </a:rPr>
                        <a:t>(※2)</a:t>
                      </a:r>
                      <a:endParaRPr sz="1000">
                        <a:latin typeface="MS Gothic"/>
                        <a:cs typeface="MS Gothic"/>
                      </a:endParaRPr>
                    </a:p>
                  </a:txBody>
                  <a:tcPr marL="0" marR="0" marT="1778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3"/>
                  </a:ext>
                </a:extLst>
              </a:tr>
              <a:tr h="167881">
                <a:tc vMerge="1">
                  <a:txBody>
                    <a:bodyPr/>
                    <a:lstStyle/>
                    <a:p>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rowSpan="2">
                  <a:txBody>
                    <a:bodyPr/>
                    <a:lstStyle/>
                    <a:p>
                      <a:pPr marL="67945">
                        <a:lnSpc>
                          <a:spcPct val="100000"/>
                        </a:lnSpc>
                        <a:spcBef>
                          <a:spcPts val="30"/>
                        </a:spcBef>
                      </a:pPr>
                      <a:r>
                        <a:rPr sz="1000" spc="-135" dirty="0">
                          <a:latin typeface="MS Gothic"/>
                          <a:cs typeface="MS Gothic"/>
                        </a:rPr>
                        <a:t>常勤</a:t>
                      </a:r>
                      <a:r>
                        <a:rPr sz="1000" dirty="0">
                          <a:latin typeface="MS Gothic"/>
                          <a:cs typeface="MS Gothic"/>
                        </a:rPr>
                        <a:t>⇔</a:t>
                      </a:r>
                      <a:endParaRPr sz="1000">
                        <a:latin typeface="MS Gothic"/>
                        <a:cs typeface="MS Gothic"/>
                      </a:endParaRPr>
                    </a:p>
                    <a:p>
                      <a:pPr marL="179705">
                        <a:lnSpc>
                          <a:spcPct val="100000"/>
                        </a:lnSpc>
                        <a:spcBef>
                          <a:spcPts val="100"/>
                        </a:spcBef>
                      </a:pPr>
                      <a:r>
                        <a:rPr sz="1000" spc="-135" dirty="0">
                          <a:latin typeface="MS Gothic"/>
                          <a:cs typeface="MS Gothic"/>
                        </a:rPr>
                        <a:t>非常</a:t>
                      </a:r>
                      <a:r>
                        <a:rPr sz="1000" dirty="0">
                          <a:latin typeface="MS Gothic"/>
                          <a:cs typeface="MS Gothic"/>
                        </a:rPr>
                        <a:t>勤</a:t>
                      </a:r>
                      <a:endParaRPr sz="1000">
                        <a:latin typeface="MS Gothic"/>
                        <a:cs typeface="MS Gothic"/>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ts val="1190"/>
                        </a:lnSpc>
                        <a:spcBef>
                          <a:spcPts val="30"/>
                        </a:spcBef>
                      </a:pPr>
                      <a:r>
                        <a:rPr sz="1000" spc="-65" dirty="0">
                          <a:latin typeface="MS Gothic"/>
                          <a:cs typeface="MS Gothic"/>
                        </a:rPr>
                        <a:t>(1)</a:t>
                      </a:r>
                      <a:r>
                        <a:rPr sz="1000" spc="-130" dirty="0">
                          <a:latin typeface="MS Gothic"/>
                          <a:cs typeface="MS Gothic"/>
                        </a:rPr>
                        <a:t>変更届出</a:t>
                      </a:r>
                      <a:r>
                        <a:rPr sz="1000" spc="5" dirty="0">
                          <a:latin typeface="MS Gothic"/>
                          <a:cs typeface="MS Gothic"/>
                        </a:rPr>
                        <a:t>書</a:t>
                      </a:r>
                      <a:endParaRPr sz="1000">
                        <a:latin typeface="MS Gothic"/>
                        <a:cs typeface="MS Gothic"/>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tcPr>
                </a:tc>
                <a:tc rowSpan="2">
                  <a:txBody>
                    <a:bodyPr/>
                    <a:lstStyle/>
                    <a:p>
                      <a:pPr marL="67945" marR="12065">
                        <a:lnSpc>
                          <a:spcPct val="100000"/>
                        </a:lnSpc>
                        <a:spcBef>
                          <a:spcPts val="680"/>
                        </a:spcBef>
                      </a:pPr>
                      <a:r>
                        <a:rPr sz="1000" spc="-130" dirty="0">
                          <a:latin typeface="MS Gothic"/>
                          <a:cs typeface="MS Gothic"/>
                        </a:rPr>
                        <a:t>な</a:t>
                      </a:r>
                      <a:r>
                        <a:rPr sz="1000" spc="5" dirty="0">
                          <a:latin typeface="MS Gothic"/>
                          <a:cs typeface="MS Gothic"/>
                        </a:rPr>
                        <a:t>し</a:t>
                      </a:r>
                      <a:endParaRPr sz="1000">
                        <a:latin typeface="MS Gothic"/>
                        <a:cs typeface="MS Gothic"/>
                      </a:endParaRPr>
                    </a:p>
                  </a:txBody>
                  <a:tcPr marL="0" marR="0" marT="8636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4"/>
                  </a:ext>
                </a:extLst>
              </a:tr>
              <a:tr h="167398">
                <a:tc vMerge="1">
                  <a:txBody>
                    <a:bodyPr/>
                    <a:lstStyle/>
                    <a:p>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a:lnSpc>
                          <a:spcPct val="100000"/>
                        </a:lnSpc>
                        <a:spcBef>
                          <a:spcPts val="5"/>
                        </a:spcBef>
                      </a:pPr>
                      <a:r>
                        <a:rPr sz="1000" spc="-65" dirty="0">
                          <a:latin typeface="MS Gothic"/>
                          <a:cs typeface="MS Gothic"/>
                        </a:rPr>
                        <a:t>(2)</a:t>
                      </a:r>
                      <a:r>
                        <a:rPr sz="1000" spc="-130" dirty="0">
                          <a:latin typeface="MS Gothic"/>
                          <a:cs typeface="MS Gothic"/>
                        </a:rPr>
                        <a:t>役員等の一</a:t>
                      </a:r>
                      <a:r>
                        <a:rPr sz="1000" spc="-140" dirty="0">
                          <a:latin typeface="MS Gothic"/>
                          <a:cs typeface="MS Gothic"/>
                        </a:rPr>
                        <a:t>覧</a:t>
                      </a:r>
                      <a:r>
                        <a:rPr sz="1000" spc="5" dirty="0">
                          <a:latin typeface="MS Gothic"/>
                          <a:cs typeface="MS Gothic"/>
                        </a:rPr>
                        <a:t>表</a:t>
                      </a:r>
                      <a:endParaRPr sz="1000">
                        <a:latin typeface="MS Gothic"/>
                        <a:cs typeface="MS Gothic"/>
                      </a:endParaRPr>
                    </a:p>
                  </a:txBody>
                  <a:tcPr marL="0" marR="0" marT="635" marB="0">
                    <a:lnL w="6350">
                      <a:solidFill>
                        <a:srgbClr val="000000"/>
                      </a:solidFill>
                      <a:prstDash val="solid"/>
                    </a:lnL>
                    <a:lnR w="6350">
                      <a:solidFill>
                        <a:srgbClr val="000000"/>
                      </a:solidFill>
                      <a:prstDash val="solid"/>
                    </a:lnR>
                    <a:lnB w="6350">
                      <a:solidFill>
                        <a:srgbClr val="000000"/>
                      </a:solidFill>
                      <a:prstDash val="solid"/>
                    </a:lnB>
                  </a:tcPr>
                </a:tc>
                <a:tc vMerge="1">
                  <a:txBody>
                    <a:bodyPr/>
                    <a:lstStyle/>
                    <a:p>
                      <a:endParaRPr/>
                    </a:p>
                  </a:txBody>
                  <a:tcPr marL="0" marR="0" marT="8636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r h="664464">
                <a:tc vMerge="1">
                  <a:txBody>
                    <a:bodyPr/>
                    <a:lstStyle/>
                    <a:p>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800">
                        <a:latin typeface="Times New Roman"/>
                        <a:cs typeface="Times New Roman"/>
                      </a:endParaRPr>
                    </a:p>
                    <a:p>
                      <a:pPr marL="67945">
                        <a:lnSpc>
                          <a:spcPct val="100000"/>
                        </a:lnSpc>
                        <a:spcBef>
                          <a:spcPts val="670"/>
                        </a:spcBef>
                      </a:pPr>
                      <a:r>
                        <a:rPr sz="800" spc="-135" dirty="0">
                          <a:latin typeface="MS Gothic"/>
                          <a:cs typeface="MS Gothic"/>
                        </a:rPr>
                        <a:t>取</a:t>
                      </a:r>
                      <a:r>
                        <a:rPr sz="800" spc="-125" dirty="0">
                          <a:latin typeface="MS Gothic"/>
                          <a:cs typeface="MS Gothic"/>
                        </a:rPr>
                        <a:t>締</a:t>
                      </a:r>
                      <a:r>
                        <a:rPr sz="800" spc="-120" dirty="0">
                          <a:latin typeface="MS Gothic"/>
                          <a:cs typeface="MS Gothic"/>
                        </a:rPr>
                        <a:t>役</a:t>
                      </a:r>
                      <a:r>
                        <a:rPr sz="800" spc="15" dirty="0">
                          <a:latin typeface="MS Gothic"/>
                          <a:cs typeface="MS Gothic"/>
                        </a:rPr>
                        <a:t>→</a:t>
                      </a:r>
                      <a:endParaRPr sz="800">
                        <a:latin typeface="MS Gothic"/>
                        <a:cs typeface="MS Gothic"/>
                      </a:endParaRPr>
                    </a:p>
                    <a:p>
                      <a:pPr marL="153670">
                        <a:lnSpc>
                          <a:spcPct val="100000"/>
                        </a:lnSpc>
                        <a:spcBef>
                          <a:spcPts val="70"/>
                        </a:spcBef>
                      </a:pPr>
                      <a:r>
                        <a:rPr sz="800" spc="-135" dirty="0">
                          <a:latin typeface="MS Gothic"/>
                          <a:cs typeface="MS Gothic"/>
                        </a:rPr>
                        <a:t>代</a:t>
                      </a:r>
                      <a:r>
                        <a:rPr sz="800" spc="-125" dirty="0">
                          <a:latin typeface="MS Gothic"/>
                          <a:cs typeface="MS Gothic"/>
                        </a:rPr>
                        <a:t>表</a:t>
                      </a:r>
                      <a:r>
                        <a:rPr sz="800" spc="-120" dirty="0">
                          <a:latin typeface="MS Gothic"/>
                          <a:cs typeface="MS Gothic"/>
                        </a:rPr>
                        <a:t>取</a:t>
                      </a:r>
                      <a:r>
                        <a:rPr sz="800" spc="-135" dirty="0">
                          <a:latin typeface="MS Gothic"/>
                          <a:cs typeface="MS Gothic"/>
                        </a:rPr>
                        <a:t>締</a:t>
                      </a:r>
                      <a:r>
                        <a:rPr sz="800" spc="15" dirty="0">
                          <a:latin typeface="MS Gothic"/>
                          <a:cs typeface="MS Gothic"/>
                        </a:rPr>
                        <a:t>役</a:t>
                      </a:r>
                      <a:endParaRPr sz="800">
                        <a:latin typeface="MS Gothic"/>
                        <a:cs typeface="MS Gothic"/>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43840" indent="-176530">
                        <a:lnSpc>
                          <a:spcPct val="100000"/>
                        </a:lnSpc>
                        <a:spcBef>
                          <a:spcPts val="30"/>
                        </a:spcBef>
                        <a:buSzPct val="90000"/>
                        <a:buAutoNum type="arabicParenBoth"/>
                        <a:tabLst>
                          <a:tab pos="244475" algn="l"/>
                        </a:tabLst>
                      </a:pPr>
                      <a:r>
                        <a:rPr sz="1000" spc="-135" dirty="0">
                          <a:latin typeface="MS Gothic"/>
                          <a:cs typeface="MS Gothic"/>
                        </a:rPr>
                        <a:t>変更届出</a:t>
                      </a:r>
                      <a:r>
                        <a:rPr sz="1000" dirty="0">
                          <a:latin typeface="MS Gothic"/>
                          <a:cs typeface="MS Gothic"/>
                        </a:rPr>
                        <a:t>書</a:t>
                      </a:r>
                      <a:endParaRPr sz="1000">
                        <a:latin typeface="MS Gothic"/>
                        <a:cs typeface="MS Gothic"/>
                      </a:endParaRPr>
                    </a:p>
                    <a:p>
                      <a:pPr marL="67945" marR="532130">
                        <a:lnSpc>
                          <a:spcPct val="108000"/>
                        </a:lnSpc>
                        <a:buSzPct val="90000"/>
                        <a:buAutoNum type="arabicParenBoth"/>
                        <a:tabLst>
                          <a:tab pos="244475" algn="l"/>
                        </a:tabLst>
                      </a:pPr>
                      <a:r>
                        <a:rPr sz="1000" spc="-130" dirty="0">
                          <a:latin typeface="MS Gothic"/>
                          <a:cs typeface="MS Gothic"/>
                        </a:rPr>
                        <a:t>役員等の一</a:t>
                      </a:r>
                      <a:r>
                        <a:rPr sz="1000" spc="-140" dirty="0">
                          <a:latin typeface="MS Gothic"/>
                          <a:cs typeface="MS Gothic"/>
                        </a:rPr>
                        <a:t>覧 </a:t>
                      </a:r>
                      <a:r>
                        <a:rPr sz="1000" spc="5" dirty="0">
                          <a:latin typeface="MS Gothic"/>
                          <a:cs typeface="MS Gothic"/>
                        </a:rPr>
                        <a:t>表</a:t>
                      </a:r>
                      <a:r>
                        <a:rPr sz="1000" spc="-15" dirty="0">
                          <a:latin typeface="MS Gothic"/>
                          <a:cs typeface="MS Gothic"/>
                        </a:rPr>
                        <a:t> </a:t>
                      </a:r>
                      <a:r>
                        <a:rPr sz="1000" spc="-65" dirty="0">
                          <a:latin typeface="MS Gothic"/>
                          <a:cs typeface="MS Gothic"/>
                        </a:rPr>
                        <a:t>(3)</a:t>
                      </a:r>
                      <a:r>
                        <a:rPr sz="1000" spc="-130" dirty="0">
                          <a:latin typeface="MS Gothic"/>
                          <a:cs typeface="MS Gothic"/>
                        </a:rPr>
                        <a:t>誓約</a:t>
                      </a:r>
                      <a:r>
                        <a:rPr sz="1000" spc="5" dirty="0">
                          <a:latin typeface="MS Gothic"/>
                          <a:cs typeface="MS Gothic"/>
                        </a:rPr>
                        <a:t>書</a:t>
                      </a:r>
                      <a:endParaRPr sz="1000">
                        <a:latin typeface="MS Gothic"/>
                        <a:cs typeface="MS Gothic"/>
                      </a:endParaRPr>
                    </a:p>
                    <a:p>
                      <a:pPr marL="67945">
                        <a:lnSpc>
                          <a:spcPct val="100000"/>
                        </a:lnSpc>
                        <a:spcBef>
                          <a:spcPts val="95"/>
                        </a:spcBef>
                      </a:pPr>
                      <a:r>
                        <a:rPr sz="1000" spc="-65" dirty="0">
                          <a:latin typeface="MS Gothic"/>
                          <a:cs typeface="MS Gothic"/>
                        </a:rPr>
                        <a:t>(4)</a:t>
                      </a:r>
                      <a:r>
                        <a:rPr sz="1000" spc="-130" dirty="0">
                          <a:latin typeface="MS Gothic"/>
                          <a:cs typeface="MS Gothic"/>
                        </a:rPr>
                        <a:t>許可申請者</a:t>
                      </a:r>
                      <a:r>
                        <a:rPr sz="1000" spc="-140" dirty="0">
                          <a:latin typeface="MS Gothic"/>
                          <a:cs typeface="MS Gothic"/>
                        </a:rPr>
                        <a:t>の</a:t>
                      </a:r>
                      <a:r>
                        <a:rPr sz="1000" spc="-130" dirty="0">
                          <a:latin typeface="MS Gothic"/>
                          <a:cs typeface="MS Gothic"/>
                        </a:rPr>
                        <a:t>調</a:t>
                      </a:r>
                      <a:r>
                        <a:rPr sz="1000" spc="5" dirty="0">
                          <a:latin typeface="MS Gothic"/>
                          <a:cs typeface="MS Gothic"/>
                        </a:rPr>
                        <a:t>書</a:t>
                      </a:r>
                      <a:endParaRPr sz="1000">
                        <a:latin typeface="MS Gothic"/>
                        <a:cs typeface="MS Gothic"/>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2065">
                        <a:lnSpc>
                          <a:spcPct val="100000"/>
                        </a:lnSpc>
                      </a:pPr>
                      <a:endParaRPr sz="1000">
                        <a:latin typeface="Times New Roman"/>
                        <a:cs typeface="Times New Roman"/>
                      </a:endParaRPr>
                    </a:p>
                    <a:p>
                      <a:pPr marL="67945" marR="12065">
                        <a:lnSpc>
                          <a:spcPct val="100000"/>
                        </a:lnSpc>
                        <a:spcBef>
                          <a:spcPts val="825"/>
                        </a:spcBef>
                      </a:pPr>
                      <a:r>
                        <a:rPr sz="1000" spc="-130" dirty="0">
                          <a:latin typeface="MS Gothic"/>
                          <a:cs typeface="MS Gothic"/>
                        </a:rPr>
                        <a:t>①商業登記</a:t>
                      </a:r>
                      <a:r>
                        <a:rPr sz="1000" spc="-140" dirty="0">
                          <a:latin typeface="MS Gothic"/>
                          <a:cs typeface="MS Gothic"/>
                        </a:rPr>
                        <a:t>の</a:t>
                      </a:r>
                      <a:r>
                        <a:rPr sz="1000" spc="-120" dirty="0">
                          <a:latin typeface="MS Gothic"/>
                          <a:cs typeface="MS Gothic"/>
                        </a:rPr>
                        <a:t>履</a:t>
                      </a:r>
                      <a:r>
                        <a:rPr sz="1000" spc="-140" dirty="0">
                          <a:latin typeface="MS Gothic"/>
                          <a:cs typeface="MS Gothic"/>
                        </a:rPr>
                        <a:t>歴</a:t>
                      </a:r>
                      <a:r>
                        <a:rPr sz="1000" spc="-130" dirty="0">
                          <a:latin typeface="MS Gothic"/>
                          <a:cs typeface="MS Gothic"/>
                        </a:rPr>
                        <a:t>事項全部証</a:t>
                      </a:r>
                      <a:r>
                        <a:rPr sz="1000" spc="-120" dirty="0">
                          <a:latin typeface="MS Gothic"/>
                          <a:cs typeface="MS Gothic"/>
                        </a:rPr>
                        <a:t>明</a:t>
                      </a:r>
                      <a:r>
                        <a:rPr sz="1000" spc="5" dirty="0">
                          <a:latin typeface="MS Gothic"/>
                          <a:cs typeface="MS Gothic"/>
                        </a:rPr>
                        <a:t>書</a:t>
                      </a:r>
                      <a:endParaRPr sz="1000">
                        <a:latin typeface="MS Gothic"/>
                        <a:cs typeface="MS Gothic"/>
                      </a:endParaRPr>
                    </a:p>
                  </a:txBody>
                  <a:tcPr marL="0" marR="0" marT="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6"/>
                  </a:ext>
                </a:extLst>
              </a:tr>
              <a:tr h="437387">
                <a:tc vMerge="1">
                  <a:txBody>
                    <a:bodyPr/>
                    <a:lstStyle/>
                    <a:p>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69545">
                        <a:lnSpc>
                          <a:spcPct val="108600"/>
                        </a:lnSpc>
                        <a:spcBef>
                          <a:spcPts val="90"/>
                        </a:spcBef>
                      </a:pPr>
                      <a:r>
                        <a:rPr sz="800" spc="-135" dirty="0">
                          <a:latin typeface="MS Gothic"/>
                          <a:cs typeface="MS Gothic"/>
                        </a:rPr>
                        <a:t>辞</a:t>
                      </a:r>
                      <a:r>
                        <a:rPr sz="800" spc="-125" dirty="0">
                          <a:latin typeface="MS Gothic"/>
                          <a:cs typeface="MS Gothic"/>
                        </a:rPr>
                        <a:t>任</a:t>
                      </a:r>
                      <a:r>
                        <a:rPr sz="800" spc="-120" dirty="0">
                          <a:latin typeface="MS Gothic"/>
                          <a:cs typeface="MS Gothic"/>
                        </a:rPr>
                        <a:t>ま</a:t>
                      </a:r>
                      <a:r>
                        <a:rPr sz="800" spc="-135" dirty="0">
                          <a:latin typeface="MS Gothic"/>
                          <a:cs typeface="MS Gothic"/>
                        </a:rPr>
                        <a:t>た</a:t>
                      </a:r>
                      <a:r>
                        <a:rPr sz="800" spc="15" dirty="0">
                          <a:latin typeface="MS Gothic"/>
                          <a:cs typeface="MS Gothic"/>
                        </a:rPr>
                        <a:t>は </a:t>
                      </a:r>
                      <a:r>
                        <a:rPr sz="800" spc="20" dirty="0">
                          <a:latin typeface="MS Gothic"/>
                          <a:cs typeface="MS Gothic"/>
                        </a:rPr>
                        <a:t> </a:t>
                      </a:r>
                      <a:r>
                        <a:rPr sz="800" spc="-150" dirty="0">
                          <a:latin typeface="MS Gothic"/>
                          <a:cs typeface="MS Gothic"/>
                        </a:rPr>
                        <a:t>代</a:t>
                      </a:r>
                      <a:r>
                        <a:rPr sz="800" spc="-140" dirty="0">
                          <a:latin typeface="MS Gothic"/>
                          <a:cs typeface="MS Gothic"/>
                        </a:rPr>
                        <a:t>表</a:t>
                      </a:r>
                      <a:r>
                        <a:rPr sz="800" spc="-135" dirty="0">
                          <a:latin typeface="MS Gothic"/>
                          <a:cs typeface="MS Gothic"/>
                        </a:rPr>
                        <a:t>取</a:t>
                      </a:r>
                      <a:r>
                        <a:rPr sz="800" spc="-150" dirty="0">
                          <a:latin typeface="MS Gothic"/>
                          <a:cs typeface="MS Gothic"/>
                        </a:rPr>
                        <a:t>締役</a:t>
                      </a:r>
                      <a:r>
                        <a:rPr sz="800" dirty="0">
                          <a:latin typeface="MS Gothic"/>
                          <a:cs typeface="MS Gothic"/>
                        </a:rPr>
                        <a:t>→</a:t>
                      </a:r>
                      <a:endParaRPr sz="800">
                        <a:latin typeface="MS Gothic"/>
                        <a:cs typeface="MS Gothic"/>
                      </a:endParaRPr>
                    </a:p>
                    <a:p>
                      <a:pPr marL="411480">
                        <a:lnSpc>
                          <a:spcPct val="100000"/>
                        </a:lnSpc>
                        <a:spcBef>
                          <a:spcPts val="70"/>
                        </a:spcBef>
                      </a:pPr>
                      <a:r>
                        <a:rPr sz="800" spc="-150" dirty="0">
                          <a:latin typeface="MS Gothic"/>
                          <a:cs typeface="MS Gothic"/>
                        </a:rPr>
                        <a:t>取締</a:t>
                      </a:r>
                      <a:r>
                        <a:rPr sz="800" dirty="0">
                          <a:latin typeface="MS Gothic"/>
                          <a:cs typeface="MS Gothic"/>
                        </a:rPr>
                        <a:t>役</a:t>
                      </a:r>
                      <a:endParaRPr sz="800">
                        <a:latin typeface="MS Gothic"/>
                        <a:cs typeface="MS Gothic"/>
                      </a:endParaRPr>
                    </a:p>
                  </a:txBody>
                  <a:tcPr marL="0" marR="0" marT="1143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532130">
                        <a:lnSpc>
                          <a:spcPct val="108000"/>
                        </a:lnSpc>
                        <a:spcBef>
                          <a:spcPts val="345"/>
                        </a:spcBef>
                      </a:pPr>
                      <a:r>
                        <a:rPr sz="1000" spc="-65" dirty="0">
                          <a:latin typeface="MS Gothic"/>
                          <a:cs typeface="MS Gothic"/>
                        </a:rPr>
                        <a:t>(1)</a:t>
                      </a:r>
                      <a:r>
                        <a:rPr sz="1000" spc="-130" dirty="0">
                          <a:latin typeface="MS Gothic"/>
                          <a:cs typeface="MS Gothic"/>
                        </a:rPr>
                        <a:t>変更届出</a:t>
                      </a:r>
                      <a:r>
                        <a:rPr sz="1000" spc="5" dirty="0">
                          <a:latin typeface="MS Gothic"/>
                          <a:cs typeface="MS Gothic"/>
                        </a:rPr>
                        <a:t>書 </a:t>
                      </a:r>
                      <a:r>
                        <a:rPr sz="1000" spc="10" dirty="0">
                          <a:latin typeface="MS Gothic"/>
                          <a:cs typeface="MS Gothic"/>
                        </a:rPr>
                        <a:t> </a:t>
                      </a:r>
                      <a:r>
                        <a:rPr sz="1000" spc="-75" dirty="0">
                          <a:latin typeface="MS Gothic"/>
                          <a:cs typeface="MS Gothic"/>
                        </a:rPr>
                        <a:t>(</a:t>
                      </a:r>
                      <a:r>
                        <a:rPr sz="1000" spc="-65" dirty="0">
                          <a:latin typeface="MS Gothic"/>
                          <a:cs typeface="MS Gothic"/>
                        </a:rPr>
                        <a:t>2)</a:t>
                      </a:r>
                      <a:r>
                        <a:rPr sz="1000" spc="-135" dirty="0">
                          <a:latin typeface="MS Gothic"/>
                          <a:cs typeface="MS Gothic"/>
                        </a:rPr>
                        <a:t>役員等の一</a:t>
                      </a:r>
                      <a:r>
                        <a:rPr sz="1000" spc="-145" dirty="0">
                          <a:latin typeface="MS Gothic"/>
                          <a:cs typeface="MS Gothic"/>
                        </a:rPr>
                        <a:t>覧</a:t>
                      </a:r>
                      <a:r>
                        <a:rPr sz="1000" dirty="0">
                          <a:latin typeface="MS Gothic"/>
                          <a:cs typeface="MS Gothic"/>
                        </a:rPr>
                        <a:t>表</a:t>
                      </a:r>
                      <a:endParaRPr sz="1000">
                        <a:latin typeface="MS Gothic"/>
                        <a:cs typeface="MS Gothic"/>
                      </a:endParaRPr>
                    </a:p>
                  </a:txBody>
                  <a:tcPr marL="0" marR="0" marT="438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2065">
                        <a:lnSpc>
                          <a:spcPct val="100000"/>
                        </a:lnSpc>
                        <a:spcBef>
                          <a:spcPts val="50"/>
                        </a:spcBef>
                      </a:pPr>
                      <a:endParaRPr sz="900">
                        <a:latin typeface="Times New Roman"/>
                        <a:cs typeface="Times New Roman"/>
                      </a:endParaRPr>
                    </a:p>
                    <a:p>
                      <a:pPr marL="67945" marR="12065">
                        <a:lnSpc>
                          <a:spcPct val="100000"/>
                        </a:lnSpc>
                      </a:pPr>
                      <a:r>
                        <a:rPr sz="1000" spc="-130" dirty="0">
                          <a:latin typeface="MS Gothic"/>
                          <a:cs typeface="MS Gothic"/>
                        </a:rPr>
                        <a:t>①商業登記</a:t>
                      </a:r>
                      <a:r>
                        <a:rPr sz="1000" spc="-140" dirty="0">
                          <a:latin typeface="MS Gothic"/>
                          <a:cs typeface="MS Gothic"/>
                        </a:rPr>
                        <a:t>の</a:t>
                      </a:r>
                      <a:r>
                        <a:rPr sz="1000" spc="-120" dirty="0">
                          <a:latin typeface="MS Gothic"/>
                          <a:cs typeface="MS Gothic"/>
                        </a:rPr>
                        <a:t>履</a:t>
                      </a:r>
                      <a:r>
                        <a:rPr sz="1000" spc="-140" dirty="0">
                          <a:latin typeface="MS Gothic"/>
                          <a:cs typeface="MS Gothic"/>
                        </a:rPr>
                        <a:t>歴</a:t>
                      </a:r>
                      <a:r>
                        <a:rPr sz="1000" spc="-130" dirty="0">
                          <a:latin typeface="MS Gothic"/>
                          <a:cs typeface="MS Gothic"/>
                        </a:rPr>
                        <a:t>事項全部証</a:t>
                      </a:r>
                      <a:r>
                        <a:rPr sz="1000" spc="-120" dirty="0">
                          <a:latin typeface="MS Gothic"/>
                          <a:cs typeface="MS Gothic"/>
                        </a:rPr>
                        <a:t>明</a:t>
                      </a:r>
                      <a:r>
                        <a:rPr sz="1000" spc="5" dirty="0">
                          <a:latin typeface="MS Gothic"/>
                          <a:cs typeface="MS Gothic"/>
                        </a:rPr>
                        <a:t>書</a:t>
                      </a:r>
                      <a:endParaRPr sz="1000">
                        <a:latin typeface="MS Gothic"/>
                        <a:cs typeface="MS Gothic"/>
                      </a:endParaRPr>
                    </a:p>
                  </a:txBody>
                  <a:tcPr marL="0" marR="0" marT="635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7"/>
                  </a:ext>
                </a:extLst>
              </a:tr>
              <a:tr h="662469">
                <a:tc vMerge="1">
                  <a:txBody>
                    <a:bodyPr/>
                    <a:lstStyle/>
                    <a:p>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800">
                        <a:latin typeface="Times New Roman"/>
                        <a:cs typeface="Times New Roman"/>
                      </a:endParaRPr>
                    </a:p>
                    <a:p>
                      <a:pPr>
                        <a:lnSpc>
                          <a:spcPct val="100000"/>
                        </a:lnSpc>
                      </a:pPr>
                      <a:endParaRPr sz="800">
                        <a:latin typeface="Times New Roman"/>
                        <a:cs typeface="Times New Roman"/>
                      </a:endParaRPr>
                    </a:p>
                    <a:p>
                      <a:pPr>
                        <a:lnSpc>
                          <a:spcPct val="100000"/>
                        </a:lnSpc>
                        <a:spcBef>
                          <a:spcPts val="50"/>
                        </a:spcBef>
                      </a:pPr>
                      <a:endParaRPr sz="750">
                        <a:latin typeface="Times New Roman"/>
                        <a:cs typeface="Times New Roman"/>
                      </a:endParaRPr>
                    </a:p>
                    <a:p>
                      <a:pPr marL="67945">
                        <a:lnSpc>
                          <a:spcPct val="100000"/>
                        </a:lnSpc>
                      </a:pPr>
                      <a:r>
                        <a:rPr sz="800" spc="-135" dirty="0">
                          <a:latin typeface="MS Gothic"/>
                          <a:cs typeface="MS Gothic"/>
                        </a:rPr>
                        <a:t>株</a:t>
                      </a:r>
                      <a:r>
                        <a:rPr sz="800" spc="-125" dirty="0">
                          <a:latin typeface="MS Gothic"/>
                          <a:cs typeface="MS Gothic"/>
                        </a:rPr>
                        <a:t>主</a:t>
                      </a:r>
                      <a:r>
                        <a:rPr sz="800" spc="15" dirty="0">
                          <a:latin typeface="MS Gothic"/>
                          <a:cs typeface="MS Gothic"/>
                        </a:rPr>
                        <a:t>等</a:t>
                      </a:r>
                      <a:endParaRPr sz="800">
                        <a:latin typeface="MS Gothic"/>
                        <a:cs typeface="MS Gothic"/>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tcPr>
                </a:tc>
                <a:tc>
                  <a:txBody>
                    <a:bodyPr/>
                    <a:lstStyle/>
                    <a:p>
                      <a:pPr marL="243840" indent="-176530">
                        <a:lnSpc>
                          <a:spcPct val="100000"/>
                        </a:lnSpc>
                        <a:spcBef>
                          <a:spcPts val="30"/>
                        </a:spcBef>
                        <a:buSzPct val="90000"/>
                        <a:buAutoNum type="arabicParenBoth"/>
                        <a:tabLst>
                          <a:tab pos="244475" algn="l"/>
                        </a:tabLst>
                      </a:pPr>
                      <a:r>
                        <a:rPr sz="1000" spc="-135" dirty="0">
                          <a:latin typeface="MS Gothic"/>
                          <a:cs typeface="MS Gothic"/>
                        </a:rPr>
                        <a:t>変更届出</a:t>
                      </a:r>
                      <a:r>
                        <a:rPr sz="1000" dirty="0">
                          <a:latin typeface="MS Gothic"/>
                          <a:cs typeface="MS Gothic"/>
                        </a:rPr>
                        <a:t>書</a:t>
                      </a:r>
                      <a:endParaRPr sz="1000">
                        <a:latin typeface="MS Gothic"/>
                        <a:cs typeface="MS Gothic"/>
                      </a:endParaRPr>
                    </a:p>
                    <a:p>
                      <a:pPr marL="67945" marR="532130">
                        <a:lnSpc>
                          <a:spcPct val="108000"/>
                        </a:lnSpc>
                        <a:buSzPct val="90000"/>
                        <a:buAutoNum type="arabicParenBoth"/>
                        <a:tabLst>
                          <a:tab pos="244475" algn="l"/>
                        </a:tabLst>
                      </a:pPr>
                      <a:r>
                        <a:rPr sz="1000" spc="-130" dirty="0">
                          <a:latin typeface="MS Gothic"/>
                          <a:cs typeface="MS Gothic"/>
                        </a:rPr>
                        <a:t>役員等の一</a:t>
                      </a:r>
                      <a:r>
                        <a:rPr sz="1000" spc="-140" dirty="0">
                          <a:latin typeface="MS Gothic"/>
                          <a:cs typeface="MS Gothic"/>
                        </a:rPr>
                        <a:t>覧 </a:t>
                      </a:r>
                      <a:r>
                        <a:rPr sz="1000" spc="5" dirty="0">
                          <a:latin typeface="MS Gothic"/>
                          <a:cs typeface="MS Gothic"/>
                        </a:rPr>
                        <a:t>表</a:t>
                      </a:r>
                      <a:r>
                        <a:rPr sz="1000" spc="-15" dirty="0">
                          <a:latin typeface="MS Gothic"/>
                          <a:cs typeface="MS Gothic"/>
                        </a:rPr>
                        <a:t> </a:t>
                      </a:r>
                      <a:r>
                        <a:rPr sz="1000" spc="-65" dirty="0">
                          <a:latin typeface="MS Gothic"/>
                          <a:cs typeface="MS Gothic"/>
                        </a:rPr>
                        <a:t>(3)</a:t>
                      </a:r>
                      <a:r>
                        <a:rPr sz="1000" spc="-130" dirty="0">
                          <a:latin typeface="MS Gothic"/>
                          <a:cs typeface="MS Gothic"/>
                        </a:rPr>
                        <a:t>誓約</a:t>
                      </a:r>
                      <a:r>
                        <a:rPr sz="1000" spc="5" dirty="0">
                          <a:latin typeface="MS Gothic"/>
                          <a:cs typeface="MS Gothic"/>
                        </a:rPr>
                        <a:t>書</a:t>
                      </a:r>
                      <a:endParaRPr sz="1000">
                        <a:latin typeface="MS Gothic"/>
                        <a:cs typeface="MS Gothic"/>
                      </a:endParaRPr>
                    </a:p>
                    <a:p>
                      <a:pPr marL="67945">
                        <a:lnSpc>
                          <a:spcPts val="1200"/>
                        </a:lnSpc>
                        <a:spcBef>
                          <a:spcPts val="95"/>
                        </a:spcBef>
                      </a:pPr>
                      <a:r>
                        <a:rPr sz="1000" spc="-65" dirty="0">
                          <a:latin typeface="MS Gothic"/>
                          <a:cs typeface="MS Gothic"/>
                        </a:rPr>
                        <a:t>(4)</a:t>
                      </a:r>
                      <a:r>
                        <a:rPr sz="1000" spc="-130" dirty="0">
                          <a:latin typeface="MS Gothic"/>
                          <a:cs typeface="MS Gothic"/>
                        </a:rPr>
                        <a:t>許可申請者</a:t>
                      </a:r>
                      <a:r>
                        <a:rPr sz="1000" spc="-140" dirty="0">
                          <a:latin typeface="MS Gothic"/>
                          <a:cs typeface="MS Gothic"/>
                        </a:rPr>
                        <a:t>の</a:t>
                      </a:r>
                      <a:r>
                        <a:rPr sz="1000" spc="-130" dirty="0">
                          <a:latin typeface="MS Gothic"/>
                          <a:cs typeface="MS Gothic"/>
                        </a:rPr>
                        <a:t>調</a:t>
                      </a:r>
                      <a:r>
                        <a:rPr sz="1000" spc="5" dirty="0">
                          <a:latin typeface="MS Gothic"/>
                          <a:cs typeface="MS Gothic"/>
                        </a:rPr>
                        <a:t>書</a:t>
                      </a:r>
                      <a:endParaRPr sz="1000">
                        <a:latin typeface="MS Gothic"/>
                        <a:cs typeface="MS Gothic"/>
                      </a:endParaRPr>
                    </a:p>
                  </a:txBody>
                  <a:tcPr marL="0" marR="0" marT="3810" marB="0">
                    <a:lnL w="6350">
                      <a:solidFill>
                        <a:srgbClr val="000000"/>
                      </a:solidFill>
                      <a:prstDash val="solid"/>
                    </a:lnL>
                    <a:lnR w="6350">
                      <a:solidFill>
                        <a:srgbClr val="000000"/>
                      </a:solidFill>
                      <a:prstDash val="solid"/>
                    </a:lnR>
                    <a:lnT w="6350">
                      <a:solidFill>
                        <a:srgbClr val="000000"/>
                      </a:solidFill>
                      <a:prstDash val="solid"/>
                    </a:lnT>
                  </a:tcPr>
                </a:tc>
                <a:tc rowSpan="2">
                  <a:txBody>
                    <a:bodyPr/>
                    <a:lstStyle/>
                    <a:p>
                      <a:pPr marR="12065">
                        <a:lnSpc>
                          <a:spcPct val="100000"/>
                        </a:lnSpc>
                      </a:pPr>
                      <a:endParaRPr sz="900">
                        <a:latin typeface="Times New Roman"/>
                        <a:cs typeface="Times New Roman"/>
                      </a:endParaRPr>
                    </a:p>
                  </a:txBody>
                  <a:tcPr marL="0" marR="0" marT="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8"/>
                  </a:ext>
                </a:extLst>
              </a:tr>
              <a:tr h="168110">
                <a:tc vMerge="1">
                  <a:txBody>
                    <a:bodyPr/>
                    <a:lstStyle/>
                    <a:p>
                      <a:endParaRPr/>
                    </a:p>
                  </a:txBody>
                  <a:tcPr marL="0" marR="0" marT="0" marB="0" vert="vert">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a:txBody>
                    <a:bodyPr/>
                    <a:lstStyle/>
                    <a:p>
                      <a:pPr marL="67945">
                        <a:lnSpc>
                          <a:spcPct val="100000"/>
                        </a:lnSpc>
                        <a:spcBef>
                          <a:spcPts val="10"/>
                        </a:spcBef>
                      </a:pPr>
                      <a:r>
                        <a:rPr sz="1000" spc="-65" dirty="0">
                          <a:latin typeface="MS Gothic"/>
                          <a:cs typeface="MS Gothic"/>
                        </a:rPr>
                        <a:t>(5)</a:t>
                      </a:r>
                      <a:r>
                        <a:rPr sz="1000" spc="-130" dirty="0">
                          <a:latin typeface="MS Gothic"/>
                          <a:cs typeface="MS Gothic"/>
                        </a:rPr>
                        <a:t>株主（出資</a:t>
                      </a:r>
                      <a:r>
                        <a:rPr sz="1000" spc="-140" dirty="0">
                          <a:latin typeface="MS Gothic"/>
                          <a:cs typeface="MS Gothic"/>
                        </a:rPr>
                        <a:t>者</a:t>
                      </a:r>
                      <a:r>
                        <a:rPr sz="1000" spc="-130" dirty="0">
                          <a:latin typeface="MS Gothic"/>
                          <a:cs typeface="MS Gothic"/>
                        </a:rPr>
                        <a:t>）調</a:t>
                      </a:r>
                      <a:r>
                        <a:rPr sz="1000" spc="5" dirty="0">
                          <a:latin typeface="MS Gothic"/>
                          <a:cs typeface="MS Gothic"/>
                        </a:rPr>
                        <a:t>書</a:t>
                      </a:r>
                      <a:endParaRPr sz="1000">
                        <a:latin typeface="MS Gothic"/>
                        <a:cs typeface="MS Gothic"/>
                      </a:endParaRPr>
                    </a:p>
                  </a:txBody>
                  <a:tcPr marL="0" marR="0" marT="1270" marB="0">
                    <a:lnL w="6350">
                      <a:solidFill>
                        <a:srgbClr val="000000"/>
                      </a:solidFill>
                      <a:prstDash val="solid"/>
                    </a:lnL>
                    <a:lnR w="6350">
                      <a:solidFill>
                        <a:srgbClr val="000000"/>
                      </a:solidFill>
                      <a:prstDash val="solid"/>
                    </a:lnR>
                    <a:lnB w="6350">
                      <a:solidFill>
                        <a:srgbClr val="000000"/>
                      </a:solidFill>
                      <a:prstDash val="solid"/>
                    </a:lnB>
                  </a:tcPr>
                </a:tc>
                <a:tc vMerge="1">
                  <a:txBody>
                    <a:bodyPr/>
                    <a:lstStyle/>
                    <a:p>
                      <a:endParaRPr/>
                    </a:p>
                  </a:txBody>
                  <a:tcPr marL="0" marR="0" marT="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9"/>
                  </a:ext>
                </a:extLst>
              </a:tr>
              <a:tr h="763524">
                <a:tc gridSpan="2">
                  <a:txBody>
                    <a:bodyPr/>
                    <a:lstStyle/>
                    <a:p>
                      <a:pPr>
                        <a:lnSpc>
                          <a:spcPct val="100000"/>
                        </a:lnSpc>
                        <a:spcBef>
                          <a:spcPts val="45"/>
                        </a:spcBef>
                      </a:pPr>
                      <a:endParaRPr sz="800">
                        <a:latin typeface="Times New Roman"/>
                        <a:cs typeface="Times New Roman"/>
                      </a:endParaRPr>
                    </a:p>
                    <a:p>
                      <a:pPr marL="67945" marR="45085" algn="just">
                        <a:lnSpc>
                          <a:spcPct val="108000"/>
                        </a:lnSpc>
                      </a:pPr>
                      <a:r>
                        <a:rPr sz="1000" spc="-135" dirty="0">
                          <a:latin typeface="MS Gothic"/>
                          <a:cs typeface="MS Gothic"/>
                        </a:rPr>
                        <a:t>営業所の所</a:t>
                      </a:r>
                      <a:r>
                        <a:rPr sz="1000" spc="-145" dirty="0">
                          <a:latin typeface="MS Gothic"/>
                          <a:cs typeface="MS Gothic"/>
                        </a:rPr>
                        <a:t>在</a:t>
                      </a:r>
                      <a:r>
                        <a:rPr sz="1000" spc="-125" dirty="0">
                          <a:latin typeface="MS Gothic"/>
                          <a:cs typeface="MS Gothic"/>
                        </a:rPr>
                        <a:t>地</a:t>
                      </a:r>
                      <a:r>
                        <a:rPr sz="1000" spc="-315" dirty="0">
                          <a:latin typeface="MS Gothic"/>
                          <a:cs typeface="MS Gothic"/>
                        </a:rPr>
                        <a:t>、</a:t>
                      </a:r>
                      <a:r>
                        <a:rPr sz="1000" dirty="0">
                          <a:latin typeface="MS Gothic"/>
                          <a:cs typeface="MS Gothic"/>
                        </a:rPr>
                        <a:t>郵 </a:t>
                      </a:r>
                      <a:r>
                        <a:rPr sz="1000" spc="-135" dirty="0">
                          <a:latin typeface="MS Gothic"/>
                          <a:cs typeface="MS Gothic"/>
                        </a:rPr>
                        <a:t>便番号</a:t>
                      </a:r>
                      <a:r>
                        <a:rPr sz="1000" spc="-315" dirty="0">
                          <a:latin typeface="MS Gothic"/>
                          <a:cs typeface="MS Gothic"/>
                        </a:rPr>
                        <a:t>、</a:t>
                      </a:r>
                      <a:r>
                        <a:rPr sz="1000" spc="-135" dirty="0">
                          <a:latin typeface="MS Gothic"/>
                          <a:cs typeface="MS Gothic"/>
                        </a:rPr>
                        <a:t>電話番号</a:t>
                      </a:r>
                      <a:r>
                        <a:rPr sz="1000" dirty="0">
                          <a:latin typeface="MS Gothic"/>
                          <a:cs typeface="MS Gothic"/>
                        </a:rPr>
                        <a:t>の </a:t>
                      </a:r>
                      <a:r>
                        <a:rPr sz="1000" spc="-130" dirty="0">
                          <a:latin typeface="MS Gothic"/>
                          <a:cs typeface="MS Gothic"/>
                        </a:rPr>
                        <a:t>変</a:t>
                      </a:r>
                      <a:r>
                        <a:rPr sz="1000" spc="5" dirty="0">
                          <a:latin typeface="MS Gothic"/>
                          <a:cs typeface="MS Gothic"/>
                        </a:rPr>
                        <a:t>更</a:t>
                      </a:r>
                      <a:endParaRPr sz="1000">
                        <a:latin typeface="MS Gothic"/>
                        <a:cs typeface="MS Gothic"/>
                      </a:endParaRPr>
                    </a:p>
                  </a:txBody>
                  <a:tcPr marL="0" marR="0" marT="571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hMerge="1">
                  <a:txBody>
                    <a:bodyPr/>
                    <a:lstStyle/>
                    <a:p>
                      <a:endParaRPr/>
                    </a:p>
                  </a:txBody>
                  <a:tcPr marL="0" marR="0" marT="0" marB="0"/>
                </a:tc>
                <a:tc>
                  <a:txBody>
                    <a:bodyPr/>
                    <a:lstStyle/>
                    <a:p>
                      <a:pPr>
                        <a:lnSpc>
                          <a:spcPct val="100000"/>
                        </a:lnSpc>
                      </a:pPr>
                      <a:endParaRPr sz="1000">
                        <a:latin typeface="Times New Roman"/>
                        <a:cs typeface="Times New Roman"/>
                      </a:endParaRPr>
                    </a:p>
                    <a:p>
                      <a:pPr>
                        <a:lnSpc>
                          <a:spcPct val="100000"/>
                        </a:lnSpc>
                      </a:pPr>
                      <a:endParaRPr sz="1050">
                        <a:latin typeface="Times New Roman"/>
                        <a:cs typeface="Times New Roman"/>
                      </a:endParaRPr>
                    </a:p>
                    <a:p>
                      <a:pPr marL="67945">
                        <a:lnSpc>
                          <a:spcPct val="100000"/>
                        </a:lnSpc>
                      </a:pPr>
                      <a:r>
                        <a:rPr sz="1000" spc="-65" dirty="0">
                          <a:latin typeface="MS Gothic"/>
                          <a:cs typeface="MS Gothic"/>
                        </a:rPr>
                        <a:t>(1)</a:t>
                      </a:r>
                      <a:r>
                        <a:rPr sz="1000" spc="-130" dirty="0">
                          <a:latin typeface="MS Gothic"/>
                          <a:cs typeface="MS Gothic"/>
                        </a:rPr>
                        <a:t>変更届出</a:t>
                      </a:r>
                      <a:r>
                        <a:rPr sz="1000" spc="5" dirty="0">
                          <a:latin typeface="MS Gothic"/>
                          <a:cs typeface="MS Gothic"/>
                        </a:rPr>
                        <a:t>書</a:t>
                      </a:r>
                      <a:endParaRPr sz="1000">
                        <a:latin typeface="MS Gothic"/>
                        <a:cs typeface="MS Gothic"/>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2065">
                        <a:lnSpc>
                          <a:spcPct val="100000"/>
                        </a:lnSpc>
                        <a:spcBef>
                          <a:spcPts val="30"/>
                        </a:spcBef>
                      </a:pPr>
                      <a:r>
                        <a:rPr sz="1000" spc="-130" dirty="0">
                          <a:latin typeface="MS Gothic"/>
                          <a:cs typeface="MS Gothic"/>
                        </a:rPr>
                        <a:t>①商業登記</a:t>
                      </a:r>
                      <a:r>
                        <a:rPr sz="1000" spc="-140" dirty="0">
                          <a:latin typeface="MS Gothic"/>
                          <a:cs typeface="MS Gothic"/>
                        </a:rPr>
                        <a:t>の</a:t>
                      </a:r>
                      <a:r>
                        <a:rPr sz="1000" spc="-120" dirty="0">
                          <a:latin typeface="MS Gothic"/>
                          <a:cs typeface="MS Gothic"/>
                        </a:rPr>
                        <a:t>履</a:t>
                      </a:r>
                      <a:r>
                        <a:rPr sz="1000" spc="-140" dirty="0">
                          <a:latin typeface="MS Gothic"/>
                          <a:cs typeface="MS Gothic"/>
                        </a:rPr>
                        <a:t>歴</a:t>
                      </a:r>
                      <a:r>
                        <a:rPr sz="1000" spc="-130" dirty="0">
                          <a:latin typeface="MS Gothic"/>
                          <a:cs typeface="MS Gothic"/>
                        </a:rPr>
                        <a:t>事項全部証</a:t>
                      </a:r>
                      <a:r>
                        <a:rPr sz="1000" spc="-120" dirty="0">
                          <a:latin typeface="MS Gothic"/>
                          <a:cs typeface="MS Gothic"/>
                        </a:rPr>
                        <a:t>明</a:t>
                      </a:r>
                      <a:r>
                        <a:rPr sz="1000" spc="-180" dirty="0">
                          <a:latin typeface="MS Gothic"/>
                          <a:cs typeface="MS Gothic"/>
                        </a:rPr>
                        <a:t>書</a:t>
                      </a:r>
                      <a:r>
                        <a:rPr sz="1000" spc="-130" dirty="0">
                          <a:latin typeface="MS Gothic"/>
                          <a:cs typeface="MS Gothic"/>
                        </a:rPr>
                        <a:t>（所在地の</a:t>
                      </a:r>
                      <a:r>
                        <a:rPr sz="1000" spc="-140" dirty="0">
                          <a:latin typeface="MS Gothic"/>
                          <a:cs typeface="MS Gothic"/>
                        </a:rPr>
                        <a:t>変</a:t>
                      </a:r>
                      <a:r>
                        <a:rPr sz="1000" spc="-120" dirty="0">
                          <a:latin typeface="MS Gothic"/>
                          <a:cs typeface="MS Gothic"/>
                        </a:rPr>
                        <a:t>更</a:t>
                      </a:r>
                      <a:r>
                        <a:rPr sz="1000" spc="5" dirty="0">
                          <a:latin typeface="MS Gothic"/>
                          <a:cs typeface="MS Gothic"/>
                        </a:rPr>
                        <a:t>の</a:t>
                      </a:r>
                      <a:endParaRPr sz="1000">
                        <a:latin typeface="MS Gothic"/>
                        <a:cs typeface="MS Gothic"/>
                      </a:endParaRPr>
                    </a:p>
                    <a:p>
                      <a:pPr marL="179705" marR="12065">
                        <a:lnSpc>
                          <a:spcPct val="100000"/>
                        </a:lnSpc>
                        <a:spcBef>
                          <a:spcPts val="95"/>
                        </a:spcBef>
                      </a:pPr>
                      <a:r>
                        <a:rPr sz="1000" spc="-135" dirty="0">
                          <a:latin typeface="MS Gothic"/>
                          <a:cs typeface="MS Gothic"/>
                        </a:rPr>
                        <a:t>場合</a:t>
                      </a:r>
                      <a:r>
                        <a:rPr sz="1000" dirty="0">
                          <a:latin typeface="MS Gothic"/>
                          <a:cs typeface="MS Gothic"/>
                        </a:rPr>
                        <a:t>）</a:t>
                      </a:r>
                      <a:endParaRPr sz="1000">
                        <a:latin typeface="MS Gothic"/>
                        <a:cs typeface="MS Gothic"/>
                      </a:endParaRPr>
                    </a:p>
                    <a:p>
                      <a:pPr marL="67945" marR="12065">
                        <a:lnSpc>
                          <a:spcPct val="100000"/>
                        </a:lnSpc>
                        <a:spcBef>
                          <a:spcPts val="95"/>
                        </a:spcBef>
                      </a:pPr>
                      <a:r>
                        <a:rPr sz="1000" spc="-135" dirty="0">
                          <a:latin typeface="MS Gothic"/>
                          <a:cs typeface="MS Gothic"/>
                        </a:rPr>
                        <a:t>②写真（外</a:t>
                      </a:r>
                      <a:r>
                        <a:rPr sz="1000" spc="-145" dirty="0">
                          <a:latin typeface="MS Gothic"/>
                          <a:cs typeface="MS Gothic"/>
                        </a:rPr>
                        <a:t>観</a:t>
                      </a:r>
                      <a:r>
                        <a:rPr sz="1000" spc="-125" dirty="0">
                          <a:latin typeface="MS Gothic"/>
                          <a:cs typeface="MS Gothic"/>
                        </a:rPr>
                        <a:t>・</a:t>
                      </a:r>
                      <a:r>
                        <a:rPr sz="1000" spc="-145" dirty="0">
                          <a:latin typeface="MS Gothic"/>
                          <a:cs typeface="MS Gothic"/>
                        </a:rPr>
                        <a:t>入</a:t>
                      </a:r>
                      <a:r>
                        <a:rPr sz="1000" spc="-135" dirty="0">
                          <a:latin typeface="MS Gothic"/>
                          <a:cs typeface="MS Gothic"/>
                        </a:rPr>
                        <a:t>口・内部が</a:t>
                      </a:r>
                      <a:r>
                        <a:rPr sz="1000" spc="-125" dirty="0">
                          <a:latin typeface="MS Gothic"/>
                          <a:cs typeface="MS Gothic"/>
                        </a:rPr>
                        <a:t>わ</a:t>
                      </a:r>
                      <a:r>
                        <a:rPr sz="1000" spc="-135" dirty="0">
                          <a:latin typeface="MS Gothic"/>
                          <a:cs typeface="MS Gothic"/>
                        </a:rPr>
                        <a:t>かるもの</a:t>
                      </a:r>
                      <a:r>
                        <a:rPr sz="1000" spc="80" dirty="0">
                          <a:latin typeface="MS Gothic"/>
                          <a:cs typeface="MS Gothic"/>
                        </a:rPr>
                        <a:t>各</a:t>
                      </a:r>
                      <a:r>
                        <a:rPr sz="1000" dirty="0">
                          <a:latin typeface="MS Gothic"/>
                          <a:cs typeface="MS Gothic"/>
                        </a:rPr>
                        <a:t>1</a:t>
                      </a:r>
                      <a:r>
                        <a:rPr sz="1000" spc="-350" dirty="0">
                          <a:latin typeface="MS Gothic"/>
                          <a:cs typeface="MS Gothic"/>
                        </a:rPr>
                        <a:t> </a:t>
                      </a:r>
                      <a:r>
                        <a:rPr sz="1000" spc="-125" dirty="0">
                          <a:latin typeface="MS Gothic"/>
                          <a:cs typeface="MS Gothic"/>
                        </a:rPr>
                        <a:t>部</a:t>
                      </a:r>
                      <a:r>
                        <a:rPr sz="1000" dirty="0">
                          <a:latin typeface="MS Gothic"/>
                          <a:cs typeface="MS Gothic"/>
                        </a:rPr>
                        <a:t>）</a:t>
                      </a:r>
                      <a:endParaRPr sz="1000">
                        <a:latin typeface="MS Gothic"/>
                        <a:cs typeface="MS Gothic"/>
                      </a:endParaRPr>
                    </a:p>
                    <a:p>
                      <a:pPr marL="153670" marR="62230" indent="-85725">
                        <a:lnSpc>
                          <a:spcPct val="107300"/>
                        </a:lnSpc>
                        <a:spcBef>
                          <a:spcPts val="25"/>
                        </a:spcBef>
                      </a:pPr>
                      <a:r>
                        <a:rPr sz="800" spc="-150" dirty="0">
                          <a:latin typeface="MS Gothic"/>
                          <a:cs typeface="MS Gothic"/>
                        </a:rPr>
                        <a:t>※</a:t>
                      </a:r>
                      <a:r>
                        <a:rPr sz="800" spc="-140" dirty="0">
                          <a:latin typeface="MS Gothic"/>
                          <a:cs typeface="MS Gothic"/>
                        </a:rPr>
                        <a:t>写真を</a:t>
                      </a:r>
                      <a:r>
                        <a:rPr sz="800" spc="-150" dirty="0">
                          <a:latin typeface="MS Gothic"/>
                          <a:cs typeface="MS Gothic"/>
                        </a:rPr>
                        <a:t>貼</a:t>
                      </a:r>
                      <a:r>
                        <a:rPr sz="800" spc="-135" dirty="0">
                          <a:latin typeface="MS Gothic"/>
                          <a:cs typeface="MS Gothic"/>
                        </a:rPr>
                        <a:t>付</a:t>
                      </a:r>
                      <a:r>
                        <a:rPr sz="800" spc="-150" dirty="0">
                          <a:latin typeface="MS Gothic"/>
                          <a:cs typeface="MS Gothic"/>
                        </a:rPr>
                        <a:t>し</a:t>
                      </a:r>
                      <a:r>
                        <a:rPr sz="800" spc="-135" dirty="0">
                          <a:latin typeface="MS Gothic"/>
                          <a:cs typeface="MS Gothic"/>
                        </a:rPr>
                        <a:t>た</a:t>
                      </a:r>
                      <a:r>
                        <a:rPr sz="800" spc="-140" dirty="0">
                          <a:latin typeface="MS Gothic"/>
                          <a:cs typeface="MS Gothic"/>
                        </a:rPr>
                        <a:t>用</a:t>
                      </a:r>
                      <a:r>
                        <a:rPr sz="800" spc="-150" dirty="0">
                          <a:latin typeface="MS Gothic"/>
                          <a:cs typeface="MS Gothic"/>
                        </a:rPr>
                        <a:t>紙</a:t>
                      </a:r>
                      <a:r>
                        <a:rPr sz="800" spc="-135" dirty="0">
                          <a:latin typeface="MS Gothic"/>
                          <a:cs typeface="MS Gothic"/>
                        </a:rPr>
                        <a:t>余</a:t>
                      </a:r>
                      <a:r>
                        <a:rPr sz="800" spc="-150" dirty="0">
                          <a:latin typeface="MS Gothic"/>
                          <a:cs typeface="MS Gothic"/>
                        </a:rPr>
                        <a:t>白</a:t>
                      </a:r>
                      <a:r>
                        <a:rPr sz="800" spc="-135" dirty="0">
                          <a:latin typeface="MS Gothic"/>
                          <a:cs typeface="MS Gothic"/>
                        </a:rPr>
                        <a:t>に</a:t>
                      </a:r>
                      <a:r>
                        <a:rPr sz="800" spc="-335" dirty="0">
                          <a:latin typeface="MS Gothic"/>
                          <a:cs typeface="MS Gothic"/>
                        </a:rPr>
                        <a:t>、</a:t>
                      </a:r>
                      <a:r>
                        <a:rPr sz="800" spc="-135" dirty="0">
                          <a:latin typeface="MS Gothic"/>
                          <a:cs typeface="MS Gothic"/>
                        </a:rPr>
                        <a:t>営</a:t>
                      </a:r>
                      <a:r>
                        <a:rPr sz="800" spc="-150" dirty="0">
                          <a:latin typeface="MS Gothic"/>
                          <a:cs typeface="MS Gothic"/>
                        </a:rPr>
                        <a:t>業所</a:t>
                      </a:r>
                      <a:r>
                        <a:rPr sz="800" spc="-135" dirty="0">
                          <a:latin typeface="MS Gothic"/>
                          <a:cs typeface="MS Gothic"/>
                        </a:rPr>
                        <a:t>の</a:t>
                      </a:r>
                      <a:r>
                        <a:rPr sz="800" spc="-140" dirty="0">
                          <a:latin typeface="MS Gothic"/>
                          <a:cs typeface="MS Gothic"/>
                        </a:rPr>
                        <a:t>使</a:t>
                      </a:r>
                      <a:r>
                        <a:rPr sz="800" spc="-150" dirty="0">
                          <a:latin typeface="MS Gothic"/>
                          <a:cs typeface="MS Gothic"/>
                        </a:rPr>
                        <a:t>用</a:t>
                      </a:r>
                      <a:r>
                        <a:rPr sz="800" spc="-135" dirty="0">
                          <a:latin typeface="MS Gothic"/>
                          <a:cs typeface="MS Gothic"/>
                        </a:rPr>
                        <a:t>権</a:t>
                      </a:r>
                      <a:r>
                        <a:rPr sz="800" spc="-150" dirty="0">
                          <a:latin typeface="MS Gothic"/>
                          <a:cs typeface="MS Gothic"/>
                        </a:rPr>
                        <a:t>原が</a:t>
                      </a:r>
                      <a:r>
                        <a:rPr sz="800" spc="-135" dirty="0">
                          <a:latin typeface="MS Gothic"/>
                          <a:cs typeface="MS Gothic"/>
                        </a:rPr>
                        <a:t>自</a:t>
                      </a:r>
                      <a:r>
                        <a:rPr sz="800" spc="-150" dirty="0">
                          <a:latin typeface="MS Gothic"/>
                          <a:cs typeface="MS Gothic"/>
                        </a:rPr>
                        <a:t>己</a:t>
                      </a:r>
                      <a:r>
                        <a:rPr sz="800" spc="-135" dirty="0">
                          <a:latin typeface="MS Gothic"/>
                          <a:cs typeface="MS Gothic"/>
                        </a:rPr>
                        <a:t>所</a:t>
                      </a:r>
                      <a:r>
                        <a:rPr sz="800" spc="-140" dirty="0">
                          <a:latin typeface="MS Gothic"/>
                          <a:cs typeface="MS Gothic"/>
                        </a:rPr>
                        <a:t>有</a:t>
                      </a:r>
                      <a:r>
                        <a:rPr sz="800" spc="-150" dirty="0">
                          <a:latin typeface="MS Gothic"/>
                          <a:cs typeface="MS Gothic"/>
                        </a:rPr>
                        <a:t>又</a:t>
                      </a:r>
                      <a:r>
                        <a:rPr sz="800" spc="-135" dirty="0">
                          <a:latin typeface="MS Gothic"/>
                          <a:cs typeface="MS Gothic"/>
                        </a:rPr>
                        <a:t>は</a:t>
                      </a:r>
                      <a:r>
                        <a:rPr sz="800" dirty="0">
                          <a:latin typeface="MS Gothic"/>
                          <a:cs typeface="MS Gothic"/>
                        </a:rPr>
                        <a:t>賃 </a:t>
                      </a:r>
                      <a:r>
                        <a:rPr sz="800" spc="-135" dirty="0">
                          <a:latin typeface="MS Gothic"/>
                          <a:cs typeface="MS Gothic"/>
                        </a:rPr>
                        <a:t>貸借</a:t>
                      </a:r>
                      <a:r>
                        <a:rPr sz="800" spc="-120" dirty="0">
                          <a:latin typeface="MS Gothic"/>
                          <a:cs typeface="MS Gothic"/>
                        </a:rPr>
                        <a:t>等</a:t>
                      </a:r>
                      <a:r>
                        <a:rPr sz="800" spc="-125" dirty="0">
                          <a:latin typeface="MS Gothic"/>
                          <a:cs typeface="MS Gothic"/>
                        </a:rPr>
                        <a:t>の</a:t>
                      </a:r>
                      <a:r>
                        <a:rPr sz="800" spc="-135" dirty="0">
                          <a:latin typeface="MS Gothic"/>
                          <a:cs typeface="MS Gothic"/>
                        </a:rPr>
                        <a:t>別</a:t>
                      </a:r>
                      <a:r>
                        <a:rPr sz="800" spc="-120" dirty="0">
                          <a:latin typeface="MS Gothic"/>
                          <a:cs typeface="MS Gothic"/>
                        </a:rPr>
                        <a:t>を</a:t>
                      </a:r>
                      <a:r>
                        <a:rPr sz="800" spc="-135" dirty="0">
                          <a:latin typeface="MS Gothic"/>
                          <a:cs typeface="MS Gothic"/>
                        </a:rPr>
                        <a:t>記</a:t>
                      </a:r>
                      <a:r>
                        <a:rPr sz="800" spc="-120" dirty="0">
                          <a:latin typeface="MS Gothic"/>
                          <a:cs typeface="MS Gothic"/>
                        </a:rPr>
                        <a:t>入</a:t>
                      </a:r>
                      <a:r>
                        <a:rPr sz="800" spc="-135" dirty="0">
                          <a:latin typeface="MS Gothic"/>
                          <a:cs typeface="MS Gothic"/>
                        </a:rPr>
                        <a:t>す</a:t>
                      </a:r>
                      <a:r>
                        <a:rPr sz="800" spc="-125" dirty="0">
                          <a:latin typeface="MS Gothic"/>
                          <a:cs typeface="MS Gothic"/>
                        </a:rPr>
                        <a:t>る</a:t>
                      </a:r>
                      <a:r>
                        <a:rPr sz="800" spc="-120" dirty="0">
                          <a:latin typeface="MS Gothic"/>
                          <a:cs typeface="MS Gothic"/>
                        </a:rPr>
                        <a:t>こ</a:t>
                      </a:r>
                      <a:r>
                        <a:rPr sz="800" spc="15" dirty="0">
                          <a:latin typeface="MS Gothic"/>
                          <a:cs typeface="MS Gothic"/>
                        </a:rPr>
                        <a:t>と</a:t>
                      </a:r>
                      <a:endParaRPr sz="800">
                        <a:latin typeface="MS Gothic"/>
                        <a:cs typeface="MS Gothic"/>
                      </a:endParaRPr>
                    </a:p>
                  </a:txBody>
                  <a:tcPr marL="0" marR="0" marT="381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0"/>
                  </a:ext>
                </a:extLst>
              </a:tr>
              <a:tr h="888545">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tcPr>
                </a:tc>
                <a:tc hMerge="1">
                  <a:txBody>
                    <a:bodyPr/>
                    <a:lstStyle/>
                    <a:p>
                      <a:endParaRPr/>
                    </a:p>
                  </a:txBody>
                  <a:tcPr marL="0" marR="0" marT="0" marB="0"/>
                </a:tc>
                <a:tc rowSpan="5">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15"/>
                        </a:spcBef>
                      </a:pPr>
                      <a:endParaRPr sz="1450">
                        <a:latin typeface="Times New Roman"/>
                        <a:cs typeface="Times New Roman"/>
                      </a:endParaRPr>
                    </a:p>
                    <a:p>
                      <a:pPr marL="62230" marR="92710">
                        <a:lnSpc>
                          <a:spcPct val="108000"/>
                        </a:lnSpc>
                      </a:pPr>
                      <a:r>
                        <a:rPr sz="1000" spc="-75" dirty="0">
                          <a:latin typeface="MS Gothic"/>
                          <a:cs typeface="MS Gothic"/>
                        </a:rPr>
                        <a:t>(</a:t>
                      </a:r>
                      <a:r>
                        <a:rPr sz="1000" spc="-65" dirty="0">
                          <a:latin typeface="MS Gothic"/>
                          <a:cs typeface="MS Gothic"/>
                        </a:rPr>
                        <a:t>1)</a:t>
                      </a:r>
                      <a:r>
                        <a:rPr sz="1000" spc="-135" dirty="0">
                          <a:latin typeface="MS Gothic"/>
                          <a:cs typeface="MS Gothic"/>
                        </a:rPr>
                        <a:t>変更届出書</a:t>
                      </a:r>
                      <a:r>
                        <a:rPr sz="1000" spc="-145" dirty="0">
                          <a:latin typeface="MS Gothic"/>
                          <a:cs typeface="MS Gothic"/>
                        </a:rPr>
                        <a:t>（</a:t>
                      </a:r>
                      <a:r>
                        <a:rPr sz="1000" spc="-135" dirty="0">
                          <a:latin typeface="MS Gothic"/>
                          <a:cs typeface="MS Gothic"/>
                        </a:rPr>
                        <a:t>第二面も</a:t>
                      </a:r>
                      <a:r>
                        <a:rPr sz="1000" dirty="0">
                          <a:latin typeface="MS Gothic"/>
                          <a:cs typeface="MS Gothic"/>
                        </a:rPr>
                        <a:t>）  </a:t>
                      </a:r>
                      <a:r>
                        <a:rPr sz="1000" spc="-65" dirty="0">
                          <a:latin typeface="MS Gothic"/>
                          <a:cs typeface="MS Gothic"/>
                        </a:rPr>
                        <a:t>(2)</a:t>
                      </a:r>
                      <a:r>
                        <a:rPr sz="1000" spc="-130" dirty="0">
                          <a:latin typeface="MS Gothic"/>
                          <a:cs typeface="MS Gothic"/>
                        </a:rPr>
                        <a:t>専任技術者</a:t>
                      </a:r>
                      <a:r>
                        <a:rPr sz="1000" spc="-140" dirty="0">
                          <a:latin typeface="MS Gothic"/>
                          <a:cs typeface="MS Gothic"/>
                        </a:rPr>
                        <a:t>一</a:t>
                      </a:r>
                      <a:r>
                        <a:rPr sz="1000" spc="-130" dirty="0">
                          <a:latin typeface="MS Gothic"/>
                          <a:cs typeface="MS Gothic"/>
                        </a:rPr>
                        <a:t>覧</a:t>
                      </a:r>
                      <a:r>
                        <a:rPr sz="1000" spc="5" dirty="0">
                          <a:latin typeface="MS Gothic"/>
                          <a:cs typeface="MS Gothic"/>
                        </a:rPr>
                        <a:t>表</a:t>
                      </a:r>
                      <a:endParaRPr sz="1000">
                        <a:latin typeface="MS Gothic"/>
                        <a:cs typeface="MS Gothic"/>
                      </a:endParaRPr>
                    </a:p>
                    <a:p>
                      <a:pPr marL="238125" indent="-176530">
                        <a:lnSpc>
                          <a:spcPct val="100000"/>
                        </a:lnSpc>
                        <a:spcBef>
                          <a:spcPts val="95"/>
                        </a:spcBef>
                        <a:buSzPct val="90000"/>
                        <a:buAutoNum type="arabicParenBoth" startAt="3"/>
                        <a:tabLst>
                          <a:tab pos="238760" algn="l"/>
                        </a:tabLst>
                      </a:pPr>
                      <a:r>
                        <a:rPr sz="1000" spc="-135" dirty="0">
                          <a:latin typeface="MS Gothic"/>
                          <a:cs typeface="MS Gothic"/>
                        </a:rPr>
                        <a:t>誓約</a:t>
                      </a:r>
                      <a:r>
                        <a:rPr sz="1000" dirty="0">
                          <a:latin typeface="MS Gothic"/>
                          <a:cs typeface="MS Gothic"/>
                        </a:rPr>
                        <a:t>書</a:t>
                      </a:r>
                      <a:endParaRPr sz="1000">
                        <a:latin typeface="MS Gothic"/>
                        <a:cs typeface="MS Gothic"/>
                      </a:endParaRPr>
                    </a:p>
                    <a:p>
                      <a:pPr marL="173355" marR="38735" indent="-111760">
                        <a:lnSpc>
                          <a:spcPct val="108000"/>
                        </a:lnSpc>
                        <a:buSzPct val="90000"/>
                        <a:buAutoNum type="arabicParenBoth" startAt="3"/>
                        <a:tabLst>
                          <a:tab pos="238760" algn="l"/>
                        </a:tabLst>
                      </a:pPr>
                      <a:r>
                        <a:rPr sz="1000" spc="-105" dirty="0">
                          <a:latin typeface="MS Gothic"/>
                          <a:cs typeface="MS Gothic"/>
                        </a:rPr>
                        <a:t>建</a:t>
                      </a:r>
                      <a:r>
                        <a:rPr sz="1000" spc="-95" dirty="0">
                          <a:latin typeface="MS Gothic"/>
                          <a:cs typeface="MS Gothic"/>
                        </a:rPr>
                        <a:t>設</a:t>
                      </a:r>
                      <a:r>
                        <a:rPr sz="1000" spc="-105" dirty="0">
                          <a:latin typeface="MS Gothic"/>
                          <a:cs typeface="MS Gothic"/>
                        </a:rPr>
                        <a:t>業法</a:t>
                      </a:r>
                      <a:r>
                        <a:rPr sz="1000" spc="-85" dirty="0">
                          <a:latin typeface="MS Gothic"/>
                          <a:cs typeface="MS Gothic"/>
                        </a:rPr>
                        <a:t>施</a:t>
                      </a:r>
                      <a:r>
                        <a:rPr sz="1000" spc="-95" dirty="0">
                          <a:latin typeface="MS Gothic"/>
                          <a:cs typeface="MS Gothic"/>
                        </a:rPr>
                        <a:t>行</a:t>
                      </a:r>
                      <a:r>
                        <a:rPr sz="1000" spc="-105" dirty="0">
                          <a:latin typeface="MS Gothic"/>
                          <a:cs typeface="MS Gothic"/>
                        </a:rPr>
                        <a:t>令</a:t>
                      </a:r>
                      <a:r>
                        <a:rPr sz="1000" spc="-95" dirty="0">
                          <a:latin typeface="MS Gothic"/>
                          <a:cs typeface="MS Gothic"/>
                        </a:rPr>
                        <a:t>第３条</a:t>
                      </a:r>
                      <a:r>
                        <a:rPr sz="1000" dirty="0">
                          <a:latin typeface="MS Gothic"/>
                          <a:cs typeface="MS Gothic"/>
                        </a:rPr>
                        <a:t>に </a:t>
                      </a:r>
                      <a:r>
                        <a:rPr sz="1000" spc="-130" dirty="0">
                          <a:latin typeface="MS Gothic"/>
                          <a:cs typeface="MS Gothic"/>
                        </a:rPr>
                        <a:t>規定する</a:t>
                      </a:r>
                      <a:r>
                        <a:rPr sz="1000" spc="-140" dirty="0">
                          <a:latin typeface="MS Gothic"/>
                          <a:cs typeface="MS Gothic"/>
                        </a:rPr>
                        <a:t>使</a:t>
                      </a:r>
                      <a:r>
                        <a:rPr sz="1000" spc="-130" dirty="0">
                          <a:latin typeface="MS Gothic"/>
                          <a:cs typeface="MS Gothic"/>
                        </a:rPr>
                        <a:t>用人の一覧</a:t>
                      </a:r>
                      <a:r>
                        <a:rPr sz="1000" spc="5" dirty="0">
                          <a:latin typeface="MS Gothic"/>
                          <a:cs typeface="MS Gothic"/>
                        </a:rPr>
                        <a:t>表</a:t>
                      </a:r>
                      <a:endParaRPr sz="1000">
                        <a:latin typeface="MS Gothic"/>
                        <a:cs typeface="MS Gothic"/>
                      </a:endParaRPr>
                    </a:p>
                    <a:p>
                      <a:pPr marL="62230" marR="110489">
                        <a:lnSpc>
                          <a:spcPct val="108000"/>
                        </a:lnSpc>
                        <a:buSzPct val="90000"/>
                        <a:buAutoNum type="arabicParenBoth" startAt="3"/>
                        <a:tabLst>
                          <a:tab pos="238760" algn="l"/>
                        </a:tabLst>
                      </a:pPr>
                      <a:r>
                        <a:rPr sz="1000" spc="-130" dirty="0">
                          <a:latin typeface="MS Gothic"/>
                          <a:cs typeface="MS Gothic"/>
                        </a:rPr>
                        <a:t>健康保険等</a:t>
                      </a:r>
                      <a:r>
                        <a:rPr sz="1000" spc="-140" dirty="0">
                          <a:latin typeface="MS Gothic"/>
                          <a:cs typeface="MS Gothic"/>
                        </a:rPr>
                        <a:t>の</a:t>
                      </a:r>
                      <a:r>
                        <a:rPr sz="1000" spc="-130" dirty="0">
                          <a:latin typeface="MS Gothic"/>
                          <a:cs typeface="MS Gothic"/>
                        </a:rPr>
                        <a:t>加入状</a:t>
                      </a:r>
                      <a:r>
                        <a:rPr sz="1000" spc="5" dirty="0">
                          <a:latin typeface="MS Gothic"/>
                          <a:cs typeface="MS Gothic"/>
                        </a:rPr>
                        <a:t>況 </a:t>
                      </a:r>
                      <a:r>
                        <a:rPr sz="1000" spc="-75" dirty="0">
                          <a:latin typeface="MS Gothic"/>
                          <a:cs typeface="MS Gothic"/>
                        </a:rPr>
                        <a:t>(</a:t>
                      </a:r>
                      <a:r>
                        <a:rPr sz="1000" spc="-65" dirty="0">
                          <a:latin typeface="MS Gothic"/>
                          <a:cs typeface="MS Gothic"/>
                        </a:rPr>
                        <a:t>6)</a:t>
                      </a:r>
                      <a:r>
                        <a:rPr sz="1000" spc="-135" dirty="0">
                          <a:latin typeface="MS Gothic"/>
                          <a:cs typeface="MS Gothic"/>
                        </a:rPr>
                        <a:t>専任技術者</a:t>
                      </a:r>
                      <a:r>
                        <a:rPr sz="1000" spc="-145" dirty="0">
                          <a:latin typeface="MS Gothic"/>
                          <a:cs typeface="MS Gothic"/>
                        </a:rPr>
                        <a:t>証</a:t>
                      </a:r>
                      <a:r>
                        <a:rPr sz="1000" spc="-135" dirty="0">
                          <a:latin typeface="MS Gothic"/>
                          <a:cs typeface="MS Gothic"/>
                        </a:rPr>
                        <a:t>明</a:t>
                      </a:r>
                      <a:r>
                        <a:rPr sz="1000" dirty="0">
                          <a:latin typeface="MS Gothic"/>
                          <a:cs typeface="MS Gothic"/>
                        </a:rPr>
                        <a:t>書</a:t>
                      </a:r>
                      <a:r>
                        <a:rPr sz="1000" spc="-340" dirty="0">
                          <a:latin typeface="MS Gothic"/>
                          <a:cs typeface="MS Gothic"/>
                        </a:rPr>
                        <a:t> </a:t>
                      </a:r>
                      <a:r>
                        <a:rPr sz="1000" spc="-65" dirty="0">
                          <a:latin typeface="MS Gothic"/>
                          <a:cs typeface="MS Gothic"/>
                        </a:rPr>
                        <a:t>(</a:t>
                      </a:r>
                      <a:r>
                        <a:rPr sz="1000" spc="-135" dirty="0">
                          <a:latin typeface="MS Gothic"/>
                          <a:cs typeface="MS Gothic"/>
                        </a:rPr>
                        <a:t>新</a:t>
                      </a:r>
                      <a:r>
                        <a:rPr sz="1000" dirty="0">
                          <a:latin typeface="MS Gothic"/>
                          <a:cs typeface="MS Gothic"/>
                        </a:rPr>
                        <a:t>規</a:t>
                      </a:r>
                      <a:endParaRPr sz="1000">
                        <a:latin typeface="MS Gothic"/>
                        <a:cs typeface="MS Gothic"/>
                      </a:endParaRPr>
                    </a:p>
                    <a:p>
                      <a:pPr marL="173355">
                        <a:lnSpc>
                          <a:spcPct val="100000"/>
                        </a:lnSpc>
                        <a:spcBef>
                          <a:spcPts val="100"/>
                        </a:spcBef>
                      </a:pPr>
                      <a:r>
                        <a:rPr sz="1000" spc="-135" dirty="0">
                          <a:latin typeface="MS Gothic"/>
                          <a:cs typeface="MS Gothic"/>
                        </a:rPr>
                        <a:t>・変更</a:t>
                      </a:r>
                      <a:r>
                        <a:rPr sz="1000" dirty="0">
                          <a:latin typeface="MS Gothic"/>
                          <a:cs typeface="MS Gothic"/>
                        </a:rPr>
                        <a:t>)</a:t>
                      </a:r>
                      <a:endParaRPr sz="1000">
                        <a:latin typeface="MS Gothic"/>
                        <a:cs typeface="MS Gothic"/>
                      </a:endParaRPr>
                    </a:p>
                    <a:p>
                      <a:pPr marL="173355" marR="38735" indent="-111760">
                        <a:lnSpc>
                          <a:spcPct val="108000"/>
                        </a:lnSpc>
                      </a:pPr>
                      <a:r>
                        <a:rPr sz="1000" spc="-75" dirty="0">
                          <a:latin typeface="MS Gothic"/>
                          <a:cs typeface="MS Gothic"/>
                        </a:rPr>
                        <a:t>(</a:t>
                      </a:r>
                      <a:r>
                        <a:rPr sz="1000" spc="-65" dirty="0">
                          <a:latin typeface="MS Gothic"/>
                          <a:cs typeface="MS Gothic"/>
                        </a:rPr>
                        <a:t>7</a:t>
                      </a:r>
                      <a:r>
                        <a:rPr sz="1000" spc="-25" dirty="0">
                          <a:latin typeface="MS Gothic"/>
                          <a:cs typeface="MS Gothic"/>
                        </a:rPr>
                        <a:t>)</a:t>
                      </a:r>
                      <a:r>
                        <a:rPr sz="1000" spc="-105" dirty="0">
                          <a:latin typeface="MS Gothic"/>
                          <a:cs typeface="MS Gothic"/>
                        </a:rPr>
                        <a:t>建</a:t>
                      </a:r>
                      <a:r>
                        <a:rPr sz="1000" spc="-95" dirty="0">
                          <a:latin typeface="MS Gothic"/>
                          <a:cs typeface="MS Gothic"/>
                        </a:rPr>
                        <a:t>設</a:t>
                      </a:r>
                      <a:r>
                        <a:rPr sz="1000" spc="-105" dirty="0">
                          <a:latin typeface="MS Gothic"/>
                          <a:cs typeface="MS Gothic"/>
                        </a:rPr>
                        <a:t>業法</a:t>
                      </a:r>
                      <a:r>
                        <a:rPr sz="1000" spc="-85" dirty="0">
                          <a:latin typeface="MS Gothic"/>
                          <a:cs typeface="MS Gothic"/>
                        </a:rPr>
                        <a:t>施</a:t>
                      </a:r>
                      <a:r>
                        <a:rPr sz="1000" spc="-95" dirty="0">
                          <a:latin typeface="MS Gothic"/>
                          <a:cs typeface="MS Gothic"/>
                        </a:rPr>
                        <a:t>行</a:t>
                      </a:r>
                      <a:r>
                        <a:rPr sz="1000" spc="-105" dirty="0">
                          <a:latin typeface="MS Gothic"/>
                          <a:cs typeface="MS Gothic"/>
                        </a:rPr>
                        <a:t>令</a:t>
                      </a:r>
                      <a:r>
                        <a:rPr sz="1000" spc="-95" dirty="0">
                          <a:latin typeface="MS Gothic"/>
                          <a:cs typeface="MS Gothic"/>
                        </a:rPr>
                        <a:t>第３条</a:t>
                      </a:r>
                      <a:r>
                        <a:rPr sz="1000" dirty="0">
                          <a:latin typeface="MS Gothic"/>
                          <a:cs typeface="MS Gothic"/>
                        </a:rPr>
                        <a:t>に </a:t>
                      </a:r>
                      <a:r>
                        <a:rPr sz="1000" spc="-130" dirty="0">
                          <a:latin typeface="MS Gothic"/>
                          <a:cs typeface="MS Gothic"/>
                        </a:rPr>
                        <a:t>規定する</a:t>
                      </a:r>
                      <a:r>
                        <a:rPr sz="1000" spc="-140" dirty="0">
                          <a:latin typeface="MS Gothic"/>
                          <a:cs typeface="MS Gothic"/>
                        </a:rPr>
                        <a:t>使</a:t>
                      </a:r>
                      <a:r>
                        <a:rPr sz="1000" spc="-130" dirty="0">
                          <a:latin typeface="MS Gothic"/>
                          <a:cs typeface="MS Gothic"/>
                        </a:rPr>
                        <a:t>用人の調</a:t>
                      </a:r>
                      <a:r>
                        <a:rPr sz="1000" spc="5" dirty="0">
                          <a:latin typeface="MS Gothic"/>
                          <a:cs typeface="MS Gothic"/>
                        </a:rPr>
                        <a:t>書</a:t>
                      </a:r>
                      <a:endParaRPr sz="1000">
                        <a:latin typeface="MS Gothic"/>
                        <a:cs typeface="MS Gothic"/>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2065">
                        <a:lnSpc>
                          <a:spcPct val="100000"/>
                        </a:lnSpc>
                        <a:spcBef>
                          <a:spcPts val="5"/>
                        </a:spcBef>
                      </a:pPr>
                      <a:endParaRPr sz="1450">
                        <a:latin typeface="Times New Roman"/>
                        <a:cs typeface="Times New Roman"/>
                      </a:endParaRPr>
                    </a:p>
                    <a:p>
                      <a:pPr marL="62230" marR="12065">
                        <a:lnSpc>
                          <a:spcPct val="100000"/>
                        </a:lnSpc>
                        <a:spcBef>
                          <a:spcPts val="5"/>
                        </a:spcBef>
                      </a:pPr>
                      <a:r>
                        <a:rPr sz="1000" spc="-135" dirty="0">
                          <a:latin typeface="MS Gothic"/>
                          <a:cs typeface="MS Gothic"/>
                        </a:rPr>
                        <a:t>〈営業所関</a:t>
                      </a:r>
                      <a:r>
                        <a:rPr sz="1000" spc="-145" dirty="0">
                          <a:latin typeface="MS Gothic"/>
                          <a:cs typeface="MS Gothic"/>
                        </a:rPr>
                        <a:t>係</a:t>
                      </a:r>
                      <a:r>
                        <a:rPr sz="1000" dirty="0">
                          <a:latin typeface="MS Gothic"/>
                          <a:cs typeface="MS Gothic"/>
                        </a:rPr>
                        <a:t>〉</a:t>
                      </a:r>
                      <a:endParaRPr sz="1000">
                        <a:latin typeface="MS Gothic"/>
                        <a:cs typeface="MS Gothic"/>
                      </a:endParaRPr>
                    </a:p>
                    <a:p>
                      <a:pPr marL="237490">
                        <a:lnSpc>
                          <a:spcPct val="100000"/>
                        </a:lnSpc>
                        <a:spcBef>
                          <a:spcPts val="95"/>
                        </a:spcBef>
                      </a:pPr>
                      <a:r>
                        <a:rPr sz="1000" spc="-135" dirty="0">
                          <a:latin typeface="MS Gothic"/>
                          <a:cs typeface="MS Gothic"/>
                        </a:rPr>
                        <a:t>①写</a:t>
                      </a:r>
                      <a:r>
                        <a:rPr sz="1000" spc="-155" dirty="0">
                          <a:latin typeface="MS Gothic"/>
                          <a:cs typeface="MS Gothic"/>
                        </a:rPr>
                        <a:t>真</a:t>
                      </a:r>
                      <a:r>
                        <a:rPr sz="1000" spc="-135" dirty="0">
                          <a:latin typeface="MS Gothic"/>
                          <a:cs typeface="MS Gothic"/>
                        </a:rPr>
                        <a:t>（外観・入口・内</a:t>
                      </a:r>
                      <a:r>
                        <a:rPr sz="1000" spc="-145" dirty="0">
                          <a:latin typeface="MS Gothic"/>
                          <a:cs typeface="MS Gothic"/>
                        </a:rPr>
                        <a:t>部</a:t>
                      </a:r>
                      <a:r>
                        <a:rPr sz="1000" spc="-125" dirty="0">
                          <a:latin typeface="MS Gothic"/>
                          <a:cs typeface="MS Gothic"/>
                        </a:rPr>
                        <a:t>が</a:t>
                      </a:r>
                      <a:r>
                        <a:rPr sz="1000" spc="-145" dirty="0">
                          <a:latin typeface="MS Gothic"/>
                          <a:cs typeface="MS Gothic"/>
                        </a:rPr>
                        <a:t>わ</a:t>
                      </a:r>
                      <a:r>
                        <a:rPr sz="1000" spc="-135" dirty="0">
                          <a:latin typeface="MS Gothic"/>
                          <a:cs typeface="MS Gothic"/>
                        </a:rPr>
                        <a:t>かるもの</a:t>
                      </a:r>
                      <a:r>
                        <a:rPr sz="1000" spc="80" dirty="0">
                          <a:latin typeface="MS Gothic"/>
                          <a:cs typeface="MS Gothic"/>
                        </a:rPr>
                        <a:t>各</a:t>
                      </a:r>
                      <a:r>
                        <a:rPr sz="1000" dirty="0">
                          <a:latin typeface="MS Gothic"/>
                          <a:cs typeface="MS Gothic"/>
                        </a:rPr>
                        <a:t>1</a:t>
                      </a:r>
                      <a:r>
                        <a:rPr sz="1000" spc="-340" dirty="0">
                          <a:latin typeface="MS Gothic"/>
                          <a:cs typeface="MS Gothic"/>
                        </a:rPr>
                        <a:t> </a:t>
                      </a:r>
                      <a:r>
                        <a:rPr sz="1000" spc="-135" dirty="0">
                          <a:latin typeface="MS Gothic"/>
                          <a:cs typeface="MS Gothic"/>
                        </a:rPr>
                        <a:t>部</a:t>
                      </a:r>
                      <a:r>
                        <a:rPr sz="1000" dirty="0">
                          <a:latin typeface="MS Gothic"/>
                          <a:cs typeface="MS Gothic"/>
                        </a:rPr>
                        <a:t>）</a:t>
                      </a:r>
                      <a:endParaRPr sz="1000">
                        <a:latin typeface="MS Gothic"/>
                        <a:cs typeface="MS Gothic"/>
                      </a:endParaRPr>
                    </a:p>
                    <a:p>
                      <a:pPr marL="323215" marR="56515" indent="-85725">
                        <a:lnSpc>
                          <a:spcPct val="107300"/>
                        </a:lnSpc>
                        <a:spcBef>
                          <a:spcPts val="20"/>
                        </a:spcBef>
                      </a:pPr>
                      <a:r>
                        <a:rPr sz="800" spc="-150" dirty="0">
                          <a:latin typeface="MS Gothic"/>
                          <a:cs typeface="MS Gothic"/>
                        </a:rPr>
                        <a:t>※写</a:t>
                      </a:r>
                      <a:r>
                        <a:rPr sz="800" spc="-135" dirty="0">
                          <a:latin typeface="MS Gothic"/>
                          <a:cs typeface="MS Gothic"/>
                        </a:rPr>
                        <a:t>真</a:t>
                      </a:r>
                      <a:r>
                        <a:rPr sz="800" spc="-140" dirty="0">
                          <a:latin typeface="MS Gothic"/>
                          <a:cs typeface="MS Gothic"/>
                        </a:rPr>
                        <a:t>を</a:t>
                      </a:r>
                      <a:r>
                        <a:rPr sz="800" spc="-150" dirty="0">
                          <a:latin typeface="MS Gothic"/>
                          <a:cs typeface="MS Gothic"/>
                        </a:rPr>
                        <a:t>貼</a:t>
                      </a:r>
                      <a:r>
                        <a:rPr sz="800" spc="-135" dirty="0">
                          <a:latin typeface="MS Gothic"/>
                          <a:cs typeface="MS Gothic"/>
                        </a:rPr>
                        <a:t>付</a:t>
                      </a:r>
                      <a:r>
                        <a:rPr sz="800" spc="-150" dirty="0">
                          <a:latin typeface="MS Gothic"/>
                          <a:cs typeface="MS Gothic"/>
                        </a:rPr>
                        <a:t>し</a:t>
                      </a:r>
                      <a:r>
                        <a:rPr sz="800" spc="-135" dirty="0">
                          <a:latin typeface="MS Gothic"/>
                          <a:cs typeface="MS Gothic"/>
                        </a:rPr>
                        <a:t>た</a:t>
                      </a:r>
                      <a:r>
                        <a:rPr sz="800" spc="-150" dirty="0">
                          <a:latin typeface="MS Gothic"/>
                          <a:cs typeface="MS Gothic"/>
                        </a:rPr>
                        <a:t>用</a:t>
                      </a:r>
                      <a:r>
                        <a:rPr sz="800" spc="-140" dirty="0">
                          <a:latin typeface="MS Gothic"/>
                          <a:cs typeface="MS Gothic"/>
                        </a:rPr>
                        <a:t>紙</a:t>
                      </a:r>
                      <a:r>
                        <a:rPr sz="800" spc="-135" dirty="0">
                          <a:latin typeface="MS Gothic"/>
                          <a:cs typeface="MS Gothic"/>
                        </a:rPr>
                        <a:t>余</a:t>
                      </a:r>
                      <a:r>
                        <a:rPr sz="800" spc="-150" dirty="0">
                          <a:latin typeface="MS Gothic"/>
                          <a:cs typeface="MS Gothic"/>
                        </a:rPr>
                        <a:t>白</a:t>
                      </a:r>
                      <a:r>
                        <a:rPr sz="800" spc="-135" dirty="0">
                          <a:latin typeface="MS Gothic"/>
                          <a:cs typeface="MS Gothic"/>
                        </a:rPr>
                        <a:t>に</a:t>
                      </a:r>
                      <a:r>
                        <a:rPr sz="800" spc="-150" dirty="0">
                          <a:latin typeface="MS Gothic"/>
                          <a:cs typeface="MS Gothic"/>
                        </a:rPr>
                        <a:t>営</a:t>
                      </a:r>
                      <a:r>
                        <a:rPr sz="800" spc="-135" dirty="0">
                          <a:latin typeface="MS Gothic"/>
                          <a:cs typeface="MS Gothic"/>
                        </a:rPr>
                        <a:t>業</a:t>
                      </a:r>
                      <a:r>
                        <a:rPr sz="800" spc="-140" dirty="0">
                          <a:latin typeface="MS Gothic"/>
                          <a:cs typeface="MS Gothic"/>
                        </a:rPr>
                        <a:t>所</a:t>
                      </a:r>
                      <a:r>
                        <a:rPr sz="800" spc="-150" dirty="0">
                          <a:latin typeface="MS Gothic"/>
                          <a:cs typeface="MS Gothic"/>
                        </a:rPr>
                        <a:t>の</a:t>
                      </a:r>
                      <a:r>
                        <a:rPr sz="800" spc="-135" dirty="0">
                          <a:latin typeface="MS Gothic"/>
                          <a:cs typeface="MS Gothic"/>
                        </a:rPr>
                        <a:t>使</a:t>
                      </a:r>
                      <a:r>
                        <a:rPr sz="800" spc="-150" dirty="0">
                          <a:latin typeface="MS Gothic"/>
                          <a:cs typeface="MS Gothic"/>
                        </a:rPr>
                        <a:t>用権</a:t>
                      </a:r>
                      <a:r>
                        <a:rPr sz="800" spc="-135" dirty="0">
                          <a:latin typeface="MS Gothic"/>
                          <a:cs typeface="MS Gothic"/>
                        </a:rPr>
                        <a:t>原</a:t>
                      </a:r>
                      <a:r>
                        <a:rPr sz="800" spc="-150" dirty="0">
                          <a:latin typeface="MS Gothic"/>
                          <a:cs typeface="MS Gothic"/>
                        </a:rPr>
                        <a:t>に</a:t>
                      </a:r>
                      <a:r>
                        <a:rPr sz="800" spc="-140" dirty="0">
                          <a:latin typeface="MS Gothic"/>
                          <a:cs typeface="MS Gothic"/>
                        </a:rPr>
                        <a:t>ついて</a:t>
                      </a:r>
                      <a:r>
                        <a:rPr sz="800" spc="-254" dirty="0">
                          <a:latin typeface="MS Gothic"/>
                          <a:cs typeface="MS Gothic"/>
                        </a:rPr>
                        <a:t>、</a:t>
                      </a:r>
                      <a:r>
                        <a:rPr sz="800" spc="-150" dirty="0">
                          <a:latin typeface="MS Gothic"/>
                          <a:cs typeface="MS Gothic"/>
                        </a:rPr>
                        <a:t>自</a:t>
                      </a:r>
                      <a:r>
                        <a:rPr sz="800" dirty="0">
                          <a:latin typeface="MS Gothic"/>
                          <a:cs typeface="MS Gothic"/>
                        </a:rPr>
                        <a:t>己 </a:t>
                      </a:r>
                      <a:r>
                        <a:rPr sz="800" spc="-135" dirty="0">
                          <a:latin typeface="MS Gothic"/>
                          <a:cs typeface="MS Gothic"/>
                        </a:rPr>
                        <a:t>所有</a:t>
                      </a:r>
                      <a:r>
                        <a:rPr sz="800" spc="-120" dirty="0">
                          <a:latin typeface="MS Gothic"/>
                          <a:cs typeface="MS Gothic"/>
                        </a:rPr>
                        <a:t>又</a:t>
                      </a:r>
                      <a:r>
                        <a:rPr sz="800" spc="-125" dirty="0">
                          <a:latin typeface="MS Gothic"/>
                          <a:cs typeface="MS Gothic"/>
                        </a:rPr>
                        <a:t>は</a:t>
                      </a:r>
                      <a:r>
                        <a:rPr sz="800" spc="-135" dirty="0">
                          <a:latin typeface="MS Gothic"/>
                          <a:cs typeface="MS Gothic"/>
                        </a:rPr>
                        <a:t>賃</a:t>
                      </a:r>
                      <a:r>
                        <a:rPr sz="800" spc="-120" dirty="0">
                          <a:latin typeface="MS Gothic"/>
                          <a:cs typeface="MS Gothic"/>
                        </a:rPr>
                        <a:t>貸</a:t>
                      </a:r>
                      <a:r>
                        <a:rPr sz="800" spc="-135" dirty="0">
                          <a:latin typeface="MS Gothic"/>
                          <a:cs typeface="MS Gothic"/>
                        </a:rPr>
                        <a:t>借</a:t>
                      </a:r>
                      <a:r>
                        <a:rPr sz="800" spc="-120" dirty="0">
                          <a:latin typeface="MS Gothic"/>
                          <a:cs typeface="MS Gothic"/>
                        </a:rPr>
                        <a:t>等</a:t>
                      </a:r>
                      <a:r>
                        <a:rPr sz="800" spc="-135" dirty="0">
                          <a:latin typeface="MS Gothic"/>
                          <a:cs typeface="MS Gothic"/>
                        </a:rPr>
                        <a:t>の</a:t>
                      </a:r>
                      <a:r>
                        <a:rPr sz="800" spc="-125" dirty="0">
                          <a:latin typeface="MS Gothic"/>
                          <a:cs typeface="MS Gothic"/>
                        </a:rPr>
                        <a:t>別</a:t>
                      </a:r>
                      <a:r>
                        <a:rPr sz="800" spc="-120" dirty="0">
                          <a:latin typeface="MS Gothic"/>
                          <a:cs typeface="MS Gothic"/>
                        </a:rPr>
                        <a:t>を</a:t>
                      </a:r>
                      <a:r>
                        <a:rPr sz="800" spc="-135" dirty="0">
                          <a:latin typeface="MS Gothic"/>
                          <a:cs typeface="MS Gothic"/>
                        </a:rPr>
                        <a:t>記</a:t>
                      </a:r>
                      <a:r>
                        <a:rPr sz="800" spc="-120" dirty="0">
                          <a:latin typeface="MS Gothic"/>
                          <a:cs typeface="MS Gothic"/>
                        </a:rPr>
                        <a:t>入</a:t>
                      </a:r>
                      <a:r>
                        <a:rPr sz="800" spc="-135" dirty="0">
                          <a:latin typeface="MS Gothic"/>
                          <a:cs typeface="MS Gothic"/>
                        </a:rPr>
                        <a:t>す</a:t>
                      </a:r>
                      <a:r>
                        <a:rPr sz="800" spc="-120" dirty="0">
                          <a:latin typeface="MS Gothic"/>
                          <a:cs typeface="MS Gothic"/>
                        </a:rPr>
                        <a:t>る</a:t>
                      </a:r>
                      <a:r>
                        <a:rPr sz="800" spc="-135" dirty="0">
                          <a:latin typeface="MS Gothic"/>
                          <a:cs typeface="MS Gothic"/>
                        </a:rPr>
                        <a:t>こ</a:t>
                      </a:r>
                      <a:r>
                        <a:rPr sz="800" spc="15" dirty="0">
                          <a:latin typeface="MS Gothic"/>
                          <a:cs typeface="MS Gothic"/>
                        </a:rPr>
                        <a:t>と</a:t>
                      </a:r>
                      <a:endParaRPr sz="800">
                        <a:latin typeface="MS Gothic"/>
                        <a:cs typeface="MS Gothic"/>
                      </a:endParaRPr>
                    </a:p>
                  </a:txBody>
                  <a:tcPr marL="0" marR="0" marT="635" marB="0">
                    <a:lnL w="6350">
                      <a:solidFill>
                        <a:srgbClr val="000000"/>
                      </a:solidFill>
                      <a:prstDash val="solid"/>
                    </a:lnL>
                    <a:lnR w="9525">
                      <a:solidFill>
                        <a:srgbClr val="000000"/>
                      </a:solidFill>
                      <a:prstDash val="solid"/>
                    </a:lnR>
                    <a:lnT w="6350">
                      <a:solidFill>
                        <a:srgbClr val="000000"/>
                      </a:solidFill>
                      <a:prstDash val="solid"/>
                    </a:lnT>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1"/>
                  </a:ext>
                </a:extLst>
              </a:tr>
              <a:tr h="821578">
                <a:tc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marL="63500">
                        <a:lnSpc>
                          <a:spcPct val="100000"/>
                        </a:lnSpc>
                        <a:spcBef>
                          <a:spcPts val="615"/>
                        </a:spcBef>
                      </a:pPr>
                      <a:r>
                        <a:rPr sz="1000" spc="-135" dirty="0">
                          <a:latin typeface="MS Gothic"/>
                          <a:cs typeface="MS Gothic"/>
                        </a:rPr>
                        <a:t>営業所の新</a:t>
                      </a:r>
                      <a:r>
                        <a:rPr sz="1000" dirty="0">
                          <a:latin typeface="MS Gothic"/>
                          <a:cs typeface="MS Gothic"/>
                        </a:rPr>
                        <a:t>設</a:t>
                      </a:r>
                      <a:endParaRPr sz="1000">
                        <a:latin typeface="MS Gothic"/>
                        <a:cs typeface="MS Gothic"/>
                      </a:endParaRPr>
                    </a:p>
                  </a:txBody>
                  <a:tcPr marL="0" marR="0" marT="0" marB="0">
                    <a:lnL w="6350">
                      <a:solidFill>
                        <a:srgbClr val="000000"/>
                      </a:solidFill>
                      <a:prstDash val="solid"/>
                    </a:lnL>
                    <a:lnR w="6350">
                      <a:solidFill>
                        <a:srgbClr val="000000"/>
                      </a:solidFill>
                      <a:prstDash val="solid"/>
                    </a:lnR>
                  </a:tcPr>
                </a:tc>
                <a:tc hMerge="1">
                  <a:txBody>
                    <a:bodyPr/>
                    <a:lstStyle/>
                    <a:p>
                      <a:endParaRPr/>
                    </a:p>
                  </a:txBody>
                  <a:tcPr marL="0" marR="0" marT="0" marB="0"/>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2230" marR="12065">
                        <a:lnSpc>
                          <a:spcPct val="100000"/>
                        </a:lnSpc>
                        <a:spcBef>
                          <a:spcPts val="645"/>
                        </a:spcBef>
                      </a:pPr>
                      <a:r>
                        <a:rPr sz="1000" spc="-135" dirty="0">
                          <a:latin typeface="MS Gothic"/>
                          <a:cs typeface="MS Gothic"/>
                        </a:rPr>
                        <a:t>〈建設業法</a:t>
                      </a:r>
                      <a:r>
                        <a:rPr sz="1000" spc="-145" dirty="0">
                          <a:latin typeface="MS Gothic"/>
                          <a:cs typeface="MS Gothic"/>
                        </a:rPr>
                        <a:t>施</a:t>
                      </a:r>
                      <a:r>
                        <a:rPr sz="1000" spc="-125" dirty="0">
                          <a:latin typeface="MS Gothic"/>
                          <a:cs typeface="MS Gothic"/>
                        </a:rPr>
                        <a:t>行</a:t>
                      </a:r>
                      <a:r>
                        <a:rPr sz="1000" spc="-145" dirty="0">
                          <a:latin typeface="MS Gothic"/>
                          <a:cs typeface="MS Gothic"/>
                        </a:rPr>
                        <a:t>令</a:t>
                      </a:r>
                      <a:r>
                        <a:rPr sz="1000" spc="-135" dirty="0">
                          <a:latin typeface="MS Gothic"/>
                          <a:cs typeface="MS Gothic"/>
                        </a:rPr>
                        <a:t>第３条に規</a:t>
                      </a:r>
                      <a:r>
                        <a:rPr sz="1000" spc="-125" dirty="0">
                          <a:latin typeface="MS Gothic"/>
                          <a:cs typeface="MS Gothic"/>
                        </a:rPr>
                        <a:t>定</a:t>
                      </a:r>
                      <a:r>
                        <a:rPr sz="1000" spc="-135" dirty="0">
                          <a:latin typeface="MS Gothic"/>
                          <a:cs typeface="MS Gothic"/>
                        </a:rPr>
                        <a:t>する使用</a:t>
                      </a:r>
                      <a:r>
                        <a:rPr sz="1000" spc="-145" dirty="0">
                          <a:latin typeface="MS Gothic"/>
                          <a:cs typeface="MS Gothic"/>
                        </a:rPr>
                        <a:t>人</a:t>
                      </a:r>
                      <a:r>
                        <a:rPr sz="1000" spc="-135" dirty="0">
                          <a:latin typeface="MS Gothic"/>
                          <a:cs typeface="MS Gothic"/>
                        </a:rPr>
                        <a:t>関係</a:t>
                      </a:r>
                      <a:r>
                        <a:rPr sz="1000" dirty="0">
                          <a:latin typeface="MS Gothic"/>
                          <a:cs typeface="MS Gothic"/>
                        </a:rPr>
                        <a:t>〉</a:t>
                      </a:r>
                      <a:endParaRPr sz="1000">
                        <a:latin typeface="MS Gothic"/>
                        <a:cs typeface="MS Gothic"/>
                      </a:endParaRPr>
                    </a:p>
                    <a:p>
                      <a:pPr marL="254000" marR="12065">
                        <a:lnSpc>
                          <a:spcPct val="100000"/>
                        </a:lnSpc>
                        <a:spcBef>
                          <a:spcPts val="95"/>
                        </a:spcBef>
                      </a:pPr>
                      <a:r>
                        <a:rPr sz="1000" spc="-120" dirty="0">
                          <a:latin typeface="MS Gothic"/>
                          <a:cs typeface="MS Gothic"/>
                        </a:rPr>
                        <a:t>①法務局</a:t>
                      </a:r>
                      <a:r>
                        <a:rPr sz="1000" spc="-110" dirty="0">
                          <a:latin typeface="MS Gothic"/>
                          <a:cs typeface="MS Gothic"/>
                        </a:rPr>
                        <a:t>が発</a:t>
                      </a:r>
                      <a:r>
                        <a:rPr sz="1000" spc="-120" dirty="0">
                          <a:latin typeface="MS Gothic"/>
                          <a:cs typeface="MS Gothic"/>
                        </a:rPr>
                        <a:t>行する</a:t>
                      </a:r>
                      <a:r>
                        <a:rPr sz="1000" spc="-100" dirty="0">
                          <a:latin typeface="MS Gothic"/>
                          <a:cs typeface="MS Gothic"/>
                        </a:rPr>
                        <a:t>成</a:t>
                      </a:r>
                      <a:r>
                        <a:rPr sz="1000" spc="-130" dirty="0">
                          <a:latin typeface="MS Gothic"/>
                          <a:cs typeface="MS Gothic"/>
                        </a:rPr>
                        <a:t>年</a:t>
                      </a:r>
                      <a:r>
                        <a:rPr sz="1000" spc="-110" dirty="0">
                          <a:latin typeface="MS Gothic"/>
                          <a:cs typeface="MS Gothic"/>
                        </a:rPr>
                        <a:t>被後</a:t>
                      </a:r>
                      <a:r>
                        <a:rPr sz="1000" spc="-120" dirty="0">
                          <a:latin typeface="MS Gothic"/>
                          <a:cs typeface="MS Gothic"/>
                        </a:rPr>
                        <a:t>見人、被保</a:t>
                      </a:r>
                      <a:r>
                        <a:rPr sz="1000" spc="-100" dirty="0">
                          <a:latin typeface="MS Gothic"/>
                          <a:cs typeface="MS Gothic"/>
                        </a:rPr>
                        <a:t>佐</a:t>
                      </a:r>
                      <a:r>
                        <a:rPr sz="1000" spc="-120" dirty="0">
                          <a:latin typeface="MS Gothic"/>
                          <a:cs typeface="MS Gothic"/>
                        </a:rPr>
                        <a:t>人</a:t>
                      </a:r>
                      <a:r>
                        <a:rPr sz="1000" spc="5" dirty="0">
                          <a:latin typeface="MS Gothic"/>
                          <a:cs typeface="MS Gothic"/>
                        </a:rPr>
                        <a:t>に</a:t>
                      </a:r>
                      <a:endParaRPr sz="1000">
                        <a:latin typeface="MS Gothic"/>
                        <a:cs typeface="MS Gothic"/>
                      </a:endParaRPr>
                    </a:p>
                    <a:p>
                      <a:pPr marL="254000" marR="12065">
                        <a:lnSpc>
                          <a:spcPct val="100000"/>
                        </a:lnSpc>
                        <a:spcBef>
                          <a:spcPts val="95"/>
                        </a:spcBef>
                      </a:pPr>
                      <a:r>
                        <a:rPr sz="1000" spc="-135" dirty="0">
                          <a:latin typeface="MS Gothic"/>
                          <a:cs typeface="MS Gothic"/>
                        </a:rPr>
                        <a:t>「登記され</a:t>
                      </a:r>
                      <a:r>
                        <a:rPr sz="1000" spc="-145" dirty="0">
                          <a:latin typeface="MS Gothic"/>
                          <a:cs typeface="MS Gothic"/>
                        </a:rPr>
                        <a:t>て</a:t>
                      </a:r>
                      <a:r>
                        <a:rPr sz="1000" spc="-125" dirty="0">
                          <a:latin typeface="MS Gothic"/>
                          <a:cs typeface="MS Gothic"/>
                        </a:rPr>
                        <a:t>い</a:t>
                      </a:r>
                      <a:r>
                        <a:rPr sz="1000" spc="-145" dirty="0">
                          <a:latin typeface="MS Gothic"/>
                          <a:cs typeface="MS Gothic"/>
                        </a:rPr>
                        <a:t>な</a:t>
                      </a:r>
                      <a:r>
                        <a:rPr sz="1000" spc="-135" dirty="0">
                          <a:latin typeface="MS Gothic"/>
                          <a:cs typeface="MS Gothic"/>
                        </a:rPr>
                        <a:t>いことの証</a:t>
                      </a:r>
                      <a:r>
                        <a:rPr sz="1000" spc="-125" dirty="0">
                          <a:latin typeface="MS Gothic"/>
                          <a:cs typeface="MS Gothic"/>
                        </a:rPr>
                        <a:t>明</a:t>
                      </a:r>
                      <a:r>
                        <a:rPr sz="1000" spc="-135" dirty="0">
                          <a:latin typeface="MS Gothic"/>
                          <a:cs typeface="MS Gothic"/>
                        </a:rPr>
                        <a:t>書」</a:t>
                      </a:r>
                      <a:r>
                        <a:rPr sz="1000" spc="-65" dirty="0">
                          <a:latin typeface="MS Gothic"/>
                          <a:cs typeface="MS Gothic"/>
                        </a:rPr>
                        <a:t>(</a:t>
                      </a:r>
                      <a:r>
                        <a:rPr sz="1000" spc="-155" dirty="0">
                          <a:latin typeface="MS Gothic"/>
                          <a:cs typeface="MS Gothic"/>
                        </a:rPr>
                        <a:t>※</a:t>
                      </a:r>
                      <a:r>
                        <a:rPr sz="1000" spc="-55" dirty="0">
                          <a:latin typeface="MS Gothic"/>
                          <a:cs typeface="MS Gothic"/>
                        </a:rPr>
                        <a:t>1</a:t>
                      </a:r>
                      <a:r>
                        <a:rPr sz="1000" dirty="0">
                          <a:latin typeface="MS Gothic"/>
                          <a:cs typeface="MS Gothic"/>
                        </a:rPr>
                        <a:t>)</a:t>
                      </a:r>
                      <a:endParaRPr sz="1000">
                        <a:latin typeface="MS Gothic"/>
                        <a:cs typeface="MS Gothic"/>
                      </a:endParaRPr>
                    </a:p>
                    <a:p>
                      <a:pPr marL="254000" marR="12065">
                        <a:lnSpc>
                          <a:spcPct val="100000"/>
                        </a:lnSpc>
                        <a:spcBef>
                          <a:spcPts val="95"/>
                        </a:spcBef>
                      </a:pPr>
                      <a:r>
                        <a:rPr sz="1000" spc="-130" dirty="0">
                          <a:latin typeface="MS Gothic"/>
                          <a:cs typeface="MS Gothic"/>
                        </a:rPr>
                        <a:t>②市町村が</a:t>
                      </a:r>
                      <a:r>
                        <a:rPr sz="1000" spc="-140" dirty="0">
                          <a:latin typeface="MS Gothic"/>
                          <a:cs typeface="MS Gothic"/>
                        </a:rPr>
                        <a:t>発</a:t>
                      </a:r>
                      <a:r>
                        <a:rPr sz="1000" spc="-120" dirty="0">
                          <a:latin typeface="MS Gothic"/>
                          <a:cs typeface="MS Gothic"/>
                        </a:rPr>
                        <a:t>行</a:t>
                      </a:r>
                      <a:r>
                        <a:rPr sz="1000" spc="-140" dirty="0">
                          <a:latin typeface="MS Gothic"/>
                          <a:cs typeface="MS Gothic"/>
                        </a:rPr>
                        <a:t>す</a:t>
                      </a:r>
                      <a:r>
                        <a:rPr sz="1000" spc="-210" dirty="0">
                          <a:latin typeface="MS Gothic"/>
                          <a:cs typeface="MS Gothic"/>
                        </a:rPr>
                        <a:t>る</a:t>
                      </a:r>
                      <a:r>
                        <a:rPr sz="1000" spc="-130" dirty="0">
                          <a:latin typeface="MS Gothic"/>
                          <a:cs typeface="MS Gothic"/>
                        </a:rPr>
                        <a:t>「身分</a:t>
                      </a:r>
                      <a:r>
                        <a:rPr sz="1000" spc="-65" dirty="0">
                          <a:latin typeface="MS Gothic"/>
                          <a:cs typeface="MS Gothic"/>
                        </a:rPr>
                        <a:t>(</a:t>
                      </a:r>
                      <a:r>
                        <a:rPr sz="1000" spc="-120" dirty="0">
                          <a:latin typeface="MS Gothic"/>
                          <a:cs typeface="MS Gothic"/>
                        </a:rPr>
                        <a:t>身</a:t>
                      </a:r>
                      <a:r>
                        <a:rPr sz="1000" spc="-130" dirty="0">
                          <a:latin typeface="MS Gothic"/>
                          <a:cs typeface="MS Gothic"/>
                        </a:rPr>
                        <a:t>元</a:t>
                      </a:r>
                      <a:r>
                        <a:rPr sz="1000" spc="-65" dirty="0">
                          <a:latin typeface="MS Gothic"/>
                          <a:cs typeface="MS Gothic"/>
                        </a:rPr>
                        <a:t>)</a:t>
                      </a:r>
                      <a:r>
                        <a:rPr sz="1000" spc="-130" dirty="0">
                          <a:latin typeface="MS Gothic"/>
                          <a:cs typeface="MS Gothic"/>
                        </a:rPr>
                        <a:t>証</a:t>
                      </a:r>
                      <a:r>
                        <a:rPr sz="1000" spc="-140" dirty="0">
                          <a:latin typeface="MS Gothic"/>
                          <a:cs typeface="MS Gothic"/>
                        </a:rPr>
                        <a:t>明</a:t>
                      </a:r>
                      <a:r>
                        <a:rPr sz="1000" spc="-120" dirty="0">
                          <a:latin typeface="MS Gothic"/>
                          <a:cs typeface="MS Gothic"/>
                        </a:rPr>
                        <a:t>書</a:t>
                      </a:r>
                      <a:r>
                        <a:rPr sz="1000" spc="-220" dirty="0">
                          <a:latin typeface="MS Gothic"/>
                          <a:cs typeface="MS Gothic"/>
                        </a:rPr>
                        <a:t>」</a:t>
                      </a:r>
                      <a:r>
                        <a:rPr sz="1000" spc="-65" dirty="0">
                          <a:latin typeface="MS Gothic"/>
                          <a:cs typeface="MS Gothic"/>
                        </a:rPr>
                        <a:t>(※2)</a:t>
                      </a:r>
                      <a:endParaRPr sz="1000">
                        <a:latin typeface="MS Gothic"/>
                        <a:cs typeface="MS Gothic"/>
                      </a:endParaRPr>
                    </a:p>
                  </a:txBody>
                  <a:tcPr marL="0" marR="0" marT="81915" marB="0">
                    <a:lnL w="6350">
                      <a:solidFill>
                        <a:srgbClr val="000000"/>
                      </a:solidFill>
                      <a:prstDash val="solid"/>
                    </a:lnL>
                    <a:lnR w="9525">
                      <a:solidFill>
                        <a:srgbClr val="000000"/>
                      </a:solidFill>
                      <a:prstDash val="solid"/>
                    </a:lnR>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2"/>
                  </a:ext>
                </a:extLst>
              </a:tr>
              <a:tr h="548456">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hMerge="1">
                  <a:txBody>
                    <a:bodyPr/>
                    <a:lstStyle/>
                    <a:p>
                      <a:endParaRPr/>
                    </a:p>
                  </a:txBody>
                  <a:tcPr marL="0" marR="0" marT="0" marB="0"/>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2230" marR="12065">
                        <a:lnSpc>
                          <a:spcPct val="100000"/>
                        </a:lnSpc>
                        <a:spcBef>
                          <a:spcPts val="650"/>
                        </a:spcBef>
                      </a:pPr>
                      <a:r>
                        <a:rPr sz="1000" spc="-135" dirty="0">
                          <a:latin typeface="MS Gothic"/>
                          <a:cs typeface="MS Gothic"/>
                        </a:rPr>
                        <a:t>〈専任技術</a:t>
                      </a:r>
                      <a:r>
                        <a:rPr sz="1000" spc="-145" dirty="0">
                          <a:latin typeface="MS Gothic"/>
                          <a:cs typeface="MS Gothic"/>
                        </a:rPr>
                        <a:t>者</a:t>
                      </a:r>
                      <a:r>
                        <a:rPr sz="1000" spc="-125" dirty="0">
                          <a:latin typeface="MS Gothic"/>
                          <a:cs typeface="MS Gothic"/>
                        </a:rPr>
                        <a:t>関</a:t>
                      </a:r>
                      <a:r>
                        <a:rPr sz="1000" spc="-145" dirty="0">
                          <a:latin typeface="MS Gothic"/>
                          <a:cs typeface="MS Gothic"/>
                        </a:rPr>
                        <a:t>係</a:t>
                      </a:r>
                      <a:r>
                        <a:rPr sz="1000" dirty="0">
                          <a:latin typeface="MS Gothic"/>
                          <a:cs typeface="MS Gothic"/>
                        </a:rPr>
                        <a:t>〉</a:t>
                      </a:r>
                      <a:endParaRPr sz="1000">
                        <a:latin typeface="MS Gothic"/>
                        <a:cs typeface="MS Gothic"/>
                      </a:endParaRPr>
                    </a:p>
                    <a:p>
                      <a:pPr marL="237490" marR="12065">
                        <a:lnSpc>
                          <a:spcPct val="100000"/>
                        </a:lnSpc>
                        <a:spcBef>
                          <a:spcPts val="100"/>
                        </a:spcBef>
                      </a:pPr>
                      <a:r>
                        <a:rPr sz="1000" spc="-130" dirty="0">
                          <a:latin typeface="MS Gothic"/>
                          <a:cs typeface="MS Gothic"/>
                        </a:rPr>
                        <a:t>①免許資</a:t>
                      </a:r>
                      <a:r>
                        <a:rPr sz="1000" spc="-140" dirty="0">
                          <a:latin typeface="MS Gothic"/>
                          <a:cs typeface="MS Gothic"/>
                        </a:rPr>
                        <a:t>格</a:t>
                      </a:r>
                      <a:r>
                        <a:rPr sz="1000" spc="-130" dirty="0">
                          <a:latin typeface="MS Gothic"/>
                          <a:cs typeface="MS Gothic"/>
                        </a:rPr>
                        <a:t>の写し</a:t>
                      </a:r>
                      <a:r>
                        <a:rPr sz="1000" spc="5" dirty="0">
                          <a:latin typeface="MS Gothic"/>
                          <a:cs typeface="MS Gothic"/>
                        </a:rPr>
                        <a:t>等</a:t>
                      </a:r>
                      <a:endParaRPr sz="1000">
                        <a:latin typeface="MS Gothic"/>
                        <a:cs typeface="MS Gothic"/>
                      </a:endParaRPr>
                    </a:p>
                    <a:p>
                      <a:pPr marL="322580" marR="12065">
                        <a:lnSpc>
                          <a:spcPct val="100000"/>
                        </a:lnSpc>
                        <a:spcBef>
                          <a:spcPts val="90"/>
                        </a:spcBef>
                      </a:pPr>
                      <a:r>
                        <a:rPr sz="800" spc="-135" dirty="0">
                          <a:latin typeface="MS Gothic"/>
                          <a:cs typeface="MS Gothic"/>
                        </a:rPr>
                        <a:t>※</a:t>
                      </a:r>
                      <a:r>
                        <a:rPr sz="800" spc="-120" dirty="0">
                          <a:latin typeface="MS Gothic"/>
                          <a:cs typeface="MS Gothic"/>
                        </a:rPr>
                        <a:t>免</a:t>
                      </a:r>
                      <a:r>
                        <a:rPr sz="800" spc="-125" dirty="0">
                          <a:latin typeface="MS Gothic"/>
                          <a:cs typeface="MS Gothic"/>
                        </a:rPr>
                        <a:t>許</a:t>
                      </a:r>
                      <a:r>
                        <a:rPr sz="800" spc="-135" dirty="0">
                          <a:latin typeface="MS Gothic"/>
                          <a:cs typeface="MS Gothic"/>
                        </a:rPr>
                        <a:t>・</a:t>
                      </a:r>
                      <a:r>
                        <a:rPr sz="800" spc="-120" dirty="0">
                          <a:latin typeface="MS Gothic"/>
                          <a:cs typeface="MS Gothic"/>
                        </a:rPr>
                        <a:t>資</a:t>
                      </a:r>
                      <a:r>
                        <a:rPr sz="800" spc="-135" dirty="0">
                          <a:latin typeface="MS Gothic"/>
                          <a:cs typeface="MS Gothic"/>
                        </a:rPr>
                        <a:t>格</a:t>
                      </a:r>
                      <a:r>
                        <a:rPr sz="800" spc="-120" dirty="0">
                          <a:latin typeface="MS Gothic"/>
                          <a:cs typeface="MS Gothic"/>
                        </a:rPr>
                        <a:t>に</a:t>
                      </a:r>
                      <a:r>
                        <a:rPr sz="800" spc="-135" dirty="0">
                          <a:latin typeface="MS Gothic"/>
                          <a:cs typeface="MS Gothic"/>
                        </a:rPr>
                        <a:t>つ</a:t>
                      </a:r>
                      <a:r>
                        <a:rPr sz="800" spc="-125" dirty="0">
                          <a:latin typeface="MS Gothic"/>
                          <a:cs typeface="MS Gothic"/>
                        </a:rPr>
                        <a:t>い</a:t>
                      </a:r>
                      <a:r>
                        <a:rPr sz="800" spc="-120" dirty="0">
                          <a:latin typeface="MS Gothic"/>
                          <a:cs typeface="MS Gothic"/>
                        </a:rPr>
                        <a:t>て</a:t>
                      </a:r>
                      <a:r>
                        <a:rPr sz="800" spc="-135" dirty="0">
                          <a:latin typeface="MS Gothic"/>
                          <a:cs typeface="MS Gothic"/>
                        </a:rPr>
                        <a:t>は</a:t>
                      </a:r>
                      <a:r>
                        <a:rPr sz="800" spc="-120" dirty="0">
                          <a:latin typeface="MS Gothic"/>
                          <a:cs typeface="MS Gothic"/>
                        </a:rPr>
                        <a:t>、</a:t>
                      </a:r>
                      <a:r>
                        <a:rPr sz="800" spc="-135" dirty="0">
                          <a:latin typeface="MS Gothic"/>
                          <a:cs typeface="MS Gothic"/>
                        </a:rPr>
                        <a:t>原</a:t>
                      </a:r>
                      <a:r>
                        <a:rPr sz="800" spc="-120" dirty="0">
                          <a:latin typeface="MS Gothic"/>
                          <a:cs typeface="MS Gothic"/>
                        </a:rPr>
                        <a:t>本</a:t>
                      </a:r>
                      <a:r>
                        <a:rPr sz="800" spc="-125" dirty="0">
                          <a:latin typeface="MS Gothic"/>
                          <a:cs typeface="MS Gothic"/>
                        </a:rPr>
                        <a:t>を</a:t>
                      </a:r>
                      <a:r>
                        <a:rPr sz="800" spc="-135" dirty="0">
                          <a:latin typeface="MS Gothic"/>
                          <a:cs typeface="MS Gothic"/>
                        </a:rPr>
                        <a:t>持</a:t>
                      </a:r>
                      <a:r>
                        <a:rPr sz="800" spc="-120" dirty="0">
                          <a:latin typeface="MS Gothic"/>
                          <a:cs typeface="MS Gothic"/>
                        </a:rPr>
                        <a:t>参</a:t>
                      </a:r>
                      <a:r>
                        <a:rPr sz="800" spc="-135" dirty="0">
                          <a:latin typeface="MS Gothic"/>
                          <a:cs typeface="MS Gothic"/>
                        </a:rPr>
                        <a:t>する</a:t>
                      </a:r>
                      <a:r>
                        <a:rPr sz="800" spc="-120" dirty="0">
                          <a:latin typeface="MS Gothic"/>
                          <a:cs typeface="MS Gothic"/>
                        </a:rPr>
                        <a:t>こ</a:t>
                      </a:r>
                      <a:r>
                        <a:rPr sz="800" spc="15" dirty="0">
                          <a:latin typeface="MS Gothic"/>
                          <a:cs typeface="MS Gothic"/>
                        </a:rPr>
                        <a:t>と</a:t>
                      </a:r>
                      <a:endParaRPr sz="800">
                        <a:latin typeface="MS Gothic"/>
                        <a:cs typeface="MS Gothic"/>
                      </a:endParaRPr>
                    </a:p>
                  </a:txBody>
                  <a:tcPr marL="0" marR="0" marT="82550" marB="0">
                    <a:lnL w="6350">
                      <a:solidFill>
                        <a:srgbClr val="000000"/>
                      </a:solidFill>
                      <a:prstDash val="solid"/>
                    </a:lnL>
                    <a:lnR w="9525">
                      <a:solidFill>
                        <a:srgbClr val="000000"/>
                      </a:solidFill>
                      <a:prstDash val="solid"/>
                    </a:lnR>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3"/>
                  </a:ext>
                </a:extLst>
              </a:tr>
              <a:tr h="169485">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tcPr>
                </a:tc>
                <a:tc hMerge="1">
                  <a:txBody>
                    <a:bodyPr/>
                    <a:lstStyle/>
                    <a:p>
                      <a:endParaRPr/>
                    </a:p>
                  </a:txBody>
                  <a:tcPr marL="0" marR="0" marT="0" marB="0"/>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354965" marR="12065">
                        <a:lnSpc>
                          <a:spcPct val="100000"/>
                        </a:lnSpc>
                        <a:spcBef>
                          <a:spcPts val="20"/>
                        </a:spcBef>
                      </a:pPr>
                      <a:r>
                        <a:rPr sz="1000" spc="-130" dirty="0">
                          <a:latin typeface="MS Gothic"/>
                          <a:cs typeface="MS Gothic"/>
                        </a:rPr>
                        <a:t>持</a:t>
                      </a:r>
                      <a:r>
                        <a:rPr sz="1000" spc="5" dirty="0">
                          <a:latin typeface="MS Gothic"/>
                          <a:cs typeface="MS Gothic"/>
                        </a:rPr>
                        <a:t>参</a:t>
                      </a:r>
                      <a:endParaRPr sz="1000">
                        <a:latin typeface="MS Gothic"/>
                        <a:cs typeface="MS Gothic"/>
                      </a:endParaRPr>
                    </a:p>
                  </a:txBody>
                  <a:tcPr marL="0" marR="0" marT="2540" marB="0">
                    <a:lnL w="6350">
                      <a:solidFill>
                        <a:srgbClr val="000000"/>
                      </a:solidFill>
                      <a:prstDash val="solid"/>
                    </a:lnL>
                    <a:lnR w="9525">
                      <a:solidFill>
                        <a:srgbClr val="000000"/>
                      </a:solidFill>
                      <a:prstDash val="solid"/>
                    </a:lnR>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4"/>
                  </a:ext>
                </a:extLst>
              </a:tr>
              <a:tr h="504109">
                <a:tc gridSpan="2">
                  <a:txBody>
                    <a:bodyPr/>
                    <a:lstStyle/>
                    <a:p>
                      <a:pPr>
                        <a:lnSpc>
                          <a:spcPct val="100000"/>
                        </a:lnSpc>
                      </a:pPr>
                      <a:endParaRPr sz="900">
                        <a:latin typeface="Times New Roman"/>
                        <a:cs typeface="Times New Roman"/>
                      </a:endParaRPr>
                    </a:p>
                  </a:txBody>
                  <a:tcPr marL="0" marR="0" marT="0" marB="0">
                    <a:lnL w="6350">
                      <a:solidFill>
                        <a:srgbClr val="000000"/>
                      </a:solidFill>
                      <a:prstDash val="solid"/>
                    </a:lnL>
                    <a:lnR w="6350">
                      <a:solidFill>
                        <a:srgbClr val="000000"/>
                      </a:solidFill>
                      <a:prstDash val="solid"/>
                    </a:lnR>
                    <a:lnB w="6350">
                      <a:solidFill>
                        <a:srgbClr val="000000"/>
                      </a:solidFill>
                      <a:prstDash val="solid"/>
                    </a:lnB>
                  </a:tcPr>
                </a:tc>
                <a:tc hMerge="1">
                  <a:txBody>
                    <a:bodyPr/>
                    <a:lstStyle/>
                    <a:p>
                      <a:endParaRPr/>
                    </a:p>
                  </a:txBody>
                  <a:tcPr marL="0" marR="0" marT="0" marB="0"/>
                </a:tc>
                <a:tc vMerge="1">
                  <a:txBody>
                    <a:bodyPr/>
                    <a:lstStyle/>
                    <a:p>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37490" marR="12065">
                        <a:lnSpc>
                          <a:spcPct val="100000"/>
                        </a:lnSpc>
                        <a:spcBef>
                          <a:spcPts val="30"/>
                        </a:spcBef>
                      </a:pPr>
                      <a:r>
                        <a:rPr sz="1000" spc="-110" dirty="0">
                          <a:latin typeface="MS Gothic"/>
                          <a:cs typeface="MS Gothic"/>
                        </a:rPr>
                        <a:t>○</a:t>
                      </a:r>
                      <a:r>
                        <a:rPr sz="1000" spc="-120" dirty="0">
                          <a:latin typeface="MS Gothic"/>
                          <a:cs typeface="MS Gothic"/>
                        </a:rPr>
                        <a:t>常</a:t>
                      </a:r>
                      <a:r>
                        <a:rPr sz="1000" spc="-110" dirty="0">
                          <a:latin typeface="MS Gothic"/>
                          <a:cs typeface="MS Gothic"/>
                        </a:rPr>
                        <a:t>勤</a:t>
                      </a:r>
                      <a:r>
                        <a:rPr sz="1000" spc="-100" dirty="0">
                          <a:latin typeface="MS Gothic"/>
                          <a:cs typeface="MS Gothic"/>
                        </a:rPr>
                        <a:t>の</a:t>
                      </a:r>
                      <a:r>
                        <a:rPr sz="1000" spc="-110" dirty="0">
                          <a:latin typeface="MS Gothic"/>
                          <a:cs typeface="MS Gothic"/>
                        </a:rPr>
                        <a:t>確認できる書</a:t>
                      </a:r>
                      <a:r>
                        <a:rPr sz="1000" spc="-100" dirty="0">
                          <a:latin typeface="MS Gothic"/>
                          <a:cs typeface="MS Gothic"/>
                        </a:rPr>
                        <a:t>類</a:t>
                      </a:r>
                      <a:r>
                        <a:rPr sz="1000" spc="-110" dirty="0">
                          <a:latin typeface="MS Gothic"/>
                          <a:cs typeface="MS Gothic"/>
                        </a:rPr>
                        <a:t>（社</a:t>
                      </a:r>
                      <a:r>
                        <a:rPr sz="1000" spc="-100" dirty="0">
                          <a:latin typeface="MS Gothic"/>
                          <a:cs typeface="MS Gothic"/>
                        </a:rPr>
                        <a:t>会</a:t>
                      </a:r>
                      <a:r>
                        <a:rPr sz="1000" spc="-120" dirty="0">
                          <a:latin typeface="MS Gothic"/>
                          <a:cs typeface="MS Gothic"/>
                        </a:rPr>
                        <a:t>保</a:t>
                      </a:r>
                      <a:r>
                        <a:rPr sz="1000" spc="-110" dirty="0">
                          <a:latin typeface="MS Gothic"/>
                          <a:cs typeface="MS Gothic"/>
                        </a:rPr>
                        <a:t>険関</a:t>
                      </a:r>
                      <a:r>
                        <a:rPr sz="1000" spc="-100" dirty="0">
                          <a:latin typeface="MS Gothic"/>
                          <a:cs typeface="MS Gothic"/>
                        </a:rPr>
                        <a:t>係</a:t>
                      </a:r>
                      <a:r>
                        <a:rPr sz="1000" spc="-110" dirty="0">
                          <a:latin typeface="MS Gothic"/>
                          <a:cs typeface="MS Gothic"/>
                        </a:rPr>
                        <a:t>書類</a:t>
                      </a:r>
                      <a:r>
                        <a:rPr sz="1000" spc="5" dirty="0">
                          <a:latin typeface="MS Gothic"/>
                          <a:cs typeface="MS Gothic"/>
                        </a:rPr>
                        <a:t>の</a:t>
                      </a:r>
                      <a:endParaRPr sz="1000">
                        <a:latin typeface="MS Gothic"/>
                        <a:cs typeface="MS Gothic"/>
                      </a:endParaRPr>
                    </a:p>
                    <a:p>
                      <a:pPr marL="348615" marR="12065">
                        <a:lnSpc>
                          <a:spcPct val="100000"/>
                        </a:lnSpc>
                        <a:spcBef>
                          <a:spcPts val="95"/>
                        </a:spcBef>
                      </a:pPr>
                      <a:r>
                        <a:rPr sz="1000" spc="-135" dirty="0">
                          <a:latin typeface="MS Gothic"/>
                          <a:cs typeface="MS Gothic"/>
                        </a:rPr>
                        <a:t>写し</a:t>
                      </a:r>
                      <a:r>
                        <a:rPr sz="1000" spc="-65" dirty="0">
                          <a:latin typeface="MS Gothic"/>
                          <a:cs typeface="MS Gothic"/>
                        </a:rPr>
                        <a:t>､</a:t>
                      </a:r>
                      <a:r>
                        <a:rPr sz="1000" spc="-135" dirty="0">
                          <a:latin typeface="MS Gothic"/>
                          <a:cs typeface="MS Gothic"/>
                        </a:rPr>
                        <a:t>直</a:t>
                      </a:r>
                      <a:r>
                        <a:rPr sz="1000" spc="80" dirty="0">
                          <a:latin typeface="MS Gothic"/>
                          <a:cs typeface="MS Gothic"/>
                        </a:rPr>
                        <a:t>近</a:t>
                      </a:r>
                      <a:r>
                        <a:rPr sz="1000" dirty="0">
                          <a:latin typeface="MS Gothic"/>
                          <a:cs typeface="MS Gothic"/>
                        </a:rPr>
                        <a:t>3</a:t>
                      </a:r>
                      <a:r>
                        <a:rPr sz="1000" spc="-360" dirty="0">
                          <a:latin typeface="MS Gothic"/>
                          <a:cs typeface="MS Gothic"/>
                        </a:rPr>
                        <a:t> </a:t>
                      </a:r>
                      <a:r>
                        <a:rPr sz="1000" spc="-65" dirty="0">
                          <a:latin typeface="MS Gothic"/>
                          <a:cs typeface="MS Gothic"/>
                        </a:rPr>
                        <a:t>ｹ</a:t>
                      </a:r>
                      <a:r>
                        <a:rPr sz="1000" spc="-125" dirty="0">
                          <a:latin typeface="MS Gothic"/>
                          <a:cs typeface="MS Gothic"/>
                        </a:rPr>
                        <a:t>月</a:t>
                      </a:r>
                      <a:r>
                        <a:rPr sz="1000" spc="-145" dirty="0">
                          <a:latin typeface="MS Gothic"/>
                          <a:cs typeface="MS Gothic"/>
                        </a:rPr>
                        <a:t>分</a:t>
                      </a:r>
                      <a:r>
                        <a:rPr sz="1000" spc="-135" dirty="0">
                          <a:latin typeface="MS Gothic"/>
                          <a:cs typeface="MS Gothic"/>
                        </a:rPr>
                        <a:t>の賃金台帳</a:t>
                      </a:r>
                      <a:r>
                        <a:rPr sz="1000" spc="-125" dirty="0">
                          <a:latin typeface="MS Gothic"/>
                          <a:cs typeface="MS Gothic"/>
                        </a:rPr>
                        <a:t>又</a:t>
                      </a:r>
                      <a:r>
                        <a:rPr sz="1000" spc="-135" dirty="0">
                          <a:latin typeface="MS Gothic"/>
                          <a:cs typeface="MS Gothic"/>
                        </a:rPr>
                        <a:t>は出勤簿</a:t>
                      </a:r>
                      <a:r>
                        <a:rPr sz="1000" dirty="0">
                          <a:latin typeface="MS Gothic"/>
                          <a:cs typeface="MS Gothic"/>
                        </a:rPr>
                        <a:t>)</a:t>
                      </a:r>
                      <a:endParaRPr sz="1000">
                        <a:latin typeface="MS Gothic"/>
                        <a:cs typeface="MS Gothic"/>
                      </a:endParaRPr>
                    </a:p>
                  </a:txBody>
                  <a:tcPr marL="0" marR="0" marT="3810" marB="0">
                    <a:lnL w="6350">
                      <a:solidFill>
                        <a:srgbClr val="000000"/>
                      </a:solidFill>
                      <a:prstDash val="solid"/>
                    </a:lnL>
                    <a:lnR w="9525">
                      <a:solidFill>
                        <a:srgbClr val="000000"/>
                      </a:solidFill>
                      <a:prstDash val="solid"/>
                    </a:lnR>
                    <a:lnB w="6350">
                      <a:solidFill>
                        <a:srgbClr val="000000"/>
                      </a:solidFill>
                      <a:prstDash val="solid"/>
                    </a:lnB>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15"/>
                  </a:ext>
                </a:extLst>
              </a:tr>
            </a:tbl>
          </a:graphicData>
        </a:graphic>
      </p:graphicFrame>
      <p:sp>
        <p:nvSpPr>
          <p:cNvPr id="6" name="object 6"/>
          <p:cNvSpPr/>
          <p:nvPr/>
        </p:nvSpPr>
        <p:spPr>
          <a:xfrm>
            <a:off x="3576828" y="8182355"/>
            <a:ext cx="457200" cy="175260"/>
          </a:xfrm>
          <a:custGeom>
            <a:avLst/>
            <a:gdLst/>
            <a:ahLst/>
            <a:cxnLst/>
            <a:rect l="l" t="t" r="r" b="b"/>
            <a:pathLst>
              <a:path w="457200" h="175259">
                <a:moveTo>
                  <a:pt x="451091" y="169176"/>
                </a:moveTo>
                <a:lnTo>
                  <a:pt x="0" y="169176"/>
                </a:lnTo>
                <a:lnTo>
                  <a:pt x="0" y="175260"/>
                </a:lnTo>
                <a:lnTo>
                  <a:pt x="451091" y="175260"/>
                </a:lnTo>
                <a:lnTo>
                  <a:pt x="451091" y="169176"/>
                </a:lnTo>
                <a:close/>
              </a:path>
              <a:path w="457200" h="175259">
                <a:moveTo>
                  <a:pt x="451091" y="0"/>
                </a:moveTo>
                <a:lnTo>
                  <a:pt x="0" y="0"/>
                </a:lnTo>
                <a:lnTo>
                  <a:pt x="0" y="6096"/>
                </a:lnTo>
                <a:lnTo>
                  <a:pt x="0" y="169164"/>
                </a:lnTo>
                <a:lnTo>
                  <a:pt x="6096" y="169164"/>
                </a:lnTo>
                <a:lnTo>
                  <a:pt x="6096" y="6096"/>
                </a:lnTo>
                <a:lnTo>
                  <a:pt x="451091" y="6096"/>
                </a:lnTo>
                <a:lnTo>
                  <a:pt x="451091" y="0"/>
                </a:lnTo>
                <a:close/>
              </a:path>
              <a:path w="457200" h="175259">
                <a:moveTo>
                  <a:pt x="457200" y="169176"/>
                </a:moveTo>
                <a:lnTo>
                  <a:pt x="451104" y="169176"/>
                </a:lnTo>
                <a:lnTo>
                  <a:pt x="451104" y="175260"/>
                </a:lnTo>
                <a:lnTo>
                  <a:pt x="457200" y="175260"/>
                </a:lnTo>
                <a:lnTo>
                  <a:pt x="457200" y="169176"/>
                </a:lnTo>
                <a:close/>
              </a:path>
              <a:path w="457200" h="175259">
                <a:moveTo>
                  <a:pt x="457200" y="0"/>
                </a:moveTo>
                <a:lnTo>
                  <a:pt x="451104" y="0"/>
                </a:lnTo>
                <a:lnTo>
                  <a:pt x="451104" y="6096"/>
                </a:lnTo>
                <a:lnTo>
                  <a:pt x="451104" y="169164"/>
                </a:lnTo>
                <a:lnTo>
                  <a:pt x="457200" y="169164"/>
                </a:lnTo>
                <a:lnTo>
                  <a:pt x="457200" y="6096"/>
                </a:lnTo>
                <a:lnTo>
                  <a:pt x="457200" y="0"/>
                </a:lnTo>
                <a:close/>
              </a:path>
            </a:pathLst>
          </a:custGeom>
          <a:solidFill>
            <a:srgbClr val="000000"/>
          </a:solidFill>
        </p:spPr>
        <p:txBody>
          <a:bodyPr wrap="square" lIns="0" tIns="0" rIns="0" bIns="0" rtlCol="0"/>
          <a:lstStyle/>
          <a:p>
            <a:endParaRPr/>
          </a:p>
        </p:txBody>
      </p:sp>
      <p:sp>
        <p:nvSpPr>
          <p:cNvPr id="7" name="object 7"/>
          <p:cNvSpPr/>
          <p:nvPr/>
        </p:nvSpPr>
        <p:spPr>
          <a:xfrm>
            <a:off x="6007608" y="8855964"/>
            <a:ext cx="45720" cy="45720"/>
          </a:xfrm>
          <a:custGeom>
            <a:avLst/>
            <a:gdLst/>
            <a:ahLst/>
            <a:cxnLst/>
            <a:rect l="l" t="t" r="r" b="b"/>
            <a:pathLst>
              <a:path w="45720" h="45720">
                <a:moveTo>
                  <a:pt x="45720" y="36576"/>
                </a:moveTo>
                <a:lnTo>
                  <a:pt x="0" y="36576"/>
                </a:lnTo>
                <a:lnTo>
                  <a:pt x="0" y="45720"/>
                </a:lnTo>
                <a:lnTo>
                  <a:pt x="45720" y="45720"/>
                </a:lnTo>
                <a:lnTo>
                  <a:pt x="45720" y="36576"/>
                </a:lnTo>
                <a:close/>
              </a:path>
              <a:path w="45720" h="45720">
                <a:moveTo>
                  <a:pt x="45720" y="0"/>
                </a:moveTo>
                <a:lnTo>
                  <a:pt x="36575" y="0"/>
                </a:lnTo>
                <a:lnTo>
                  <a:pt x="36575" y="27432"/>
                </a:lnTo>
                <a:lnTo>
                  <a:pt x="45720" y="27432"/>
                </a:lnTo>
                <a:lnTo>
                  <a:pt x="45720" y="0"/>
                </a:lnTo>
                <a:close/>
              </a:path>
            </a:pathLst>
          </a:custGeom>
          <a:solidFill>
            <a:srgbClr val="000000"/>
          </a:solidFill>
        </p:spPr>
        <p:txBody>
          <a:bodyPr wrap="square" lIns="0" tIns="0" rIns="0" bIns="0" rtlCol="0"/>
          <a:lstStyle/>
          <a:p>
            <a:endParaRPr/>
          </a:p>
        </p:txBody>
      </p:sp>
      <p:sp>
        <p:nvSpPr>
          <p:cNvPr id="8" name="object 8"/>
          <p:cNvSpPr/>
          <p:nvPr/>
        </p:nvSpPr>
        <p:spPr>
          <a:xfrm>
            <a:off x="6873240" y="8855964"/>
            <a:ext cx="45720" cy="45720"/>
          </a:xfrm>
          <a:custGeom>
            <a:avLst/>
            <a:gdLst/>
            <a:ahLst/>
            <a:cxnLst/>
            <a:rect l="l" t="t" r="r" b="b"/>
            <a:pathLst>
              <a:path w="45720" h="45720">
                <a:moveTo>
                  <a:pt x="45721" y="36576"/>
                </a:moveTo>
                <a:lnTo>
                  <a:pt x="0" y="36576"/>
                </a:lnTo>
                <a:lnTo>
                  <a:pt x="0" y="45720"/>
                </a:lnTo>
                <a:lnTo>
                  <a:pt x="45721" y="45720"/>
                </a:lnTo>
                <a:lnTo>
                  <a:pt x="45721" y="36576"/>
                </a:lnTo>
                <a:close/>
              </a:path>
              <a:path w="45720" h="45720">
                <a:moveTo>
                  <a:pt x="27431" y="0"/>
                </a:moveTo>
                <a:lnTo>
                  <a:pt x="0" y="0"/>
                </a:lnTo>
                <a:lnTo>
                  <a:pt x="0" y="27432"/>
                </a:lnTo>
                <a:lnTo>
                  <a:pt x="27431" y="27432"/>
                </a:lnTo>
                <a:lnTo>
                  <a:pt x="27431" y="0"/>
                </a:lnTo>
                <a:close/>
              </a:path>
            </a:pathLst>
          </a:custGeom>
          <a:solidFill>
            <a:srgbClr val="000000"/>
          </a:solidFill>
        </p:spPr>
        <p:txBody>
          <a:bodyPr wrap="square" lIns="0" tIns="0" rIns="0" bIns="0" rtlCol="0"/>
          <a:lstStyle/>
          <a:p>
            <a:endParaRPr/>
          </a:p>
        </p:txBody>
      </p:sp>
      <p:sp>
        <p:nvSpPr>
          <p:cNvPr id="9" name="object 9"/>
          <p:cNvSpPr txBox="1"/>
          <p:nvPr/>
        </p:nvSpPr>
        <p:spPr>
          <a:xfrm>
            <a:off x="642164" y="8937712"/>
            <a:ext cx="6191885" cy="1159510"/>
          </a:xfrm>
          <a:prstGeom prst="rect">
            <a:avLst/>
          </a:prstGeom>
        </p:spPr>
        <p:txBody>
          <a:bodyPr vert="horz" wrap="square" lIns="0" tIns="13335" rIns="0" bIns="0" rtlCol="0">
            <a:spAutoFit/>
          </a:bodyPr>
          <a:lstStyle/>
          <a:p>
            <a:pPr marL="76835">
              <a:lnSpc>
                <a:spcPct val="100000"/>
              </a:lnSpc>
              <a:spcBef>
                <a:spcPts val="105"/>
              </a:spcBef>
            </a:pPr>
            <a:r>
              <a:rPr sz="800" spc="15" dirty="0">
                <a:latin typeface="MS Gothic"/>
                <a:cs typeface="MS Gothic"/>
              </a:rPr>
              <a:t>（</a:t>
            </a:r>
            <a:r>
              <a:rPr sz="800" spc="-229" dirty="0">
                <a:latin typeface="MS Gothic"/>
                <a:cs typeface="MS Gothic"/>
              </a:rPr>
              <a:t> </a:t>
            </a:r>
            <a:r>
              <a:rPr sz="800" spc="15" dirty="0">
                <a:latin typeface="MS Gothic"/>
                <a:cs typeface="MS Gothic"/>
              </a:rPr>
              <a:t>※</a:t>
            </a:r>
            <a:r>
              <a:rPr sz="800" spc="-245" dirty="0">
                <a:latin typeface="MS Gothic"/>
                <a:cs typeface="MS Gothic"/>
              </a:rPr>
              <a:t> </a:t>
            </a:r>
            <a:r>
              <a:rPr sz="800" spc="15" dirty="0">
                <a:latin typeface="MS Gothic"/>
                <a:cs typeface="MS Gothic"/>
              </a:rPr>
              <a:t>１</a:t>
            </a:r>
            <a:r>
              <a:rPr sz="800" spc="-240" dirty="0">
                <a:latin typeface="MS Gothic"/>
                <a:cs typeface="MS Gothic"/>
              </a:rPr>
              <a:t> </a:t>
            </a:r>
            <a:r>
              <a:rPr sz="800" spc="15" dirty="0">
                <a:latin typeface="MS Gothic"/>
                <a:cs typeface="MS Gothic"/>
              </a:rPr>
              <a:t>）</a:t>
            </a:r>
            <a:r>
              <a:rPr sz="800" spc="-245" dirty="0">
                <a:latin typeface="MS Gothic"/>
                <a:cs typeface="MS Gothic"/>
              </a:rPr>
              <a:t> </a:t>
            </a:r>
            <a:r>
              <a:rPr sz="800" spc="170" dirty="0">
                <a:latin typeface="MS Gothic"/>
                <a:cs typeface="MS Gothic"/>
              </a:rPr>
              <a:t>熊</a:t>
            </a:r>
            <a:r>
              <a:rPr sz="800" spc="185" dirty="0">
                <a:latin typeface="MS Gothic"/>
                <a:cs typeface="MS Gothic"/>
              </a:rPr>
              <a:t>本</a:t>
            </a:r>
            <a:r>
              <a:rPr sz="800" spc="170" dirty="0">
                <a:latin typeface="MS Gothic"/>
                <a:cs typeface="MS Gothic"/>
              </a:rPr>
              <a:t>地</a:t>
            </a:r>
            <a:r>
              <a:rPr sz="800" spc="185" dirty="0">
                <a:latin typeface="MS Gothic"/>
                <a:cs typeface="MS Gothic"/>
              </a:rPr>
              <a:t>方</a:t>
            </a:r>
            <a:r>
              <a:rPr sz="800" spc="170" dirty="0">
                <a:latin typeface="MS Gothic"/>
                <a:cs typeface="MS Gothic"/>
              </a:rPr>
              <a:t>法</a:t>
            </a:r>
            <a:r>
              <a:rPr sz="800" spc="175" dirty="0">
                <a:latin typeface="MS Gothic"/>
                <a:cs typeface="MS Gothic"/>
              </a:rPr>
              <a:t>務局</a:t>
            </a:r>
            <a:r>
              <a:rPr sz="800" spc="170" dirty="0">
                <a:latin typeface="MS Gothic"/>
                <a:cs typeface="MS Gothic"/>
              </a:rPr>
              <a:t>ま</a:t>
            </a:r>
            <a:r>
              <a:rPr sz="800" spc="175" dirty="0">
                <a:latin typeface="MS Gothic"/>
                <a:cs typeface="MS Gothic"/>
              </a:rPr>
              <a:t>たは東</a:t>
            </a:r>
            <a:r>
              <a:rPr sz="800" spc="170" dirty="0">
                <a:latin typeface="MS Gothic"/>
                <a:cs typeface="MS Gothic"/>
              </a:rPr>
              <a:t>京法</a:t>
            </a:r>
            <a:r>
              <a:rPr sz="800" spc="185" dirty="0">
                <a:latin typeface="MS Gothic"/>
                <a:cs typeface="MS Gothic"/>
              </a:rPr>
              <a:t>務</a:t>
            </a:r>
            <a:r>
              <a:rPr sz="800" spc="170" dirty="0">
                <a:latin typeface="MS Gothic"/>
                <a:cs typeface="MS Gothic"/>
              </a:rPr>
              <a:t>局</a:t>
            </a:r>
            <a:r>
              <a:rPr sz="800" spc="15" dirty="0">
                <a:latin typeface="MS Gothic"/>
                <a:cs typeface="MS Gothic"/>
              </a:rPr>
              <a:t>（</a:t>
            </a:r>
            <a:r>
              <a:rPr sz="800" spc="-229" dirty="0">
                <a:latin typeface="MS Gothic"/>
                <a:cs typeface="MS Gothic"/>
              </a:rPr>
              <a:t> </a:t>
            </a:r>
            <a:r>
              <a:rPr sz="800" spc="170" dirty="0">
                <a:latin typeface="MS Gothic"/>
                <a:cs typeface="MS Gothic"/>
              </a:rPr>
              <a:t>郵</a:t>
            </a:r>
            <a:r>
              <a:rPr sz="800" spc="175" dirty="0">
                <a:latin typeface="MS Gothic"/>
                <a:cs typeface="MS Gothic"/>
              </a:rPr>
              <a:t>送</a:t>
            </a:r>
            <a:r>
              <a:rPr sz="800" spc="15" dirty="0">
                <a:latin typeface="MS Gothic"/>
                <a:cs typeface="MS Gothic"/>
              </a:rPr>
              <a:t>）</a:t>
            </a:r>
            <a:r>
              <a:rPr sz="800" spc="-245" dirty="0">
                <a:latin typeface="MS Gothic"/>
                <a:cs typeface="MS Gothic"/>
              </a:rPr>
              <a:t> </a:t>
            </a:r>
            <a:r>
              <a:rPr sz="800" spc="170" dirty="0">
                <a:latin typeface="MS Gothic"/>
                <a:cs typeface="MS Gothic"/>
              </a:rPr>
              <a:t>で</a:t>
            </a:r>
            <a:r>
              <a:rPr sz="800" spc="185" dirty="0">
                <a:latin typeface="MS Gothic"/>
                <a:cs typeface="MS Gothic"/>
              </a:rPr>
              <a:t>発</a:t>
            </a:r>
            <a:r>
              <a:rPr sz="800" spc="170" dirty="0">
                <a:latin typeface="MS Gothic"/>
                <a:cs typeface="MS Gothic"/>
              </a:rPr>
              <a:t>行</a:t>
            </a:r>
            <a:r>
              <a:rPr sz="800" spc="15" dirty="0">
                <a:latin typeface="MS Gothic"/>
                <a:cs typeface="MS Gothic"/>
              </a:rPr>
              <a:t>、</a:t>
            </a:r>
            <a:r>
              <a:rPr sz="800" spc="-229" dirty="0">
                <a:latin typeface="MS Gothic"/>
                <a:cs typeface="MS Gothic"/>
              </a:rPr>
              <a:t> </a:t>
            </a:r>
            <a:r>
              <a:rPr sz="800" spc="170" dirty="0">
                <a:latin typeface="MS Gothic"/>
                <a:cs typeface="MS Gothic"/>
              </a:rPr>
              <a:t>支局</a:t>
            </a:r>
            <a:r>
              <a:rPr sz="800" spc="185" dirty="0">
                <a:latin typeface="MS Gothic"/>
                <a:cs typeface="MS Gothic"/>
              </a:rPr>
              <a:t>で</a:t>
            </a:r>
            <a:r>
              <a:rPr sz="800" spc="170" dirty="0">
                <a:latin typeface="MS Gothic"/>
                <a:cs typeface="MS Gothic"/>
              </a:rPr>
              <a:t>は</a:t>
            </a:r>
            <a:r>
              <a:rPr sz="800" spc="175" dirty="0">
                <a:latin typeface="MS Gothic"/>
                <a:cs typeface="MS Gothic"/>
              </a:rPr>
              <a:t>発行不</a:t>
            </a:r>
            <a:r>
              <a:rPr sz="800" spc="15" dirty="0">
                <a:latin typeface="MS Gothic"/>
                <a:cs typeface="MS Gothic"/>
              </a:rPr>
              <a:t>可</a:t>
            </a:r>
            <a:endParaRPr sz="800">
              <a:latin typeface="MS Gothic"/>
              <a:cs typeface="MS Gothic"/>
            </a:endParaRPr>
          </a:p>
          <a:p>
            <a:pPr marL="572135" marR="5080" indent="-495300">
              <a:lnSpc>
                <a:spcPct val="184800"/>
              </a:lnSpc>
            </a:pPr>
            <a:r>
              <a:rPr sz="800" spc="15" dirty="0">
                <a:latin typeface="MS Gothic"/>
                <a:cs typeface="MS Gothic"/>
              </a:rPr>
              <a:t>（</a:t>
            </a:r>
            <a:r>
              <a:rPr sz="800" spc="-229" dirty="0">
                <a:latin typeface="MS Gothic"/>
                <a:cs typeface="MS Gothic"/>
              </a:rPr>
              <a:t> </a:t>
            </a:r>
            <a:r>
              <a:rPr sz="800" spc="15" dirty="0">
                <a:latin typeface="MS Gothic"/>
                <a:cs typeface="MS Gothic"/>
              </a:rPr>
              <a:t>※</a:t>
            </a:r>
            <a:r>
              <a:rPr sz="800" spc="-240" dirty="0">
                <a:latin typeface="MS Gothic"/>
                <a:cs typeface="MS Gothic"/>
              </a:rPr>
              <a:t> </a:t>
            </a:r>
            <a:r>
              <a:rPr sz="800" spc="15" dirty="0">
                <a:latin typeface="MS Gothic"/>
                <a:cs typeface="MS Gothic"/>
              </a:rPr>
              <a:t>２</a:t>
            </a:r>
            <a:r>
              <a:rPr sz="800" spc="-229" dirty="0">
                <a:latin typeface="MS Gothic"/>
                <a:cs typeface="MS Gothic"/>
              </a:rPr>
              <a:t> </a:t>
            </a:r>
            <a:r>
              <a:rPr sz="800" spc="15" dirty="0">
                <a:latin typeface="MS Gothic"/>
                <a:cs typeface="MS Gothic"/>
              </a:rPr>
              <a:t>）</a:t>
            </a:r>
            <a:r>
              <a:rPr sz="800" spc="-240" dirty="0">
                <a:latin typeface="MS Gothic"/>
                <a:cs typeface="MS Gothic"/>
              </a:rPr>
              <a:t> </a:t>
            </a:r>
            <a:r>
              <a:rPr sz="800" spc="185" dirty="0">
                <a:latin typeface="MS Gothic"/>
                <a:cs typeface="MS Gothic"/>
              </a:rPr>
              <a:t>本</a:t>
            </a:r>
            <a:r>
              <a:rPr sz="800" spc="175" dirty="0">
                <a:latin typeface="MS Gothic"/>
                <a:cs typeface="MS Gothic"/>
              </a:rPr>
              <a:t>籍</a:t>
            </a:r>
            <a:r>
              <a:rPr sz="800" spc="185" dirty="0">
                <a:latin typeface="MS Gothic"/>
                <a:cs typeface="MS Gothic"/>
              </a:rPr>
              <a:t>地の</a:t>
            </a:r>
            <a:r>
              <a:rPr sz="800" spc="175" dirty="0">
                <a:latin typeface="MS Gothic"/>
                <a:cs typeface="MS Gothic"/>
              </a:rPr>
              <a:t>あ</a:t>
            </a:r>
            <a:r>
              <a:rPr sz="800" spc="185" dirty="0">
                <a:latin typeface="MS Gothic"/>
                <a:cs typeface="MS Gothic"/>
              </a:rPr>
              <a:t>る市</a:t>
            </a:r>
            <a:r>
              <a:rPr sz="800" spc="175" dirty="0">
                <a:latin typeface="MS Gothic"/>
                <a:cs typeface="MS Gothic"/>
              </a:rPr>
              <a:t>役</a:t>
            </a:r>
            <a:r>
              <a:rPr sz="800" spc="185" dirty="0">
                <a:latin typeface="MS Gothic"/>
                <a:cs typeface="MS Gothic"/>
              </a:rPr>
              <a:t>所</a:t>
            </a:r>
            <a:r>
              <a:rPr sz="800" spc="15" dirty="0">
                <a:latin typeface="MS Gothic"/>
                <a:cs typeface="MS Gothic"/>
              </a:rPr>
              <a:t>、</a:t>
            </a:r>
            <a:r>
              <a:rPr sz="800" spc="-240" dirty="0">
                <a:latin typeface="MS Gothic"/>
                <a:cs typeface="MS Gothic"/>
              </a:rPr>
              <a:t> </a:t>
            </a:r>
            <a:r>
              <a:rPr sz="800" spc="185" dirty="0">
                <a:latin typeface="MS Gothic"/>
                <a:cs typeface="MS Gothic"/>
              </a:rPr>
              <a:t>町</a:t>
            </a:r>
            <a:r>
              <a:rPr sz="800" spc="175" dirty="0">
                <a:latin typeface="MS Gothic"/>
                <a:cs typeface="MS Gothic"/>
              </a:rPr>
              <a:t>村</a:t>
            </a:r>
            <a:r>
              <a:rPr sz="800" spc="185" dirty="0">
                <a:latin typeface="MS Gothic"/>
                <a:cs typeface="MS Gothic"/>
              </a:rPr>
              <a:t>役場</a:t>
            </a:r>
            <a:r>
              <a:rPr sz="800" spc="175" dirty="0">
                <a:latin typeface="MS Gothic"/>
                <a:cs typeface="MS Gothic"/>
              </a:rPr>
              <a:t>等</a:t>
            </a:r>
            <a:r>
              <a:rPr sz="800" spc="185" dirty="0">
                <a:latin typeface="MS Gothic"/>
                <a:cs typeface="MS Gothic"/>
              </a:rPr>
              <a:t>で</a:t>
            </a:r>
            <a:r>
              <a:rPr sz="800" spc="175" dirty="0">
                <a:latin typeface="MS Gothic"/>
                <a:cs typeface="MS Gothic"/>
              </a:rPr>
              <a:t>発</a:t>
            </a:r>
            <a:r>
              <a:rPr sz="800" spc="185" dirty="0">
                <a:latin typeface="MS Gothic"/>
                <a:cs typeface="MS Gothic"/>
              </a:rPr>
              <a:t>行</a:t>
            </a:r>
            <a:r>
              <a:rPr sz="800" spc="15" dirty="0">
                <a:latin typeface="MS Gothic"/>
                <a:cs typeface="MS Gothic"/>
              </a:rPr>
              <a:t>（</a:t>
            </a:r>
            <a:r>
              <a:rPr sz="800" spc="-240" dirty="0">
                <a:latin typeface="MS Gothic"/>
                <a:cs typeface="MS Gothic"/>
              </a:rPr>
              <a:t> </a:t>
            </a:r>
            <a:r>
              <a:rPr sz="800" spc="185" dirty="0">
                <a:latin typeface="MS Gothic"/>
                <a:cs typeface="MS Gothic"/>
              </a:rPr>
              <a:t>成年</a:t>
            </a:r>
            <a:r>
              <a:rPr sz="800" spc="175" dirty="0">
                <a:latin typeface="MS Gothic"/>
                <a:cs typeface="MS Gothic"/>
              </a:rPr>
              <a:t>被</a:t>
            </a:r>
            <a:r>
              <a:rPr sz="800" spc="185" dirty="0">
                <a:latin typeface="MS Gothic"/>
                <a:cs typeface="MS Gothic"/>
              </a:rPr>
              <a:t>後見</a:t>
            </a:r>
            <a:r>
              <a:rPr sz="800" spc="175" dirty="0">
                <a:latin typeface="MS Gothic"/>
                <a:cs typeface="MS Gothic"/>
              </a:rPr>
              <a:t>人</a:t>
            </a:r>
            <a:r>
              <a:rPr sz="800" spc="185" dirty="0">
                <a:latin typeface="MS Gothic"/>
                <a:cs typeface="MS Gothic"/>
              </a:rPr>
              <a:t>又</a:t>
            </a:r>
            <a:r>
              <a:rPr sz="800" spc="175" dirty="0">
                <a:latin typeface="MS Gothic"/>
                <a:cs typeface="MS Gothic"/>
              </a:rPr>
              <a:t>は</a:t>
            </a:r>
            <a:r>
              <a:rPr sz="800" spc="185" dirty="0">
                <a:latin typeface="MS Gothic"/>
                <a:cs typeface="MS Gothic"/>
              </a:rPr>
              <a:t>被</a:t>
            </a:r>
            <a:r>
              <a:rPr sz="800" spc="175" dirty="0">
                <a:latin typeface="MS Gothic"/>
                <a:cs typeface="MS Gothic"/>
              </a:rPr>
              <a:t>保</a:t>
            </a:r>
            <a:r>
              <a:rPr sz="800" spc="185" dirty="0">
                <a:latin typeface="MS Gothic"/>
                <a:cs typeface="MS Gothic"/>
              </a:rPr>
              <a:t>佐人</a:t>
            </a:r>
            <a:r>
              <a:rPr sz="800" spc="175" dirty="0">
                <a:latin typeface="MS Gothic"/>
                <a:cs typeface="MS Gothic"/>
              </a:rPr>
              <a:t>と</a:t>
            </a:r>
            <a:r>
              <a:rPr sz="800" spc="185" dirty="0">
                <a:latin typeface="MS Gothic"/>
                <a:cs typeface="MS Gothic"/>
              </a:rPr>
              <a:t>み</a:t>
            </a:r>
            <a:r>
              <a:rPr sz="800" spc="175" dirty="0">
                <a:latin typeface="MS Gothic"/>
                <a:cs typeface="MS Gothic"/>
              </a:rPr>
              <a:t>な</a:t>
            </a:r>
            <a:r>
              <a:rPr sz="800" spc="185" dirty="0">
                <a:latin typeface="MS Gothic"/>
                <a:cs typeface="MS Gothic"/>
              </a:rPr>
              <a:t>さ</a:t>
            </a:r>
            <a:r>
              <a:rPr sz="800" spc="175" dirty="0">
                <a:latin typeface="MS Gothic"/>
                <a:cs typeface="MS Gothic"/>
              </a:rPr>
              <a:t>れ</a:t>
            </a:r>
            <a:r>
              <a:rPr sz="800" spc="185" dirty="0">
                <a:latin typeface="MS Gothic"/>
                <a:cs typeface="MS Gothic"/>
              </a:rPr>
              <a:t>る者</a:t>
            </a:r>
            <a:r>
              <a:rPr sz="800" spc="175" dirty="0">
                <a:latin typeface="MS Gothic"/>
                <a:cs typeface="MS Gothic"/>
              </a:rPr>
              <a:t>に</a:t>
            </a:r>
            <a:r>
              <a:rPr sz="800" spc="185" dirty="0">
                <a:latin typeface="MS Gothic"/>
                <a:cs typeface="MS Gothic"/>
              </a:rPr>
              <a:t>該当</a:t>
            </a:r>
            <a:r>
              <a:rPr sz="800" spc="175" dirty="0">
                <a:latin typeface="MS Gothic"/>
                <a:cs typeface="MS Gothic"/>
              </a:rPr>
              <a:t>せ</a:t>
            </a:r>
            <a:r>
              <a:rPr sz="800" spc="185" dirty="0">
                <a:latin typeface="MS Gothic"/>
                <a:cs typeface="MS Gothic"/>
              </a:rPr>
              <a:t>ず</a:t>
            </a:r>
            <a:r>
              <a:rPr sz="800" spc="15" dirty="0">
                <a:latin typeface="MS Gothic"/>
                <a:cs typeface="MS Gothic"/>
              </a:rPr>
              <a:t>、</a:t>
            </a:r>
            <a:r>
              <a:rPr sz="800" spc="-240" dirty="0">
                <a:latin typeface="MS Gothic"/>
                <a:cs typeface="MS Gothic"/>
              </a:rPr>
              <a:t> </a:t>
            </a:r>
            <a:r>
              <a:rPr sz="800" spc="10" dirty="0">
                <a:latin typeface="MS Gothic"/>
                <a:cs typeface="MS Gothic"/>
              </a:rPr>
              <a:t>ま </a:t>
            </a:r>
            <a:r>
              <a:rPr sz="800" spc="185" dirty="0">
                <a:latin typeface="MS Gothic"/>
                <a:cs typeface="MS Gothic"/>
              </a:rPr>
              <a:t>た</a:t>
            </a:r>
            <a:r>
              <a:rPr sz="800" spc="15" dirty="0">
                <a:latin typeface="MS Gothic"/>
                <a:cs typeface="MS Gothic"/>
              </a:rPr>
              <a:t>、</a:t>
            </a:r>
            <a:r>
              <a:rPr sz="800" spc="-245" dirty="0">
                <a:latin typeface="MS Gothic"/>
                <a:cs typeface="MS Gothic"/>
              </a:rPr>
              <a:t> </a:t>
            </a:r>
            <a:r>
              <a:rPr sz="800" spc="185" dirty="0">
                <a:latin typeface="MS Gothic"/>
                <a:cs typeface="MS Gothic"/>
              </a:rPr>
              <a:t>破</a:t>
            </a:r>
            <a:r>
              <a:rPr sz="800" spc="170" dirty="0">
                <a:latin typeface="MS Gothic"/>
                <a:cs typeface="MS Gothic"/>
              </a:rPr>
              <a:t>産者</a:t>
            </a:r>
            <a:r>
              <a:rPr sz="800" spc="175" dirty="0">
                <a:latin typeface="MS Gothic"/>
                <a:cs typeface="MS Gothic"/>
              </a:rPr>
              <a:t>で</a:t>
            </a:r>
            <a:r>
              <a:rPr sz="800" spc="170" dirty="0">
                <a:latin typeface="MS Gothic"/>
                <a:cs typeface="MS Gothic"/>
              </a:rPr>
              <a:t>復</a:t>
            </a:r>
            <a:r>
              <a:rPr sz="800" spc="185" dirty="0">
                <a:latin typeface="MS Gothic"/>
                <a:cs typeface="MS Gothic"/>
              </a:rPr>
              <a:t>権</a:t>
            </a:r>
            <a:r>
              <a:rPr sz="800" spc="170" dirty="0">
                <a:latin typeface="MS Gothic"/>
                <a:cs typeface="MS Gothic"/>
              </a:rPr>
              <a:t>を</a:t>
            </a:r>
            <a:r>
              <a:rPr sz="800" spc="185" dirty="0">
                <a:latin typeface="MS Gothic"/>
                <a:cs typeface="MS Gothic"/>
              </a:rPr>
              <a:t>得</a:t>
            </a:r>
            <a:r>
              <a:rPr sz="800" spc="170" dirty="0">
                <a:latin typeface="MS Gothic"/>
                <a:cs typeface="MS Gothic"/>
              </a:rPr>
              <a:t>ない</a:t>
            </a:r>
            <a:r>
              <a:rPr sz="800" spc="175" dirty="0">
                <a:latin typeface="MS Gothic"/>
                <a:cs typeface="MS Gothic"/>
              </a:rPr>
              <a:t>ものに</a:t>
            </a:r>
            <a:r>
              <a:rPr sz="800" spc="170" dirty="0">
                <a:latin typeface="MS Gothic"/>
                <a:cs typeface="MS Gothic"/>
              </a:rPr>
              <a:t>該</a:t>
            </a:r>
            <a:r>
              <a:rPr sz="800" spc="175" dirty="0">
                <a:latin typeface="MS Gothic"/>
                <a:cs typeface="MS Gothic"/>
              </a:rPr>
              <a:t>当し</a:t>
            </a:r>
            <a:r>
              <a:rPr sz="800" spc="170" dirty="0">
                <a:latin typeface="MS Gothic"/>
                <a:cs typeface="MS Gothic"/>
              </a:rPr>
              <a:t>な</a:t>
            </a:r>
            <a:r>
              <a:rPr sz="800" spc="185" dirty="0">
                <a:latin typeface="MS Gothic"/>
                <a:cs typeface="MS Gothic"/>
              </a:rPr>
              <a:t>い</a:t>
            </a:r>
            <a:r>
              <a:rPr sz="800" spc="170" dirty="0">
                <a:latin typeface="MS Gothic"/>
                <a:cs typeface="MS Gothic"/>
              </a:rPr>
              <a:t>旨</a:t>
            </a:r>
            <a:r>
              <a:rPr sz="800" spc="185" dirty="0">
                <a:latin typeface="MS Gothic"/>
                <a:cs typeface="MS Gothic"/>
              </a:rPr>
              <a:t>の</a:t>
            </a:r>
            <a:r>
              <a:rPr sz="800" spc="170" dirty="0">
                <a:latin typeface="MS Gothic"/>
                <a:cs typeface="MS Gothic"/>
              </a:rPr>
              <a:t>市町</a:t>
            </a:r>
            <a:r>
              <a:rPr sz="800" spc="175" dirty="0">
                <a:latin typeface="MS Gothic"/>
                <a:cs typeface="MS Gothic"/>
              </a:rPr>
              <a:t>村</a:t>
            </a:r>
            <a:r>
              <a:rPr sz="800" spc="170" dirty="0">
                <a:latin typeface="MS Gothic"/>
                <a:cs typeface="MS Gothic"/>
              </a:rPr>
              <a:t>の</a:t>
            </a:r>
            <a:r>
              <a:rPr sz="800" spc="185" dirty="0">
                <a:latin typeface="MS Gothic"/>
                <a:cs typeface="MS Gothic"/>
              </a:rPr>
              <a:t>長</a:t>
            </a:r>
            <a:r>
              <a:rPr sz="800" spc="170" dirty="0">
                <a:latin typeface="MS Gothic"/>
                <a:cs typeface="MS Gothic"/>
              </a:rPr>
              <a:t>の証</a:t>
            </a:r>
            <a:r>
              <a:rPr sz="800" spc="185" dirty="0">
                <a:latin typeface="MS Gothic"/>
                <a:cs typeface="MS Gothic"/>
              </a:rPr>
              <a:t>明</a:t>
            </a:r>
            <a:r>
              <a:rPr sz="800" spc="170" dirty="0">
                <a:latin typeface="MS Gothic"/>
                <a:cs typeface="MS Gothic"/>
              </a:rPr>
              <a:t>書</a:t>
            </a:r>
            <a:r>
              <a:rPr sz="800" spc="15" dirty="0">
                <a:latin typeface="MS Gothic"/>
                <a:cs typeface="MS Gothic"/>
              </a:rPr>
              <a:t>）</a:t>
            </a:r>
            <a:endParaRPr sz="800">
              <a:latin typeface="MS Gothic"/>
              <a:cs typeface="MS Gothic"/>
            </a:endParaRPr>
          </a:p>
          <a:p>
            <a:pPr>
              <a:lnSpc>
                <a:spcPct val="100000"/>
              </a:lnSpc>
              <a:spcBef>
                <a:spcPts val="50"/>
              </a:spcBef>
            </a:pPr>
            <a:endParaRPr sz="600">
              <a:latin typeface="MS Gothic"/>
              <a:cs typeface="MS Gothic"/>
            </a:endParaRPr>
          </a:p>
          <a:p>
            <a:pPr marL="76835">
              <a:lnSpc>
                <a:spcPct val="100000"/>
              </a:lnSpc>
            </a:pPr>
            <a:r>
              <a:rPr sz="800" spc="15" dirty="0">
                <a:latin typeface="MS Gothic"/>
                <a:cs typeface="MS Gothic"/>
              </a:rPr>
              <a:t>（</a:t>
            </a:r>
            <a:r>
              <a:rPr sz="800" spc="-229" dirty="0">
                <a:latin typeface="MS Gothic"/>
                <a:cs typeface="MS Gothic"/>
              </a:rPr>
              <a:t> </a:t>
            </a:r>
            <a:r>
              <a:rPr sz="800" spc="15" dirty="0">
                <a:latin typeface="MS Gothic"/>
                <a:cs typeface="MS Gothic"/>
              </a:rPr>
              <a:t>※</a:t>
            </a:r>
            <a:r>
              <a:rPr sz="800" spc="-245" dirty="0">
                <a:latin typeface="MS Gothic"/>
                <a:cs typeface="MS Gothic"/>
              </a:rPr>
              <a:t> </a:t>
            </a:r>
            <a:r>
              <a:rPr sz="800" spc="15" dirty="0">
                <a:latin typeface="MS Gothic"/>
                <a:cs typeface="MS Gothic"/>
              </a:rPr>
              <a:t>３</a:t>
            </a:r>
            <a:r>
              <a:rPr sz="800" spc="-240" dirty="0">
                <a:latin typeface="MS Gothic"/>
                <a:cs typeface="MS Gothic"/>
              </a:rPr>
              <a:t> </a:t>
            </a:r>
            <a:r>
              <a:rPr sz="800" spc="15" dirty="0">
                <a:latin typeface="MS Gothic"/>
                <a:cs typeface="MS Gothic"/>
              </a:rPr>
              <a:t>）</a:t>
            </a:r>
            <a:r>
              <a:rPr sz="800" spc="-245" dirty="0">
                <a:latin typeface="MS Gothic"/>
                <a:cs typeface="MS Gothic"/>
              </a:rPr>
              <a:t> </a:t>
            </a:r>
            <a:r>
              <a:rPr sz="800" spc="170" dirty="0">
                <a:latin typeface="MS Gothic"/>
                <a:cs typeface="MS Gothic"/>
              </a:rPr>
              <a:t>変</a:t>
            </a:r>
            <a:r>
              <a:rPr sz="800" spc="185" dirty="0">
                <a:latin typeface="MS Gothic"/>
                <a:cs typeface="MS Gothic"/>
              </a:rPr>
              <a:t>更</a:t>
            </a:r>
            <a:r>
              <a:rPr sz="800" spc="170" dirty="0">
                <a:latin typeface="MS Gothic"/>
                <a:cs typeface="MS Gothic"/>
              </a:rPr>
              <a:t>に</a:t>
            </a:r>
            <a:r>
              <a:rPr sz="800" spc="185" dirty="0">
                <a:latin typeface="MS Gothic"/>
                <a:cs typeface="MS Gothic"/>
              </a:rPr>
              <a:t>伴</a:t>
            </a:r>
            <a:r>
              <a:rPr sz="800" spc="170" dirty="0">
                <a:latin typeface="MS Gothic"/>
                <a:cs typeface="MS Gothic"/>
              </a:rPr>
              <a:t>い</a:t>
            </a:r>
            <a:r>
              <a:rPr sz="800" spc="15" dirty="0">
                <a:latin typeface="MS Gothic"/>
                <a:cs typeface="MS Gothic"/>
              </a:rPr>
              <a:t>、</a:t>
            </a:r>
            <a:r>
              <a:rPr sz="800" spc="-240" dirty="0">
                <a:latin typeface="MS Gothic"/>
                <a:cs typeface="MS Gothic"/>
              </a:rPr>
              <a:t> </a:t>
            </a:r>
            <a:r>
              <a:rPr sz="800" spc="175" dirty="0">
                <a:latin typeface="MS Gothic"/>
                <a:cs typeface="MS Gothic"/>
              </a:rPr>
              <a:t>経</a:t>
            </a:r>
            <a:r>
              <a:rPr sz="800" spc="170" dirty="0">
                <a:latin typeface="MS Gothic"/>
                <a:cs typeface="MS Gothic"/>
              </a:rPr>
              <a:t>管</a:t>
            </a:r>
            <a:r>
              <a:rPr sz="800" spc="15" dirty="0">
                <a:latin typeface="MS Gothic"/>
                <a:cs typeface="MS Gothic"/>
              </a:rPr>
              <a:t>・</a:t>
            </a:r>
            <a:r>
              <a:rPr sz="800" spc="-240" dirty="0">
                <a:latin typeface="MS Gothic"/>
                <a:cs typeface="MS Gothic"/>
              </a:rPr>
              <a:t> </a:t>
            </a:r>
            <a:r>
              <a:rPr sz="800" spc="175" dirty="0">
                <a:latin typeface="MS Gothic"/>
                <a:cs typeface="MS Gothic"/>
              </a:rPr>
              <a:t>専任</a:t>
            </a:r>
            <a:r>
              <a:rPr sz="800" spc="170" dirty="0">
                <a:latin typeface="MS Gothic"/>
                <a:cs typeface="MS Gothic"/>
              </a:rPr>
              <a:t>等の</a:t>
            </a:r>
            <a:r>
              <a:rPr sz="800" spc="185" dirty="0">
                <a:latin typeface="MS Gothic"/>
                <a:cs typeface="MS Gothic"/>
              </a:rPr>
              <a:t>変</a:t>
            </a:r>
            <a:r>
              <a:rPr sz="800" spc="170" dirty="0">
                <a:latin typeface="MS Gothic"/>
                <a:cs typeface="MS Gothic"/>
              </a:rPr>
              <a:t>更</a:t>
            </a:r>
            <a:r>
              <a:rPr sz="800" spc="185" dirty="0">
                <a:latin typeface="MS Gothic"/>
                <a:cs typeface="MS Gothic"/>
              </a:rPr>
              <a:t>が</a:t>
            </a:r>
            <a:r>
              <a:rPr sz="800" spc="170" dirty="0">
                <a:latin typeface="MS Gothic"/>
                <a:cs typeface="MS Gothic"/>
              </a:rPr>
              <a:t>必</a:t>
            </a:r>
            <a:r>
              <a:rPr sz="800" spc="175" dirty="0">
                <a:latin typeface="MS Gothic"/>
                <a:cs typeface="MS Gothic"/>
              </a:rPr>
              <a:t>要</a:t>
            </a:r>
            <a:r>
              <a:rPr sz="800" spc="170" dirty="0">
                <a:latin typeface="MS Gothic"/>
                <a:cs typeface="MS Gothic"/>
              </a:rPr>
              <a:t>とな</a:t>
            </a:r>
            <a:r>
              <a:rPr sz="800" spc="185" dirty="0">
                <a:latin typeface="MS Gothic"/>
                <a:cs typeface="MS Gothic"/>
              </a:rPr>
              <a:t>る</a:t>
            </a:r>
            <a:r>
              <a:rPr sz="800" spc="170" dirty="0">
                <a:latin typeface="MS Gothic"/>
                <a:cs typeface="MS Gothic"/>
              </a:rPr>
              <a:t>場</a:t>
            </a:r>
            <a:r>
              <a:rPr sz="800" spc="185" dirty="0">
                <a:latin typeface="MS Gothic"/>
                <a:cs typeface="MS Gothic"/>
              </a:rPr>
              <a:t>合</a:t>
            </a:r>
            <a:r>
              <a:rPr sz="800" spc="170" dirty="0">
                <a:latin typeface="MS Gothic"/>
                <a:cs typeface="MS Gothic"/>
              </a:rPr>
              <a:t>があ</a:t>
            </a:r>
            <a:r>
              <a:rPr sz="800" spc="185" dirty="0">
                <a:latin typeface="MS Gothic"/>
                <a:cs typeface="MS Gothic"/>
              </a:rPr>
              <a:t>り</a:t>
            </a:r>
            <a:r>
              <a:rPr sz="800" spc="170" dirty="0">
                <a:latin typeface="MS Gothic"/>
                <a:cs typeface="MS Gothic"/>
              </a:rPr>
              <a:t>ま</a:t>
            </a:r>
            <a:r>
              <a:rPr sz="800" spc="175" dirty="0">
                <a:latin typeface="MS Gothic"/>
                <a:cs typeface="MS Gothic"/>
              </a:rPr>
              <a:t>す</a:t>
            </a:r>
            <a:r>
              <a:rPr sz="800" spc="15" dirty="0">
                <a:latin typeface="MS Gothic"/>
                <a:cs typeface="MS Gothic"/>
              </a:rPr>
              <a:t>。</a:t>
            </a:r>
            <a:endParaRPr sz="800">
              <a:latin typeface="MS Gothic"/>
              <a:cs typeface="MS Gothic"/>
            </a:endParaRPr>
          </a:p>
          <a:p>
            <a:pPr>
              <a:lnSpc>
                <a:spcPct val="100000"/>
              </a:lnSpc>
              <a:spcBef>
                <a:spcPts val="25"/>
              </a:spcBef>
            </a:pPr>
            <a:endParaRPr sz="1100">
              <a:latin typeface="MS Gothic"/>
              <a:cs typeface="MS Gothic"/>
            </a:endParaRPr>
          </a:p>
          <a:p>
            <a:pPr marL="12700">
              <a:lnSpc>
                <a:spcPct val="100000"/>
              </a:lnSpc>
            </a:pPr>
            <a:r>
              <a:rPr sz="1000" b="1" spc="5" dirty="0">
                <a:solidFill>
                  <a:srgbClr val="FF0000"/>
                </a:solidFill>
                <a:latin typeface="Yu Gothic UI"/>
                <a:cs typeface="Yu Gothic UI"/>
              </a:rPr>
              <a:t>（</a:t>
            </a:r>
            <a:r>
              <a:rPr sz="1000" b="1" spc="-95" dirty="0">
                <a:solidFill>
                  <a:srgbClr val="FF0000"/>
                </a:solidFill>
                <a:latin typeface="Yu Gothic UI"/>
                <a:cs typeface="Yu Gothic UI"/>
              </a:rPr>
              <a:t> </a:t>
            </a:r>
            <a:r>
              <a:rPr sz="1000" b="1" spc="175" dirty="0">
                <a:solidFill>
                  <a:srgbClr val="FF0000"/>
                </a:solidFill>
                <a:latin typeface="Yu Gothic UI"/>
                <a:cs typeface="Yu Gothic UI"/>
              </a:rPr>
              <a:t>注</a:t>
            </a:r>
            <a:r>
              <a:rPr sz="1000" b="1" spc="5" dirty="0">
                <a:solidFill>
                  <a:srgbClr val="FF0000"/>
                </a:solidFill>
                <a:latin typeface="Yu Gothic UI"/>
                <a:cs typeface="Yu Gothic UI"/>
              </a:rPr>
              <a:t>）</a:t>
            </a:r>
            <a:r>
              <a:rPr sz="1000" b="1" spc="-100" dirty="0">
                <a:solidFill>
                  <a:srgbClr val="FF0000"/>
                </a:solidFill>
                <a:latin typeface="Yu Gothic UI"/>
                <a:cs typeface="Yu Gothic UI"/>
              </a:rPr>
              <a:t> </a:t>
            </a:r>
            <a:r>
              <a:rPr sz="1000" b="1" spc="165" dirty="0">
                <a:solidFill>
                  <a:srgbClr val="FF0000"/>
                </a:solidFill>
                <a:latin typeface="Yu Gothic UI"/>
                <a:cs typeface="Yu Gothic UI"/>
              </a:rPr>
              <a:t>健</a:t>
            </a:r>
            <a:r>
              <a:rPr sz="1000" b="1" spc="175" dirty="0">
                <a:solidFill>
                  <a:srgbClr val="FF0000"/>
                </a:solidFill>
                <a:latin typeface="Yu Gothic UI"/>
                <a:cs typeface="Yu Gothic UI"/>
              </a:rPr>
              <a:t>康</a:t>
            </a:r>
            <a:r>
              <a:rPr sz="1000" b="1" spc="185" dirty="0">
                <a:solidFill>
                  <a:srgbClr val="FF0000"/>
                </a:solidFill>
                <a:latin typeface="Yu Gothic UI"/>
                <a:cs typeface="Yu Gothic UI"/>
              </a:rPr>
              <a:t>保</a:t>
            </a:r>
            <a:r>
              <a:rPr sz="1000" b="1" spc="175" dirty="0">
                <a:solidFill>
                  <a:srgbClr val="FF0000"/>
                </a:solidFill>
                <a:latin typeface="Yu Gothic UI"/>
                <a:cs typeface="Yu Gothic UI"/>
              </a:rPr>
              <a:t>険</a:t>
            </a:r>
            <a:r>
              <a:rPr sz="1000" b="1" spc="185" dirty="0">
                <a:solidFill>
                  <a:srgbClr val="FF0000"/>
                </a:solidFill>
                <a:latin typeface="Yu Gothic UI"/>
                <a:cs typeface="Yu Gothic UI"/>
              </a:rPr>
              <a:t>被</a:t>
            </a:r>
            <a:r>
              <a:rPr sz="1000" b="1" spc="165" dirty="0">
                <a:solidFill>
                  <a:srgbClr val="FF0000"/>
                </a:solidFill>
                <a:latin typeface="Yu Gothic UI"/>
                <a:cs typeface="Yu Gothic UI"/>
              </a:rPr>
              <a:t>保</a:t>
            </a:r>
            <a:r>
              <a:rPr sz="1000" b="1" spc="175" dirty="0">
                <a:solidFill>
                  <a:srgbClr val="FF0000"/>
                </a:solidFill>
                <a:latin typeface="Yu Gothic UI"/>
                <a:cs typeface="Yu Gothic UI"/>
              </a:rPr>
              <a:t>険</a:t>
            </a:r>
            <a:r>
              <a:rPr sz="1000" b="1" spc="185" dirty="0">
                <a:solidFill>
                  <a:srgbClr val="FF0000"/>
                </a:solidFill>
                <a:latin typeface="Yu Gothic UI"/>
                <a:cs typeface="Yu Gothic UI"/>
              </a:rPr>
              <a:t>者</a:t>
            </a:r>
            <a:r>
              <a:rPr sz="1000" b="1" spc="175" dirty="0">
                <a:solidFill>
                  <a:srgbClr val="FF0000"/>
                </a:solidFill>
                <a:latin typeface="Yu Gothic UI"/>
                <a:cs typeface="Yu Gothic UI"/>
              </a:rPr>
              <a:t>証</a:t>
            </a:r>
            <a:r>
              <a:rPr sz="1000" b="1" spc="340" dirty="0">
                <a:solidFill>
                  <a:srgbClr val="FF0000"/>
                </a:solidFill>
                <a:latin typeface="Yu Gothic UI"/>
                <a:cs typeface="Yu Gothic UI"/>
              </a:rPr>
              <a:t>の</a:t>
            </a:r>
            <a:r>
              <a:rPr sz="1000" b="1" spc="175" dirty="0">
                <a:solidFill>
                  <a:srgbClr val="FF0000"/>
                </a:solidFill>
                <a:latin typeface="Yu Gothic UI"/>
                <a:cs typeface="Yu Gothic UI"/>
              </a:rPr>
              <a:t>記号</a:t>
            </a:r>
            <a:r>
              <a:rPr sz="1000" b="1" spc="675" dirty="0">
                <a:solidFill>
                  <a:srgbClr val="FF0000"/>
                </a:solidFill>
                <a:latin typeface="Yu Gothic UI"/>
                <a:cs typeface="Yu Gothic UI"/>
              </a:rPr>
              <a:t>・</a:t>
            </a:r>
            <a:r>
              <a:rPr sz="1000" b="1" spc="175" dirty="0">
                <a:solidFill>
                  <a:srgbClr val="FF0000"/>
                </a:solidFill>
                <a:latin typeface="Yu Gothic UI"/>
                <a:cs typeface="Yu Gothic UI"/>
              </a:rPr>
              <a:t>番</a:t>
            </a:r>
            <a:r>
              <a:rPr sz="1000" b="1" spc="185" dirty="0">
                <a:solidFill>
                  <a:srgbClr val="FF0000"/>
                </a:solidFill>
                <a:latin typeface="Yu Gothic UI"/>
                <a:cs typeface="Yu Gothic UI"/>
              </a:rPr>
              <a:t>号</a:t>
            </a:r>
            <a:r>
              <a:rPr sz="1000" b="1" spc="434" dirty="0">
                <a:solidFill>
                  <a:srgbClr val="FF0000"/>
                </a:solidFill>
                <a:latin typeface="Yu Gothic UI"/>
                <a:cs typeface="Yu Gothic UI"/>
              </a:rPr>
              <a:t>と</a:t>
            </a:r>
            <a:r>
              <a:rPr sz="1000" b="1" spc="175" dirty="0">
                <a:solidFill>
                  <a:srgbClr val="FF0000"/>
                </a:solidFill>
                <a:latin typeface="Yu Gothic UI"/>
                <a:cs typeface="Yu Gothic UI"/>
              </a:rPr>
              <a:t>保</a:t>
            </a:r>
            <a:r>
              <a:rPr sz="1000" b="1" spc="185" dirty="0">
                <a:solidFill>
                  <a:srgbClr val="FF0000"/>
                </a:solidFill>
                <a:latin typeface="Yu Gothic UI"/>
                <a:cs typeface="Yu Gothic UI"/>
              </a:rPr>
              <a:t>険</a:t>
            </a:r>
            <a:r>
              <a:rPr sz="1000" b="1" spc="175" dirty="0">
                <a:solidFill>
                  <a:srgbClr val="FF0000"/>
                </a:solidFill>
                <a:latin typeface="Yu Gothic UI"/>
                <a:cs typeface="Yu Gothic UI"/>
              </a:rPr>
              <a:t>者</a:t>
            </a:r>
            <a:r>
              <a:rPr sz="1000" b="1" spc="185" dirty="0">
                <a:solidFill>
                  <a:srgbClr val="FF0000"/>
                </a:solidFill>
                <a:latin typeface="Yu Gothic UI"/>
                <a:cs typeface="Yu Gothic UI"/>
              </a:rPr>
              <a:t>番</a:t>
            </a:r>
            <a:r>
              <a:rPr sz="1000" b="1" spc="165" dirty="0">
                <a:solidFill>
                  <a:srgbClr val="FF0000"/>
                </a:solidFill>
                <a:latin typeface="Yu Gothic UI"/>
                <a:cs typeface="Yu Gothic UI"/>
              </a:rPr>
              <a:t>号</a:t>
            </a:r>
            <a:r>
              <a:rPr sz="1000" b="1" spc="300" dirty="0">
                <a:solidFill>
                  <a:srgbClr val="FF0000"/>
                </a:solidFill>
                <a:latin typeface="Yu Gothic UI"/>
                <a:cs typeface="Yu Gothic UI"/>
              </a:rPr>
              <a:t>は</a:t>
            </a:r>
            <a:r>
              <a:rPr sz="1000" b="1" spc="415" dirty="0">
                <a:solidFill>
                  <a:srgbClr val="FF0000"/>
                </a:solidFill>
                <a:latin typeface="Yu Gothic UI"/>
                <a:cs typeface="Yu Gothic UI"/>
              </a:rPr>
              <a:t>マ</a:t>
            </a:r>
            <a:r>
              <a:rPr sz="1000" b="1" spc="395" dirty="0">
                <a:solidFill>
                  <a:srgbClr val="FF0000"/>
                </a:solidFill>
                <a:latin typeface="Yu Gothic UI"/>
                <a:cs typeface="Yu Gothic UI"/>
              </a:rPr>
              <a:t>ス</a:t>
            </a:r>
            <a:r>
              <a:rPr sz="1000" b="1" spc="415" dirty="0">
                <a:solidFill>
                  <a:srgbClr val="FF0000"/>
                </a:solidFill>
                <a:latin typeface="Yu Gothic UI"/>
                <a:cs typeface="Yu Gothic UI"/>
              </a:rPr>
              <a:t>キ</a:t>
            </a:r>
            <a:r>
              <a:rPr sz="1000" b="1" spc="400" dirty="0">
                <a:solidFill>
                  <a:srgbClr val="FF0000"/>
                </a:solidFill>
                <a:latin typeface="Yu Gothic UI"/>
                <a:cs typeface="Yu Gothic UI"/>
              </a:rPr>
              <a:t>ン</a:t>
            </a:r>
            <a:r>
              <a:rPr sz="1000" b="1" spc="355" dirty="0">
                <a:solidFill>
                  <a:srgbClr val="FF0000"/>
                </a:solidFill>
                <a:latin typeface="Yu Gothic UI"/>
                <a:cs typeface="Yu Gothic UI"/>
              </a:rPr>
              <a:t>グ</a:t>
            </a:r>
            <a:r>
              <a:rPr sz="1000" b="1" spc="470" dirty="0">
                <a:solidFill>
                  <a:srgbClr val="FF0000"/>
                </a:solidFill>
                <a:latin typeface="Yu Gothic UI"/>
                <a:cs typeface="Yu Gothic UI"/>
              </a:rPr>
              <a:t>し</a:t>
            </a:r>
            <a:r>
              <a:rPr sz="1000" b="1" spc="400" dirty="0">
                <a:solidFill>
                  <a:srgbClr val="FF0000"/>
                </a:solidFill>
                <a:latin typeface="Yu Gothic UI"/>
                <a:cs typeface="Yu Gothic UI"/>
              </a:rPr>
              <a:t>て</a:t>
            </a:r>
            <a:r>
              <a:rPr sz="1000" b="1" spc="570" dirty="0">
                <a:solidFill>
                  <a:srgbClr val="FF0000"/>
                </a:solidFill>
                <a:latin typeface="Yu Gothic UI"/>
                <a:cs typeface="Yu Gothic UI"/>
              </a:rPr>
              <a:t>く</a:t>
            </a:r>
            <a:r>
              <a:rPr sz="1000" b="1" spc="370" dirty="0">
                <a:solidFill>
                  <a:srgbClr val="FF0000"/>
                </a:solidFill>
                <a:latin typeface="Yu Gothic UI"/>
                <a:cs typeface="Yu Gothic UI"/>
              </a:rPr>
              <a:t>だ</a:t>
            </a:r>
            <a:r>
              <a:rPr sz="1000" b="1" spc="455" dirty="0">
                <a:solidFill>
                  <a:srgbClr val="FF0000"/>
                </a:solidFill>
                <a:latin typeface="Yu Gothic UI"/>
                <a:cs typeface="Yu Gothic UI"/>
              </a:rPr>
              <a:t>さ</a:t>
            </a:r>
            <a:r>
              <a:rPr sz="1000" b="1" spc="350" dirty="0">
                <a:solidFill>
                  <a:srgbClr val="FF0000"/>
                </a:solidFill>
                <a:latin typeface="Yu Gothic UI"/>
                <a:cs typeface="Yu Gothic UI"/>
              </a:rPr>
              <a:t>い</a:t>
            </a:r>
            <a:r>
              <a:rPr sz="1000" b="1" spc="340" dirty="0">
                <a:solidFill>
                  <a:srgbClr val="FF0000"/>
                </a:solidFill>
                <a:latin typeface="Yu Gothic UI"/>
                <a:cs typeface="Yu Gothic UI"/>
              </a:rPr>
              <a:t>。</a:t>
            </a:r>
            <a:endParaRPr sz="1000">
              <a:latin typeface="Yu Gothic UI"/>
              <a:cs typeface="Yu Gothic UI"/>
            </a:endParaRPr>
          </a:p>
        </p:txBody>
      </p:sp>
      <p:sp>
        <p:nvSpPr>
          <p:cNvPr id="10" name="object 10"/>
          <p:cNvSpPr txBox="1"/>
          <p:nvPr/>
        </p:nvSpPr>
        <p:spPr>
          <a:xfrm>
            <a:off x="3623749" y="10336045"/>
            <a:ext cx="344170" cy="196850"/>
          </a:xfrm>
          <a:prstGeom prst="rect">
            <a:avLst/>
          </a:prstGeom>
        </p:spPr>
        <p:txBody>
          <a:bodyPr vert="horz" wrap="square" lIns="0" tIns="0" rIns="0" bIns="0" rtlCol="0">
            <a:spAutoFit/>
          </a:bodyPr>
          <a:lstStyle/>
          <a:p>
            <a:pPr marL="12700">
              <a:lnSpc>
                <a:spcPts val="1525"/>
              </a:lnSpc>
            </a:pPr>
            <a:r>
              <a:rPr sz="1350" b="1" spc="160" dirty="0">
                <a:latin typeface="Yu Gothic UI"/>
                <a:cs typeface="Yu Gothic UI"/>
              </a:rPr>
              <a:t>-</a:t>
            </a:r>
            <a:fld id="{81D60167-4931-47E6-BA6A-407CBD079E47}" type="slidenum">
              <a:rPr sz="1350" b="1" spc="160" dirty="0">
                <a:latin typeface="Yu Gothic UI"/>
                <a:cs typeface="Yu Gothic UI"/>
              </a:rPr>
              <a:t>6</a:t>
            </a:fld>
            <a:r>
              <a:rPr sz="1350" b="1" spc="160" dirty="0">
                <a:latin typeface="Yu Gothic UI"/>
                <a:cs typeface="Yu Gothic UI"/>
              </a:rPr>
              <a:t>-</a:t>
            </a:r>
            <a:endParaRPr sz="1350">
              <a:latin typeface="Yu Gothic UI"/>
              <a:cs typeface="Yu Gothic UI"/>
            </a:endParaRPr>
          </a:p>
        </p:txBody>
      </p:sp>
      <p:pic>
        <p:nvPicPr>
          <p:cNvPr id="11" name="オーディオ 10">
            <a:hlinkClick r:id="" action="ppaction://media"/>
          </p:cNvPr>
          <p:cNvPicPr>
            <a:picLocks noChangeAspect="1"/>
          </p:cNvPicPr>
          <p:nvPr>
            <a:audioFile r:link="rId1"/>
            <p:extLst>
              <p:ext uri="{DAA4B4D4-6D71-4841-9C94-3DE7FCFB9230}">
                <p14:media xmlns:p14="http://schemas.microsoft.com/office/powerpoint/2010/main" r:embed="rId2">
                  <p14:trim st="17080" end="1574.1247"/>
                </p14:media>
              </p:ext>
            </p:extLst>
          </p:nvPr>
        </p:nvPicPr>
        <p:blipFill>
          <a:blip r:embed="rId4"/>
          <a:stretch>
            <a:fillRect/>
          </a:stretch>
        </p:blipFill>
        <p:spPr>
          <a:xfrm>
            <a:off x="6997700" y="10134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2200"/>
    </mc:Choice>
    <mc:Fallback xmlns="">
      <p:transition spd="slow" advTm="222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extLst>
    <p:ext uri="{3A86A75C-4F4B-4683-9AE1-C65F6400EC91}">
      <p14:laserTraceLst xmlns:p14="http://schemas.microsoft.com/office/powerpoint/2010/main">
        <p14:tracePtLst>
          <p14:tracePt t="2133" x="6178550" y="357188"/>
          <p14:tracePt t="2157" x="6167438" y="357188"/>
          <p14:tracePt t="2181" x="6157913" y="357188"/>
          <p14:tracePt t="2197" x="6148388" y="357188"/>
          <p14:tracePt t="2205" x="6138863" y="357188"/>
          <p14:tracePt t="2261" x="6118225" y="357188"/>
          <p14:tracePt t="2269" x="6099175" y="357188"/>
          <p14:tracePt t="2285" x="6088063" y="357188"/>
          <p14:tracePt t="2313" x="6048375" y="366713"/>
          <p14:tracePt t="2330" x="5940425" y="366713"/>
          <p14:tracePt t="2346" x="5791200" y="346075"/>
          <p14:tracePt t="2363" x="5692775" y="336550"/>
          <p14:tracePt t="2380" x="5594350" y="327025"/>
          <p14:tracePt t="2396" x="5514975" y="306388"/>
          <p14:tracePt t="2413" x="5454650" y="287338"/>
          <p14:tracePt t="2430" x="5307013" y="227013"/>
          <p14:tracePt t="2446" x="5138738" y="198438"/>
          <p14:tracePt t="2463" x="4891088" y="158750"/>
          <p14:tracePt t="2480" x="4821238" y="138113"/>
          <p14:tracePt t="2497" x="4713288" y="128588"/>
          <p14:tracePt t="2513" x="4494213" y="128588"/>
          <p14:tracePt t="2529" x="4306888" y="119063"/>
          <p14:tracePt t="2546" x="4138613" y="58738"/>
          <p14:tracePt t="2564" x="3821113" y="0"/>
          <p14:tracePt t="2580" x="3732213" y="0"/>
          <p14:tracePt t="2596" x="3405188" y="0"/>
          <p14:tracePt t="2613" x="3059113" y="0"/>
          <p14:tracePt t="2630" x="2762250" y="0"/>
          <p14:tracePt t="2646" x="2535238" y="0"/>
          <p14:tracePt t="2663" x="2287588" y="0"/>
          <p14:tracePt t="2680" x="2138363" y="0"/>
          <p14:tracePt t="2696" x="1900238" y="0"/>
          <p14:tracePt t="2713" x="1574800" y="0"/>
          <p14:tracePt t="2729" x="1287463" y="0"/>
          <p14:tracePt t="2747" x="1039813" y="0"/>
          <p14:tracePt t="2763" x="782638" y="0"/>
          <p14:tracePt t="2780" x="425450" y="0"/>
          <p14:tracePt t="2796" x="357188" y="0"/>
          <p14:tracePt t="2813" x="158750" y="0"/>
          <p14:tracePt t="4613" x="49213" y="3563938"/>
          <p14:tracePt t="4621" x="119063" y="3603625"/>
          <p14:tracePt t="4629" x="168275" y="3614738"/>
          <p14:tracePt t="4646" x="227013" y="3652838"/>
          <p14:tracePt t="4663" x="266700" y="3663950"/>
          <p14:tracePt t="4680" x="306388" y="3692525"/>
          <p14:tracePt t="4696" x="376238" y="3703638"/>
          <p14:tracePt t="4729" x="446088" y="3743325"/>
          <p14:tracePt t="4892" x="434975" y="3743325"/>
          <p14:tracePt t="4899" x="415925" y="3732213"/>
          <p14:tracePt t="4908" x="357188" y="3692525"/>
          <p14:tracePt t="4917" x="306388" y="3663950"/>
          <p14:tracePt t="4929" x="238125" y="3624263"/>
          <p14:tracePt t="4946" x="119063" y="3575050"/>
          <p14:tracePt t="4989" x="9525" y="3544888"/>
          <p14:tracePt t="5629" x="149225" y="8821738"/>
          <p14:tracePt t="5637" x="177800" y="8910638"/>
          <p14:tracePt t="5646" x="465138" y="9426575"/>
          <p14:tracePt t="5662" x="534988" y="9852025"/>
          <p14:tracePt t="5813" x="7396163" y="10683875"/>
          <p14:tracePt t="5901" x="7188200" y="9990138"/>
          <p14:tracePt t="5908" x="6623050" y="9594850"/>
          <p14:tracePt t="5916" x="6019800" y="9188450"/>
          <p14:tracePt t="5929" x="5335588" y="8742363"/>
          <p14:tracePt t="5946" x="3762375" y="7662863"/>
          <p14:tracePt t="5963" x="2989263" y="7169150"/>
          <p14:tracePt t="5966" x="2544763" y="7019925"/>
          <p14:tracePt t="5979" x="1187450" y="6208713"/>
          <p14:tracePt t="6389" x="485775" y="4832350"/>
          <p14:tracePt t="6398" x="1296988" y="5564188"/>
          <p14:tracePt t="6405" x="1979613" y="6307138"/>
          <p14:tracePt t="6412" x="2535238" y="6851650"/>
          <p14:tracePt t="6429" x="2979738" y="7258050"/>
          <p14:tracePt t="6462" x="3049588" y="7218363"/>
          <p14:tracePt t="6496" x="3098800" y="6792913"/>
          <p14:tracePt t="6529" x="3236913" y="6465888"/>
          <p14:tracePt t="7493" x="3248025" y="6435725"/>
          <p14:tracePt t="7501" x="3227388" y="6138863"/>
          <p14:tracePt t="7512" x="3208338" y="5842000"/>
          <p14:tracePt t="7529" x="3227388" y="5484813"/>
          <p14:tracePt t="7546" x="3276600" y="5197475"/>
          <p14:tracePt t="7563" x="3425825" y="4851400"/>
          <p14:tracePt t="7579" x="3989388" y="4316413"/>
          <p14:tracePt t="7612" x="6800850" y="2425700"/>
          <p14:tracePt t="7837" x="7375525" y="0"/>
          <p14:tracePt t="7844" x="6524625" y="0"/>
          <p14:tracePt t="7853" x="5762625" y="0"/>
          <p14:tracePt t="7863" x="5038725" y="0"/>
          <p14:tracePt t="7879" x="4089400" y="0"/>
          <p14:tracePt t="7896" x="3533775" y="0"/>
          <p14:tracePt t="7913" x="3248025" y="0"/>
          <p14:tracePt t="7929" x="2673350" y="0"/>
          <p14:tracePt t="7946" x="2544763" y="0"/>
          <p14:tracePt t="7965" x="2535238" y="0"/>
          <p14:tracePt t="7980" x="2524125" y="0"/>
          <p14:tracePt t="7999" x="2465388" y="0"/>
          <p14:tracePt t="8012" x="2287588" y="0"/>
          <p14:tracePt t="8029" x="2079625" y="0"/>
          <p14:tracePt t="8046" x="1673225" y="0"/>
          <p14:tracePt t="8063" x="1495425" y="0"/>
          <p14:tracePt t="8079" x="1435100" y="0"/>
          <p14:tracePt t="8096" x="1416050" y="0"/>
          <p14:tracePt t="8113" x="1376363" y="0"/>
          <p14:tracePt t="8157" x="1336675" y="0"/>
          <p14:tracePt t="8165" x="1296988" y="0"/>
          <p14:tracePt t="8180" x="1158875" y="0"/>
          <p14:tracePt t="8196" x="1000125" y="0"/>
          <p14:tracePt t="8212" x="771525" y="30163"/>
          <p14:tracePt t="8229" x="474663" y="69850"/>
          <p14:tracePt t="8246" x="247650" y="138113"/>
          <p14:tracePt t="8262" x="58738" y="188913"/>
          <p14:tracePt t="9061" x="3524250" y="10683875"/>
          <p14:tracePt t="9079" x="3683000" y="10683875"/>
          <p14:tracePt t="9096" x="3811588" y="10683875"/>
          <p14:tracePt t="9112" x="3900488" y="10683875"/>
          <p14:tracePt t="9129" x="3979863" y="10683875"/>
          <p14:tracePt t="9162" x="4019550" y="10683875"/>
          <p14:tracePt t="9179" x="4217988" y="10683875"/>
          <p14:tracePt t="9197" x="5475288" y="10683875"/>
          <p14:tracePt t="9212" x="7385050" y="10683875"/>
          <p14:tracePt t="9501" x="6218238" y="0"/>
          <p14:tracePt t="9509" x="6078538" y="0"/>
          <p14:tracePt t="9517" x="5167313" y="188913"/>
          <p14:tracePt t="9529" x="3594100" y="871538"/>
          <p14:tracePt t="9546" x="2159000" y="1743075"/>
          <p14:tracePt t="9562" x="2049463" y="2792413"/>
          <p14:tracePt t="9579" x="2703513" y="4346575"/>
          <p14:tracePt t="9596" x="4870450" y="6049963"/>
          <p14:tracePt t="9612" x="6702425" y="6545263"/>
          <p14:tracePt t="9741" x="7188200" y="1811338"/>
          <p14:tracePt t="9749" x="6594475" y="1474788"/>
          <p14:tracePt t="9762" x="5989638" y="1069975"/>
          <p14:tracePt t="9779" x="4891088" y="495300"/>
          <p14:tracePt t="9796" x="4386263" y="346075"/>
          <p14:tracePt t="9812" x="3603625" y="238125"/>
          <p14:tracePt t="9828" x="2544763" y="58738"/>
          <p14:tracePt t="9845" x="2068513" y="0"/>
          <p14:tracePt t="9862" x="1752600" y="0"/>
          <p14:tracePt t="9879" x="563563" y="0"/>
          <p14:tracePt t="12292" x="4138613" y="6118225"/>
          <p14:tracePt t="12299" x="4157663" y="6118225"/>
          <p14:tracePt t="12307" x="4197350" y="6118225"/>
          <p14:tracePt t="12339" x="4197350" y="6108700"/>
          <p14:tracePt t="12395" x="4208463" y="6089650"/>
          <p14:tracePt t="12406" x="4227513" y="6029325"/>
          <p14:tracePt t="12423" x="4316413" y="5891213"/>
          <p14:tracePt t="12440" x="4316413" y="5881688"/>
          <p14:tracePt t="12456" x="4425950" y="5703888"/>
          <p14:tracePt t="12473" x="4533900" y="5465763"/>
          <p14:tracePt t="12490" x="4583113" y="5376863"/>
          <p14:tracePt t="12506" x="4594225" y="5376863"/>
          <p14:tracePt t="12524" x="4692650" y="5138738"/>
          <p14:tracePt t="12540" x="4722813" y="4989513"/>
          <p14:tracePt t="12556" x="4781550" y="4792663"/>
          <p14:tracePt t="12573" x="4881563" y="4445000"/>
          <p14:tracePt t="12590" x="5010150" y="4129088"/>
          <p14:tracePt t="12623" x="5138738" y="3881438"/>
          <p14:tracePt t="12639" x="5257800" y="3703638"/>
          <p14:tracePt t="12656" x="5286375" y="3633788"/>
          <p14:tracePt t="12673" x="5386388" y="3455988"/>
          <p14:tracePt t="12690" x="5475288" y="3248025"/>
          <p14:tracePt t="12707" x="5543550" y="3138488"/>
          <p14:tracePt t="12723" x="5613400" y="3009900"/>
          <p14:tracePt t="12741" x="5732463" y="2743200"/>
          <p14:tracePt t="12756" x="5781675" y="2614613"/>
          <p14:tracePt t="12773" x="5851525" y="2474913"/>
          <p14:tracePt t="12789" x="5891213" y="2376488"/>
          <p14:tracePt t="12806" x="5940425" y="2306638"/>
          <p14:tracePt t="12823" x="5970588" y="2217738"/>
          <p14:tracePt t="12840" x="5999163" y="2119313"/>
          <p14:tracePt t="12856" x="6038850" y="2039938"/>
          <p14:tracePt t="12873" x="6069013" y="1990725"/>
          <p14:tracePt t="12890" x="6078538" y="1939925"/>
          <p14:tracePt t="12906" x="6088063" y="1890713"/>
          <p14:tracePt t="12924" x="6108700" y="1762125"/>
          <p14:tracePt t="12940" x="6127750" y="1643063"/>
          <p14:tracePt t="12956" x="6138863" y="1554163"/>
          <p14:tracePt t="12973" x="6178550" y="1446213"/>
          <p14:tracePt t="12990" x="6178550" y="1425575"/>
          <p14:tracePt t="13006" x="6178550" y="1416050"/>
          <p14:tracePt t="13023" x="6178550" y="1376363"/>
          <p14:tracePt t="13039" x="6178550" y="1336675"/>
          <p14:tracePt t="13056" x="6178550" y="1296988"/>
          <p14:tracePt t="13073" x="6157913" y="1247775"/>
          <p14:tracePt t="13090" x="6157913" y="1198563"/>
          <p14:tracePt t="13107" x="6157913" y="1147763"/>
          <p14:tracePt t="13123" x="6157913" y="1098550"/>
          <p14:tracePt t="13140" x="6157913" y="1089025"/>
          <p14:tracePt t="13158" x="6157913" y="1079500"/>
          <p14:tracePt t="13188" x="6157913" y="1069975"/>
          <p14:tracePt t="13205" x="6148388" y="1049338"/>
          <p14:tracePt t="13214" x="6138863" y="1039813"/>
          <p14:tracePt t="13223" x="6127750" y="1030288"/>
          <p14:tracePt t="13240" x="6108700" y="1009650"/>
          <p14:tracePt t="13256" x="6078538" y="979488"/>
          <p14:tracePt t="13273" x="6029325" y="950913"/>
          <p14:tracePt t="13290" x="6019800" y="950913"/>
          <p14:tracePt t="13306" x="6010275" y="941388"/>
          <p14:tracePt t="13323" x="5989638" y="941388"/>
          <p14:tracePt t="13340" x="5940425" y="920750"/>
          <p14:tracePt t="13356" x="5880100" y="890588"/>
          <p14:tracePt t="13373" x="5870575" y="881063"/>
          <p14:tracePt t="13390" x="5821363" y="862013"/>
          <p14:tracePt t="13406" x="5802313" y="850900"/>
          <p14:tracePt t="13423" x="5781675" y="841375"/>
          <p14:tracePt t="13456" x="5751513" y="831850"/>
          <p14:tracePt t="13534" x="5741988" y="831850"/>
          <p14:tracePt t="13541" x="5732463" y="822325"/>
          <p14:tracePt t="13556" x="5702300" y="811213"/>
          <p14:tracePt t="13589" x="5692775" y="811213"/>
          <p14:tracePt t="13606" x="5683250" y="801688"/>
          <p14:tracePt t="13637" x="5673725" y="801688"/>
          <p14:tracePt t="13653" x="5662613" y="792163"/>
          <p14:tracePt t="13709" x="5662613" y="782638"/>
          <p14:tracePt t="13717" x="5653088" y="771525"/>
          <p14:tracePt t="13748" x="5653088" y="762000"/>
          <p14:tracePt t="14101" x="5653088" y="811213"/>
          <p14:tracePt t="14109" x="5673725" y="841375"/>
          <p14:tracePt t="14133" x="5673725" y="850900"/>
          <p14:tracePt t="14142" x="5653088" y="850900"/>
          <p14:tracePt t="14156" x="5622925" y="850900"/>
          <p14:tracePt t="14173" x="5414963" y="850900"/>
          <p14:tracePt t="14190" x="5395913" y="850900"/>
          <p14:tracePt t="14223" x="5405438" y="86201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077224" y="528439"/>
            <a:ext cx="775335" cy="208279"/>
          </a:xfrm>
          <a:prstGeom prst="rect">
            <a:avLst/>
          </a:prstGeom>
        </p:spPr>
        <p:txBody>
          <a:bodyPr vert="horz" wrap="square" lIns="0" tIns="12700" rIns="0" bIns="0" rtlCol="0">
            <a:spAutoFit/>
          </a:bodyPr>
          <a:lstStyle/>
          <a:p>
            <a:pPr marL="12700">
              <a:lnSpc>
                <a:spcPct val="100000"/>
              </a:lnSpc>
              <a:spcBef>
                <a:spcPts val="100"/>
              </a:spcBef>
            </a:pPr>
            <a:r>
              <a:rPr sz="1200" spc="-5" dirty="0">
                <a:latin typeface="Times New Roman"/>
                <a:cs typeface="Times New Roman"/>
              </a:rPr>
              <a:t>R3.4.1</a:t>
            </a:r>
            <a:r>
              <a:rPr sz="1200" spc="-55" dirty="0">
                <a:latin typeface="Times New Roman"/>
                <a:cs typeface="Times New Roman"/>
              </a:rPr>
              <a:t> </a:t>
            </a:r>
            <a:r>
              <a:rPr sz="1200" dirty="0">
                <a:latin typeface="MS Gothic"/>
                <a:cs typeface="MS Gothic"/>
              </a:rPr>
              <a:t>現在</a:t>
            </a:r>
            <a:endParaRPr sz="1200">
              <a:latin typeface="MS Gothic"/>
              <a:cs typeface="MS Gothic"/>
            </a:endParaRPr>
          </a:p>
        </p:txBody>
      </p:sp>
      <p:graphicFrame>
        <p:nvGraphicFramePr>
          <p:cNvPr id="3" name="object 3"/>
          <p:cNvGraphicFramePr>
            <a:graphicFrameLocks noGrp="1"/>
          </p:cNvGraphicFramePr>
          <p:nvPr/>
        </p:nvGraphicFramePr>
        <p:xfrm>
          <a:off x="647700" y="963167"/>
          <a:ext cx="6261735" cy="8605261"/>
        </p:xfrm>
        <a:graphic>
          <a:graphicData uri="http://schemas.openxmlformats.org/drawingml/2006/table">
            <a:tbl>
              <a:tblPr firstRow="1" bandRow="1">
                <a:tableStyleId>{2D5ABB26-0587-4C30-8999-92F81FD0307C}</a:tableStyleId>
              </a:tblPr>
              <a:tblGrid>
                <a:gridCol w="1116965">
                  <a:extLst>
                    <a:ext uri="{9D8B030D-6E8A-4147-A177-3AD203B41FA5}">
                      <a16:colId xmlns:a16="http://schemas.microsoft.com/office/drawing/2014/main" val="20000"/>
                    </a:ext>
                  </a:extLst>
                </a:gridCol>
                <a:gridCol w="1570990">
                  <a:extLst>
                    <a:ext uri="{9D8B030D-6E8A-4147-A177-3AD203B41FA5}">
                      <a16:colId xmlns:a16="http://schemas.microsoft.com/office/drawing/2014/main" val="20001"/>
                    </a:ext>
                  </a:extLst>
                </a:gridCol>
                <a:gridCol w="2630805">
                  <a:extLst>
                    <a:ext uri="{9D8B030D-6E8A-4147-A177-3AD203B41FA5}">
                      <a16:colId xmlns:a16="http://schemas.microsoft.com/office/drawing/2014/main" val="20002"/>
                    </a:ext>
                  </a:extLst>
                </a:gridCol>
                <a:gridCol w="79375">
                  <a:extLst>
                    <a:ext uri="{9D8B030D-6E8A-4147-A177-3AD203B41FA5}">
                      <a16:colId xmlns:a16="http://schemas.microsoft.com/office/drawing/2014/main" val="20003"/>
                    </a:ext>
                  </a:extLst>
                </a:gridCol>
                <a:gridCol w="863600">
                  <a:extLst>
                    <a:ext uri="{9D8B030D-6E8A-4147-A177-3AD203B41FA5}">
                      <a16:colId xmlns:a16="http://schemas.microsoft.com/office/drawing/2014/main" val="20004"/>
                    </a:ext>
                  </a:extLst>
                </a:gridCol>
              </a:tblGrid>
              <a:tr h="341376">
                <a:tc rowSpan="2">
                  <a:txBody>
                    <a:bodyPr/>
                    <a:lstStyle/>
                    <a:p>
                      <a:pPr>
                        <a:lnSpc>
                          <a:spcPct val="100000"/>
                        </a:lnSpc>
                        <a:spcBef>
                          <a:spcPts val="55"/>
                        </a:spcBef>
                      </a:pPr>
                      <a:endParaRPr sz="1300">
                        <a:latin typeface="Times New Roman"/>
                        <a:cs typeface="Times New Roman"/>
                      </a:endParaRPr>
                    </a:p>
                    <a:p>
                      <a:pPr marL="223520">
                        <a:lnSpc>
                          <a:spcPct val="100000"/>
                        </a:lnSpc>
                      </a:pPr>
                      <a:r>
                        <a:rPr sz="1000" spc="-135" dirty="0">
                          <a:latin typeface="MS Gothic"/>
                          <a:cs typeface="MS Gothic"/>
                        </a:rPr>
                        <a:t>変更等の事</a:t>
                      </a:r>
                      <a:r>
                        <a:rPr sz="1000" dirty="0">
                          <a:latin typeface="MS Gothic"/>
                          <a:cs typeface="MS Gothic"/>
                        </a:rPr>
                        <a:t>項</a:t>
                      </a:r>
                      <a:endParaRPr sz="1000">
                        <a:latin typeface="MS Gothic"/>
                        <a:cs typeface="MS Gothic"/>
                      </a:endParaRPr>
                    </a:p>
                  </a:txBody>
                  <a:tcPr marL="0" marR="0" marT="6985" marB="0">
                    <a:lnL w="6350">
                      <a:solidFill>
                        <a:srgbClr val="000000"/>
                      </a:solidFill>
                      <a:prstDash val="solid"/>
                    </a:lnL>
                    <a:lnR w="6350">
                      <a:solidFill>
                        <a:srgbClr val="000000"/>
                      </a:solidFill>
                      <a:prstDash val="solid"/>
                    </a:lnR>
                    <a:lnT w="53975">
                      <a:solidFill>
                        <a:srgbClr val="000000"/>
                      </a:solidFill>
                      <a:prstDash val="solid"/>
                    </a:lnT>
                    <a:lnB w="6350">
                      <a:solidFill>
                        <a:srgbClr val="000000"/>
                      </a:solidFill>
                      <a:prstDash val="solid"/>
                    </a:lnB>
                    <a:solidFill>
                      <a:srgbClr val="F1F1F1"/>
                    </a:solidFill>
                  </a:tcPr>
                </a:tc>
                <a:tc gridSpan="2">
                  <a:txBody>
                    <a:bodyPr/>
                    <a:lstStyle/>
                    <a:p>
                      <a:pPr marL="7620" marR="12065" algn="ctr">
                        <a:lnSpc>
                          <a:spcPct val="100000"/>
                        </a:lnSpc>
                        <a:spcBef>
                          <a:spcPts val="710"/>
                        </a:spcBef>
                        <a:tabLst>
                          <a:tab pos="313690" algn="l"/>
                          <a:tab pos="621030" algn="l"/>
                          <a:tab pos="927100" algn="l"/>
                        </a:tabLst>
                      </a:pPr>
                      <a:r>
                        <a:rPr sz="1000" spc="5" dirty="0">
                          <a:latin typeface="MS Gothic"/>
                          <a:cs typeface="MS Gothic"/>
                        </a:rPr>
                        <a:t>提	出	書	類</a:t>
                      </a:r>
                      <a:endParaRPr sz="1000">
                        <a:latin typeface="MS Gothic"/>
                        <a:cs typeface="MS Gothic"/>
                      </a:endParaRPr>
                    </a:p>
                  </a:txBody>
                  <a:tcPr marL="0" marR="0" marT="90170" marB="0">
                    <a:lnL w="6350">
                      <a:solidFill>
                        <a:srgbClr val="000000"/>
                      </a:solidFill>
                      <a:prstDash val="solid"/>
                    </a:lnL>
                    <a:lnR w="28575">
                      <a:solidFill>
                        <a:srgbClr val="000000"/>
                      </a:solidFill>
                      <a:prstDash val="solid"/>
                    </a:lnR>
                    <a:lnT w="53975">
                      <a:solidFill>
                        <a:srgbClr val="000000"/>
                      </a:solidFill>
                      <a:prstDash val="solid"/>
                    </a:lnT>
                    <a:lnB w="53975">
                      <a:solidFill>
                        <a:srgbClr val="000000"/>
                      </a:solidFill>
                      <a:prstDash val="solid"/>
                    </a:lnB>
                    <a:solidFill>
                      <a:srgbClr val="F1F1F1"/>
                    </a:solidFill>
                  </a:tcPr>
                </a:tc>
                <a:tc hMerge="1">
                  <a:txBody>
                    <a:bodyPr/>
                    <a:lstStyle/>
                    <a:p>
                      <a:endParaRPr/>
                    </a:p>
                  </a:txBody>
                  <a:tcPr marL="0" marR="0" marT="0" marB="0"/>
                </a:tc>
                <a:tc rowSpan="2" gridSpan="2">
                  <a:txBody>
                    <a:bodyPr/>
                    <a:lstStyle/>
                    <a:p>
                      <a:pPr marL="253365" marR="220345">
                        <a:lnSpc>
                          <a:spcPct val="108900"/>
                        </a:lnSpc>
                        <a:spcBef>
                          <a:spcPts val="780"/>
                        </a:spcBef>
                      </a:pPr>
                      <a:r>
                        <a:rPr sz="1000" spc="-135" dirty="0">
                          <a:latin typeface="MS Gothic"/>
                          <a:cs typeface="MS Gothic"/>
                        </a:rPr>
                        <a:t>提出期</a:t>
                      </a:r>
                      <a:r>
                        <a:rPr sz="1000" dirty="0">
                          <a:latin typeface="MS Gothic"/>
                          <a:cs typeface="MS Gothic"/>
                        </a:rPr>
                        <a:t>限 </a:t>
                      </a:r>
                      <a:r>
                        <a:rPr sz="1000" spc="-135" dirty="0">
                          <a:latin typeface="MS Gothic"/>
                          <a:cs typeface="MS Gothic"/>
                        </a:rPr>
                        <a:t>及び部</a:t>
                      </a:r>
                      <a:r>
                        <a:rPr sz="1000" dirty="0">
                          <a:latin typeface="MS Gothic"/>
                          <a:cs typeface="MS Gothic"/>
                        </a:rPr>
                        <a:t>数</a:t>
                      </a:r>
                      <a:endParaRPr sz="1000">
                        <a:latin typeface="MS Gothic"/>
                        <a:cs typeface="MS Gothic"/>
                      </a:endParaRPr>
                    </a:p>
                  </a:txBody>
                  <a:tcPr marL="0" marR="0" marT="9906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F1F1F1"/>
                    </a:solidFill>
                  </a:tcPr>
                </a:tc>
                <a:tc rowSpan="2" hMerge="1">
                  <a:txBody>
                    <a:bodyPr/>
                    <a:lstStyle/>
                    <a:p>
                      <a:endParaRPr/>
                    </a:p>
                  </a:txBody>
                  <a:tcPr marL="0" marR="0" marT="0" marB="0"/>
                </a:tc>
                <a:extLst>
                  <a:ext uri="{0D108BD9-81ED-4DB2-BD59-A6C34878D82A}">
                    <a16:rowId xmlns:a16="http://schemas.microsoft.com/office/drawing/2014/main" val="10000"/>
                  </a:ext>
                </a:extLst>
              </a:tr>
              <a:tr h="192785">
                <a:tc vMerge="1">
                  <a:txBody>
                    <a:bodyPr/>
                    <a:lstStyle/>
                    <a:p>
                      <a:endParaRPr/>
                    </a:p>
                  </a:txBody>
                  <a:tcPr marL="0" marR="0" marT="6985" marB="0">
                    <a:lnL w="6350">
                      <a:solidFill>
                        <a:srgbClr val="000000"/>
                      </a:solidFill>
                      <a:prstDash val="solid"/>
                    </a:lnL>
                    <a:lnR w="6350">
                      <a:solidFill>
                        <a:srgbClr val="000000"/>
                      </a:solidFill>
                      <a:prstDash val="solid"/>
                    </a:lnR>
                    <a:lnT w="53975">
                      <a:solidFill>
                        <a:srgbClr val="000000"/>
                      </a:solidFill>
                      <a:prstDash val="solid"/>
                    </a:lnT>
                    <a:lnB w="6350">
                      <a:solidFill>
                        <a:srgbClr val="000000"/>
                      </a:solidFill>
                      <a:prstDash val="solid"/>
                    </a:lnB>
                    <a:solidFill>
                      <a:srgbClr val="F1F1F1"/>
                    </a:solidFill>
                  </a:tcPr>
                </a:tc>
                <a:tc>
                  <a:txBody>
                    <a:bodyPr/>
                    <a:lstStyle/>
                    <a:p>
                      <a:pPr marL="262890">
                        <a:lnSpc>
                          <a:spcPct val="100000"/>
                        </a:lnSpc>
                        <a:spcBef>
                          <a:spcPts val="204"/>
                        </a:spcBef>
                      </a:pPr>
                      <a:r>
                        <a:rPr sz="1000" spc="5" dirty="0">
                          <a:latin typeface="MS Gothic"/>
                          <a:cs typeface="MS Gothic"/>
                        </a:rPr>
                        <a:t>届</a:t>
                      </a:r>
                      <a:r>
                        <a:rPr sz="1000" spc="275" dirty="0">
                          <a:latin typeface="MS Gothic"/>
                          <a:cs typeface="MS Gothic"/>
                        </a:rPr>
                        <a:t> </a:t>
                      </a:r>
                      <a:r>
                        <a:rPr sz="1000" spc="5" dirty="0">
                          <a:latin typeface="MS Gothic"/>
                          <a:cs typeface="MS Gothic"/>
                        </a:rPr>
                        <a:t>出</a:t>
                      </a:r>
                      <a:r>
                        <a:rPr sz="1000" spc="265" dirty="0">
                          <a:latin typeface="MS Gothic"/>
                          <a:cs typeface="MS Gothic"/>
                        </a:rPr>
                        <a:t> </a:t>
                      </a:r>
                      <a:r>
                        <a:rPr sz="1000" spc="5" dirty="0">
                          <a:latin typeface="MS Gothic"/>
                          <a:cs typeface="MS Gothic"/>
                        </a:rPr>
                        <a:t>書</a:t>
                      </a:r>
                      <a:r>
                        <a:rPr sz="1000" spc="275" dirty="0">
                          <a:latin typeface="MS Gothic"/>
                          <a:cs typeface="MS Gothic"/>
                        </a:rPr>
                        <a:t> </a:t>
                      </a:r>
                      <a:r>
                        <a:rPr sz="1000" spc="5" dirty="0">
                          <a:latin typeface="MS Gothic"/>
                          <a:cs typeface="MS Gothic"/>
                        </a:rPr>
                        <a:t>様</a:t>
                      </a:r>
                      <a:r>
                        <a:rPr sz="1000" spc="265" dirty="0">
                          <a:latin typeface="MS Gothic"/>
                          <a:cs typeface="MS Gothic"/>
                        </a:rPr>
                        <a:t> </a:t>
                      </a:r>
                      <a:r>
                        <a:rPr sz="1000" spc="5" dirty="0">
                          <a:latin typeface="MS Gothic"/>
                          <a:cs typeface="MS Gothic"/>
                        </a:rPr>
                        <a:t>式</a:t>
                      </a:r>
                      <a:endParaRPr sz="1000">
                        <a:latin typeface="MS Gothic"/>
                        <a:cs typeface="MS Gothic"/>
                      </a:endParaRPr>
                    </a:p>
                  </a:txBody>
                  <a:tcPr marL="0" marR="0" marT="26034" marB="0">
                    <a:lnL w="6350">
                      <a:solidFill>
                        <a:srgbClr val="000000"/>
                      </a:solidFill>
                      <a:prstDash val="solid"/>
                    </a:lnL>
                    <a:lnR w="6350">
                      <a:solidFill>
                        <a:srgbClr val="000000"/>
                      </a:solidFill>
                      <a:prstDash val="solid"/>
                    </a:lnR>
                    <a:lnT w="53975">
                      <a:solidFill>
                        <a:srgbClr val="000000"/>
                      </a:solidFill>
                      <a:prstDash val="solid"/>
                    </a:lnT>
                    <a:lnB w="6350">
                      <a:solidFill>
                        <a:srgbClr val="000000"/>
                      </a:solidFill>
                      <a:prstDash val="solid"/>
                    </a:lnB>
                    <a:solidFill>
                      <a:srgbClr val="F1F1F1"/>
                    </a:solidFill>
                  </a:tcPr>
                </a:tc>
                <a:tc>
                  <a:txBody>
                    <a:bodyPr/>
                    <a:lstStyle/>
                    <a:p>
                      <a:pPr marL="787400" marR="12065">
                        <a:lnSpc>
                          <a:spcPct val="100000"/>
                        </a:lnSpc>
                        <a:spcBef>
                          <a:spcPts val="204"/>
                        </a:spcBef>
                      </a:pPr>
                      <a:r>
                        <a:rPr sz="1000" spc="5" dirty="0">
                          <a:latin typeface="MS Gothic"/>
                          <a:cs typeface="MS Gothic"/>
                        </a:rPr>
                        <a:t>添</a:t>
                      </a:r>
                      <a:r>
                        <a:rPr sz="1000" spc="275" dirty="0">
                          <a:latin typeface="MS Gothic"/>
                          <a:cs typeface="MS Gothic"/>
                        </a:rPr>
                        <a:t> </a:t>
                      </a:r>
                      <a:r>
                        <a:rPr sz="1000" spc="5" dirty="0">
                          <a:latin typeface="MS Gothic"/>
                          <a:cs typeface="MS Gothic"/>
                        </a:rPr>
                        <a:t>付</a:t>
                      </a:r>
                      <a:r>
                        <a:rPr sz="1000" spc="265" dirty="0">
                          <a:latin typeface="MS Gothic"/>
                          <a:cs typeface="MS Gothic"/>
                        </a:rPr>
                        <a:t> </a:t>
                      </a:r>
                      <a:r>
                        <a:rPr sz="1000" spc="5" dirty="0">
                          <a:latin typeface="MS Gothic"/>
                          <a:cs typeface="MS Gothic"/>
                        </a:rPr>
                        <a:t>書</a:t>
                      </a:r>
                      <a:r>
                        <a:rPr sz="1000" spc="275" dirty="0">
                          <a:latin typeface="MS Gothic"/>
                          <a:cs typeface="MS Gothic"/>
                        </a:rPr>
                        <a:t> </a:t>
                      </a:r>
                      <a:r>
                        <a:rPr sz="1000" spc="5" dirty="0">
                          <a:latin typeface="MS Gothic"/>
                          <a:cs typeface="MS Gothic"/>
                        </a:rPr>
                        <a:t>類</a:t>
                      </a:r>
                      <a:r>
                        <a:rPr sz="1000" spc="265" dirty="0">
                          <a:latin typeface="MS Gothic"/>
                          <a:cs typeface="MS Gothic"/>
                        </a:rPr>
                        <a:t> </a:t>
                      </a:r>
                      <a:r>
                        <a:rPr sz="1000" spc="5" dirty="0">
                          <a:latin typeface="MS Gothic"/>
                          <a:cs typeface="MS Gothic"/>
                        </a:rPr>
                        <a:t>等</a:t>
                      </a:r>
                      <a:endParaRPr sz="1000">
                        <a:latin typeface="MS Gothic"/>
                        <a:cs typeface="MS Gothic"/>
                      </a:endParaRPr>
                    </a:p>
                  </a:txBody>
                  <a:tcPr marL="0" marR="0" marT="26034" marB="0">
                    <a:lnL w="6350">
                      <a:solidFill>
                        <a:srgbClr val="000000"/>
                      </a:solidFill>
                      <a:prstDash val="solid"/>
                    </a:lnL>
                    <a:lnR w="28575">
                      <a:solidFill>
                        <a:srgbClr val="000000"/>
                      </a:solidFill>
                      <a:prstDash val="solid"/>
                    </a:lnR>
                    <a:lnT w="53975">
                      <a:solidFill>
                        <a:srgbClr val="000000"/>
                      </a:solidFill>
                      <a:prstDash val="solid"/>
                    </a:lnT>
                    <a:lnB w="6350">
                      <a:solidFill>
                        <a:srgbClr val="000000"/>
                      </a:solidFill>
                      <a:prstDash val="solid"/>
                    </a:lnB>
                    <a:solidFill>
                      <a:srgbClr val="F1F1F1"/>
                    </a:solidFill>
                  </a:tcPr>
                </a:tc>
                <a:tc gridSpan="2" vMerge="1">
                  <a:txBody>
                    <a:bodyPr/>
                    <a:lstStyle/>
                    <a:p>
                      <a:endParaRPr/>
                    </a:p>
                  </a:txBody>
                  <a:tcPr marL="0" marR="0" marT="9906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solidFill>
                      <a:srgbClr val="F1F1F1"/>
                    </a:solidFill>
                  </a:tcPr>
                </a:tc>
                <a:tc hMerge="1" vMerge="1">
                  <a:txBody>
                    <a:bodyPr/>
                    <a:lstStyle/>
                    <a:p>
                      <a:endParaRPr/>
                    </a:p>
                  </a:txBody>
                  <a:tcPr marL="0" marR="0" marT="0" marB="0"/>
                </a:tc>
                <a:extLst>
                  <a:ext uri="{0D108BD9-81ED-4DB2-BD59-A6C34878D82A}">
                    <a16:rowId xmlns:a16="http://schemas.microsoft.com/office/drawing/2014/main" val="10001"/>
                  </a:ext>
                </a:extLst>
              </a:tr>
              <a:tr h="1014983">
                <a:tc>
                  <a:txBody>
                    <a:bodyPr/>
                    <a:lstStyle/>
                    <a:p>
                      <a:pPr>
                        <a:lnSpc>
                          <a:spcPct val="100000"/>
                        </a:lnSpc>
                      </a:pPr>
                      <a:endParaRPr sz="1000">
                        <a:latin typeface="Times New Roman"/>
                        <a:cs typeface="Times New Roman"/>
                      </a:endParaRPr>
                    </a:p>
                    <a:p>
                      <a:pPr>
                        <a:lnSpc>
                          <a:spcPct val="100000"/>
                        </a:lnSpc>
                        <a:spcBef>
                          <a:spcPts val="45"/>
                        </a:spcBef>
                      </a:pPr>
                      <a:endParaRPr sz="1350">
                        <a:latin typeface="Times New Roman"/>
                        <a:cs typeface="Times New Roman"/>
                      </a:endParaRPr>
                    </a:p>
                    <a:p>
                      <a:pPr marL="67945" marR="45085">
                        <a:lnSpc>
                          <a:spcPct val="109300"/>
                        </a:lnSpc>
                      </a:pPr>
                      <a:r>
                        <a:rPr sz="1000" spc="-45" dirty="0">
                          <a:latin typeface="MS Gothic"/>
                          <a:cs typeface="MS Gothic"/>
                        </a:rPr>
                        <a:t>従</a:t>
                      </a:r>
                      <a:r>
                        <a:rPr sz="1000" spc="-35" dirty="0">
                          <a:latin typeface="MS Gothic"/>
                          <a:cs typeface="MS Gothic"/>
                        </a:rPr>
                        <a:t>た</a:t>
                      </a:r>
                      <a:r>
                        <a:rPr sz="1000" spc="-45" dirty="0">
                          <a:latin typeface="MS Gothic"/>
                          <a:cs typeface="MS Gothic"/>
                        </a:rPr>
                        <a:t>る</a:t>
                      </a:r>
                      <a:r>
                        <a:rPr sz="1000" spc="-25" dirty="0">
                          <a:latin typeface="MS Gothic"/>
                          <a:cs typeface="MS Gothic"/>
                        </a:rPr>
                        <a:t>営</a:t>
                      </a:r>
                      <a:r>
                        <a:rPr sz="1000" spc="-35" dirty="0">
                          <a:latin typeface="MS Gothic"/>
                          <a:cs typeface="MS Gothic"/>
                        </a:rPr>
                        <a:t>業</a:t>
                      </a:r>
                      <a:r>
                        <a:rPr sz="1000" spc="-45" dirty="0">
                          <a:latin typeface="MS Gothic"/>
                          <a:cs typeface="MS Gothic"/>
                        </a:rPr>
                        <a:t>所</a:t>
                      </a:r>
                      <a:r>
                        <a:rPr sz="1000" spc="-25" dirty="0">
                          <a:latin typeface="MS Gothic"/>
                          <a:cs typeface="MS Gothic"/>
                        </a:rPr>
                        <a:t>の</a:t>
                      </a:r>
                      <a:r>
                        <a:rPr sz="1000" dirty="0">
                          <a:latin typeface="MS Gothic"/>
                          <a:cs typeface="MS Gothic"/>
                        </a:rPr>
                        <a:t>業 </a:t>
                      </a:r>
                      <a:r>
                        <a:rPr sz="1000" spc="-130" dirty="0">
                          <a:latin typeface="MS Gothic"/>
                          <a:cs typeface="MS Gothic"/>
                        </a:rPr>
                        <a:t>種の変更又</a:t>
                      </a:r>
                      <a:r>
                        <a:rPr sz="1000" spc="-140" dirty="0">
                          <a:latin typeface="MS Gothic"/>
                          <a:cs typeface="MS Gothic"/>
                        </a:rPr>
                        <a:t>は</a:t>
                      </a:r>
                      <a:r>
                        <a:rPr sz="1000" spc="-120" dirty="0">
                          <a:latin typeface="MS Gothic"/>
                          <a:cs typeface="MS Gothic"/>
                        </a:rPr>
                        <a:t>廃</a:t>
                      </a:r>
                      <a:r>
                        <a:rPr sz="1000" spc="5" dirty="0">
                          <a:latin typeface="MS Gothic"/>
                          <a:cs typeface="MS Gothic"/>
                        </a:rPr>
                        <a:t>止</a:t>
                      </a:r>
                      <a:endParaRPr sz="1000">
                        <a:latin typeface="MS Gothic"/>
                        <a:cs typeface="MS Gothic"/>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98120">
                        <a:lnSpc>
                          <a:spcPct val="108000"/>
                        </a:lnSpc>
                        <a:spcBef>
                          <a:spcPts val="825"/>
                        </a:spcBef>
                      </a:pPr>
                      <a:r>
                        <a:rPr sz="1000" spc="-75" dirty="0">
                          <a:latin typeface="MS Gothic"/>
                          <a:cs typeface="MS Gothic"/>
                        </a:rPr>
                        <a:t>(</a:t>
                      </a:r>
                      <a:r>
                        <a:rPr sz="1000" spc="-65" dirty="0">
                          <a:latin typeface="MS Gothic"/>
                          <a:cs typeface="MS Gothic"/>
                        </a:rPr>
                        <a:t>1)</a:t>
                      </a:r>
                      <a:r>
                        <a:rPr sz="1000" spc="-135" dirty="0">
                          <a:latin typeface="MS Gothic"/>
                          <a:cs typeface="MS Gothic"/>
                        </a:rPr>
                        <a:t>変更届出書</a:t>
                      </a:r>
                      <a:r>
                        <a:rPr sz="1000" spc="-145" dirty="0">
                          <a:latin typeface="MS Gothic"/>
                          <a:cs typeface="MS Gothic"/>
                        </a:rPr>
                        <a:t>（</a:t>
                      </a:r>
                      <a:r>
                        <a:rPr sz="1000" spc="-135" dirty="0">
                          <a:latin typeface="MS Gothic"/>
                          <a:cs typeface="MS Gothic"/>
                        </a:rPr>
                        <a:t>二面も</a:t>
                      </a:r>
                      <a:r>
                        <a:rPr sz="1000" dirty="0">
                          <a:latin typeface="MS Gothic"/>
                          <a:cs typeface="MS Gothic"/>
                        </a:rPr>
                        <a:t>）  </a:t>
                      </a:r>
                      <a:r>
                        <a:rPr sz="1000" spc="-65" dirty="0">
                          <a:latin typeface="MS Gothic"/>
                          <a:cs typeface="MS Gothic"/>
                        </a:rPr>
                        <a:t>(2)</a:t>
                      </a:r>
                      <a:r>
                        <a:rPr sz="1000" spc="-130" dirty="0">
                          <a:latin typeface="MS Gothic"/>
                          <a:cs typeface="MS Gothic"/>
                        </a:rPr>
                        <a:t>専任技術者</a:t>
                      </a:r>
                      <a:r>
                        <a:rPr sz="1000" spc="-140" dirty="0">
                          <a:latin typeface="MS Gothic"/>
                          <a:cs typeface="MS Gothic"/>
                        </a:rPr>
                        <a:t>一</a:t>
                      </a:r>
                      <a:r>
                        <a:rPr sz="1000" spc="-130" dirty="0">
                          <a:latin typeface="MS Gothic"/>
                          <a:cs typeface="MS Gothic"/>
                        </a:rPr>
                        <a:t>覧</a:t>
                      </a:r>
                      <a:r>
                        <a:rPr sz="1000" spc="5" dirty="0">
                          <a:latin typeface="MS Gothic"/>
                          <a:cs typeface="MS Gothic"/>
                        </a:rPr>
                        <a:t>表</a:t>
                      </a:r>
                      <a:endParaRPr sz="1000">
                        <a:latin typeface="MS Gothic"/>
                        <a:cs typeface="MS Gothic"/>
                      </a:endParaRPr>
                    </a:p>
                    <a:p>
                      <a:pPr marL="243840" indent="-176530">
                        <a:lnSpc>
                          <a:spcPct val="100000"/>
                        </a:lnSpc>
                        <a:spcBef>
                          <a:spcPts val="95"/>
                        </a:spcBef>
                        <a:buSzPct val="90000"/>
                        <a:buAutoNum type="arabicParenBoth" startAt="3"/>
                        <a:tabLst>
                          <a:tab pos="244475" algn="l"/>
                        </a:tabLst>
                      </a:pPr>
                      <a:r>
                        <a:rPr sz="1000" spc="-135" dirty="0">
                          <a:latin typeface="MS Gothic"/>
                          <a:cs typeface="MS Gothic"/>
                        </a:rPr>
                        <a:t>専任技術者</a:t>
                      </a:r>
                      <a:r>
                        <a:rPr sz="1000" spc="-145" dirty="0">
                          <a:latin typeface="MS Gothic"/>
                          <a:cs typeface="MS Gothic"/>
                        </a:rPr>
                        <a:t>証</a:t>
                      </a:r>
                      <a:r>
                        <a:rPr sz="1000" spc="-135" dirty="0">
                          <a:latin typeface="MS Gothic"/>
                          <a:cs typeface="MS Gothic"/>
                        </a:rPr>
                        <a:t>明書</a:t>
                      </a:r>
                      <a:r>
                        <a:rPr sz="1000" spc="-65" dirty="0">
                          <a:latin typeface="MS Gothic"/>
                          <a:cs typeface="MS Gothic"/>
                        </a:rPr>
                        <a:t>(</a:t>
                      </a:r>
                      <a:r>
                        <a:rPr sz="1000" spc="-135" dirty="0">
                          <a:latin typeface="MS Gothic"/>
                          <a:cs typeface="MS Gothic"/>
                        </a:rPr>
                        <a:t>新</a:t>
                      </a:r>
                      <a:r>
                        <a:rPr sz="1000" dirty="0">
                          <a:latin typeface="MS Gothic"/>
                          <a:cs typeface="MS Gothic"/>
                        </a:rPr>
                        <a:t>規</a:t>
                      </a:r>
                      <a:endParaRPr sz="1000">
                        <a:latin typeface="MS Gothic"/>
                        <a:cs typeface="MS Gothic"/>
                      </a:endParaRPr>
                    </a:p>
                    <a:p>
                      <a:pPr marL="179705">
                        <a:lnSpc>
                          <a:spcPct val="100000"/>
                        </a:lnSpc>
                        <a:spcBef>
                          <a:spcPts val="105"/>
                        </a:spcBef>
                      </a:pPr>
                      <a:r>
                        <a:rPr sz="1000" spc="-135" dirty="0">
                          <a:latin typeface="MS Gothic"/>
                          <a:cs typeface="MS Gothic"/>
                        </a:rPr>
                        <a:t>・変更</a:t>
                      </a:r>
                      <a:r>
                        <a:rPr sz="1000" dirty="0">
                          <a:latin typeface="MS Gothic"/>
                          <a:cs typeface="MS Gothic"/>
                        </a:rPr>
                        <a:t>)</a:t>
                      </a:r>
                      <a:endParaRPr sz="1000">
                        <a:latin typeface="MS Gothic"/>
                        <a:cs typeface="MS Gothic"/>
                      </a:endParaRPr>
                    </a:p>
                    <a:p>
                      <a:pPr marL="243840" indent="-176530">
                        <a:lnSpc>
                          <a:spcPct val="100000"/>
                        </a:lnSpc>
                        <a:spcBef>
                          <a:spcPts val="95"/>
                        </a:spcBef>
                        <a:buSzPct val="90000"/>
                        <a:buAutoNum type="arabicParenBoth" startAt="4"/>
                        <a:tabLst>
                          <a:tab pos="244475" algn="l"/>
                        </a:tabLst>
                      </a:pPr>
                      <a:r>
                        <a:rPr sz="1000" spc="-130" dirty="0">
                          <a:latin typeface="MS Gothic"/>
                          <a:cs typeface="MS Gothic"/>
                        </a:rPr>
                        <a:t>届出</a:t>
                      </a:r>
                      <a:r>
                        <a:rPr sz="1000" spc="5" dirty="0">
                          <a:latin typeface="MS Gothic"/>
                          <a:cs typeface="MS Gothic"/>
                        </a:rPr>
                        <a:t>書</a:t>
                      </a:r>
                      <a:r>
                        <a:rPr sz="1000" spc="145" dirty="0">
                          <a:latin typeface="MS Gothic"/>
                          <a:cs typeface="MS Gothic"/>
                        </a:rPr>
                        <a:t> </a:t>
                      </a:r>
                      <a:r>
                        <a:rPr sz="800" spc="-120" dirty="0">
                          <a:latin typeface="MS Gothic"/>
                          <a:cs typeface="MS Gothic"/>
                        </a:rPr>
                        <a:t>※</a:t>
                      </a:r>
                      <a:r>
                        <a:rPr sz="800" spc="-135" dirty="0">
                          <a:latin typeface="MS Gothic"/>
                          <a:cs typeface="MS Gothic"/>
                        </a:rPr>
                        <a:t>廃</a:t>
                      </a:r>
                      <a:r>
                        <a:rPr sz="800" spc="-120" dirty="0">
                          <a:latin typeface="MS Gothic"/>
                          <a:cs typeface="MS Gothic"/>
                        </a:rPr>
                        <a:t>止</a:t>
                      </a:r>
                      <a:r>
                        <a:rPr sz="800" spc="-135" dirty="0">
                          <a:latin typeface="MS Gothic"/>
                          <a:cs typeface="MS Gothic"/>
                        </a:rPr>
                        <a:t>の</a:t>
                      </a:r>
                      <a:r>
                        <a:rPr sz="800" spc="-125" dirty="0">
                          <a:latin typeface="MS Gothic"/>
                          <a:cs typeface="MS Gothic"/>
                        </a:rPr>
                        <a:t>場合の</a:t>
                      </a:r>
                      <a:r>
                        <a:rPr sz="800" spc="15" dirty="0">
                          <a:latin typeface="MS Gothic"/>
                          <a:cs typeface="MS Gothic"/>
                        </a:rPr>
                        <a:t>み</a:t>
                      </a:r>
                      <a:endParaRPr sz="800">
                        <a:latin typeface="MS Gothic"/>
                        <a:cs typeface="MS Gothic"/>
                      </a:endParaRPr>
                    </a:p>
                  </a:txBody>
                  <a:tcPr marL="0" marR="0" marT="1047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2065">
                        <a:lnSpc>
                          <a:spcPct val="100000"/>
                        </a:lnSpc>
                        <a:spcBef>
                          <a:spcPts val="355"/>
                        </a:spcBef>
                      </a:pPr>
                      <a:r>
                        <a:rPr sz="1000" spc="-130" dirty="0">
                          <a:latin typeface="MS Gothic"/>
                          <a:cs typeface="MS Gothic"/>
                        </a:rPr>
                        <a:t>①免許・資</a:t>
                      </a:r>
                      <a:r>
                        <a:rPr sz="1000" spc="-140" dirty="0">
                          <a:latin typeface="MS Gothic"/>
                          <a:cs typeface="MS Gothic"/>
                        </a:rPr>
                        <a:t>格</a:t>
                      </a:r>
                      <a:r>
                        <a:rPr sz="1000" spc="-120" dirty="0">
                          <a:latin typeface="MS Gothic"/>
                          <a:cs typeface="MS Gothic"/>
                        </a:rPr>
                        <a:t>の</a:t>
                      </a:r>
                      <a:r>
                        <a:rPr sz="1000" spc="-140" dirty="0">
                          <a:latin typeface="MS Gothic"/>
                          <a:cs typeface="MS Gothic"/>
                        </a:rPr>
                        <a:t>写</a:t>
                      </a:r>
                      <a:r>
                        <a:rPr sz="1000" spc="-130" dirty="0">
                          <a:latin typeface="MS Gothic"/>
                          <a:cs typeface="MS Gothic"/>
                        </a:rPr>
                        <a:t>し等（削除</a:t>
                      </a:r>
                      <a:r>
                        <a:rPr sz="1000" spc="-120" dirty="0">
                          <a:latin typeface="MS Gothic"/>
                          <a:cs typeface="MS Gothic"/>
                        </a:rPr>
                        <a:t>の</a:t>
                      </a:r>
                      <a:r>
                        <a:rPr sz="1000" spc="-130" dirty="0">
                          <a:latin typeface="MS Gothic"/>
                          <a:cs typeface="MS Gothic"/>
                        </a:rPr>
                        <a:t>場合は不要</a:t>
                      </a:r>
                      <a:r>
                        <a:rPr sz="1000" spc="5" dirty="0">
                          <a:latin typeface="MS Gothic"/>
                          <a:cs typeface="MS Gothic"/>
                        </a:rPr>
                        <a:t>）</a:t>
                      </a:r>
                      <a:endParaRPr sz="1000">
                        <a:latin typeface="MS Gothic"/>
                        <a:cs typeface="MS Gothic"/>
                      </a:endParaRPr>
                    </a:p>
                    <a:p>
                      <a:pPr marL="153035" marR="12065">
                        <a:lnSpc>
                          <a:spcPct val="100000"/>
                        </a:lnSpc>
                        <a:spcBef>
                          <a:spcPts val="90"/>
                        </a:spcBef>
                      </a:pPr>
                      <a:r>
                        <a:rPr sz="800" spc="-125" dirty="0">
                          <a:latin typeface="MS Gothic"/>
                          <a:cs typeface="MS Gothic"/>
                        </a:rPr>
                        <a:t>※免許</a:t>
                      </a:r>
                      <a:r>
                        <a:rPr sz="800" spc="-135" dirty="0">
                          <a:latin typeface="MS Gothic"/>
                          <a:cs typeface="MS Gothic"/>
                        </a:rPr>
                        <a:t>・</a:t>
                      </a:r>
                      <a:r>
                        <a:rPr sz="800" spc="-120" dirty="0">
                          <a:latin typeface="MS Gothic"/>
                          <a:cs typeface="MS Gothic"/>
                        </a:rPr>
                        <a:t>資</a:t>
                      </a:r>
                      <a:r>
                        <a:rPr sz="800" spc="-135" dirty="0">
                          <a:latin typeface="MS Gothic"/>
                          <a:cs typeface="MS Gothic"/>
                        </a:rPr>
                        <a:t>格</a:t>
                      </a:r>
                      <a:r>
                        <a:rPr sz="800" spc="-120" dirty="0">
                          <a:latin typeface="MS Gothic"/>
                          <a:cs typeface="MS Gothic"/>
                        </a:rPr>
                        <a:t>に</a:t>
                      </a:r>
                      <a:r>
                        <a:rPr sz="800" spc="-125" dirty="0">
                          <a:latin typeface="MS Gothic"/>
                          <a:cs typeface="MS Gothic"/>
                        </a:rPr>
                        <a:t>つ</a:t>
                      </a:r>
                      <a:r>
                        <a:rPr sz="800" spc="-135" dirty="0">
                          <a:latin typeface="MS Gothic"/>
                          <a:cs typeface="MS Gothic"/>
                        </a:rPr>
                        <a:t>い</a:t>
                      </a:r>
                      <a:r>
                        <a:rPr sz="800" spc="-120" dirty="0">
                          <a:latin typeface="MS Gothic"/>
                          <a:cs typeface="MS Gothic"/>
                        </a:rPr>
                        <a:t>て</a:t>
                      </a:r>
                      <a:r>
                        <a:rPr sz="800" spc="-135" dirty="0">
                          <a:latin typeface="MS Gothic"/>
                          <a:cs typeface="MS Gothic"/>
                        </a:rPr>
                        <a:t>は</a:t>
                      </a:r>
                      <a:r>
                        <a:rPr sz="800" spc="-120" dirty="0">
                          <a:latin typeface="MS Gothic"/>
                          <a:cs typeface="MS Gothic"/>
                        </a:rPr>
                        <a:t>、</a:t>
                      </a:r>
                      <a:r>
                        <a:rPr sz="800" spc="-135" dirty="0">
                          <a:latin typeface="MS Gothic"/>
                          <a:cs typeface="MS Gothic"/>
                        </a:rPr>
                        <a:t>原</a:t>
                      </a:r>
                      <a:r>
                        <a:rPr sz="800" spc="-120" dirty="0">
                          <a:latin typeface="MS Gothic"/>
                          <a:cs typeface="MS Gothic"/>
                        </a:rPr>
                        <a:t>本</a:t>
                      </a:r>
                      <a:r>
                        <a:rPr sz="800" spc="-125" dirty="0">
                          <a:latin typeface="MS Gothic"/>
                          <a:cs typeface="MS Gothic"/>
                        </a:rPr>
                        <a:t>を</a:t>
                      </a:r>
                      <a:r>
                        <a:rPr sz="800" spc="-135" dirty="0">
                          <a:latin typeface="MS Gothic"/>
                          <a:cs typeface="MS Gothic"/>
                        </a:rPr>
                        <a:t>持</a:t>
                      </a:r>
                      <a:r>
                        <a:rPr sz="800" spc="-120" dirty="0">
                          <a:latin typeface="MS Gothic"/>
                          <a:cs typeface="MS Gothic"/>
                        </a:rPr>
                        <a:t>参</a:t>
                      </a:r>
                      <a:r>
                        <a:rPr sz="800" spc="-135" dirty="0">
                          <a:latin typeface="MS Gothic"/>
                          <a:cs typeface="MS Gothic"/>
                        </a:rPr>
                        <a:t>する</a:t>
                      </a:r>
                      <a:r>
                        <a:rPr sz="800" spc="-120" dirty="0">
                          <a:latin typeface="MS Gothic"/>
                          <a:cs typeface="MS Gothic"/>
                        </a:rPr>
                        <a:t>こ</a:t>
                      </a:r>
                      <a:r>
                        <a:rPr sz="800" spc="15" dirty="0">
                          <a:latin typeface="MS Gothic"/>
                          <a:cs typeface="MS Gothic"/>
                        </a:rPr>
                        <a:t>と</a:t>
                      </a:r>
                      <a:endParaRPr sz="800">
                        <a:latin typeface="MS Gothic"/>
                        <a:cs typeface="MS Gothic"/>
                      </a:endParaRPr>
                    </a:p>
                    <a:p>
                      <a:pPr marL="67945" marR="12065">
                        <a:lnSpc>
                          <a:spcPct val="100000"/>
                        </a:lnSpc>
                        <a:spcBef>
                          <a:spcPts val="75"/>
                        </a:spcBef>
                      </a:pPr>
                      <a:r>
                        <a:rPr sz="1000" spc="-135" dirty="0">
                          <a:latin typeface="MS Gothic"/>
                          <a:cs typeface="MS Gothic"/>
                        </a:rPr>
                        <a:t>〈専任技術</a:t>
                      </a:r>
                      <a:r>
                        <a:rPr sz="1000" spc="-145" dirty="0">
                          <a:latin typeface="MS Gothic"/>
                          <a:cs typeface="MS Gothic"/>
                        </a:rPr>
                        <a:t>者</a:t>
                      </a:r>
                      <a:r>
                        <a:rPr sz="1000" spc="-125" dirty="0">
                          <a:latin typeface="MS Gothic"/>
                          <a:cs typeface="MS Gothic"/>
                        </a:rPr>
                        <a:t>の</a:t>
                      </a:r>
                      <a:r>
                        <a:rPr sz="1000" spc="-145" dirty="0">
                          <a:latin typeface="MS Gothic"/>
                          <a:cs typeface="MS Gothic"/>
                        </a:rPr>
                        <a:t>変</a:t>
                      </a:r>
                      <a:r>
                        <a:rPr sz="1000" spc="-135" dirty="0">
                          <a:latin typeface="MS Gothic"/>
                          <a:cs typeface="MS Gothic"/>
                        </a:rPr>
                        <a:t>更が伴う場</a:t>
                      </a:r>
                      <a:r>
                        <a:rPr sz="1000" spc="-125" dirty="0">
                          <a:latin typeface="MS Gothic"/>
                          <a:cs typeface="MS Gothic"/>
                        </a:rPr>
                        <a:t>合</a:t>
                      </a:r>
                      <a:r>
                        <a:rPr sz="1000" dirty="0">
                          <a:latin typeface="MS Gothic"/>
                          <a:cs typeface="MS Gothic"/>
                        </a:rPr>
                        <a:t>〉</a:t>
                      </a:r>
                      <a:endParaRPr sz="1000">
                        <a:latin typeface="MS Gothic"/>
                        <a:cs typeface="MS Gothic"/>
                      </a:endParaRPr>
                    </a:p>
                    <a:p>
                      <a:pPr marL="186055" marR="12065">
                        <a:lnSpc>
                          <a:spcPct val="100000"/>
                        </a:lnSpc>
                        <a:spcBef>
                          <a:spcPts val="160"/>
                        </a:spcBef>
                      </a:pPr>
                      <a:r>
                        <a:rPr sz="1000" spc="-130" dirty="0">
                          <a:latin typeface="MS Gothic"/>
                          <a:cs typeface="MS Gothic"/>
                        </a:rPr>
                        <a:t>持</a:t>
                      </a:r>
                      <a:r>
                        <a:rPr sz="1000" spc="5" dirty="0">
                          <a:latin typeface="MS Gothic"/>
                          <a:cs typeface="MS Gothic"/>
                        </a:rPr>
                        <a:t>参</a:t>
                      </a:r>
                      <a:endParaRPr sz="1000">
                        <a:latin typeface="MS Gothic"/>
                        <a:cs typeface="MS Gothic"/>
                      </a:endParaRPr>
                    </a:p>
                    <a:p>
                      <a:pPr marL="179705" marR="55880" indent="-111760">
                        <a:lnSpc>
                          <a:spcPct val="108000"/>
                        </a:lnSpc>
                        <a:spcBef>
                          <a:spcPts val="45"/>
                        </a:spcBef>
                      </a:pPr>
                      <a:r>
                        <a:rPr sz="1000" spc="-120" dirty="0">
                          <a:latin typeface="MS Gothic"/>
                          <a:cs typeface="MS Gothic"/>
                        </a:rPr>
                        <a:t>○</a:t>
                      </a:r>
                      <a:r>
                        <a:rPr sz="1000" spc="-110" dirty="0">
                          <a:latin typeface="MS Gothic"/>
                          <a:cs typeface="MS Gothic"/>
                        </a:rPr>
                        <a:t>常</a:t>
                      </a:r>
                      <a:r>
                        <a:rPr sz="1000" spc="-130" dirty="0">
                          <a:latin typeface="MS Gothic"/>
                          <a:cs typeface="MS Gothic"/>
                        </a:rPr>
                        <a:t>勤</a:t>
                      </a:r>
                      <a:r>
                        <a:rPr sz="1000" spc="-110" dirty="0">
                          <a:latin typeface="MS Gothic"/>
                          <a:cs typeface="MS Gothic"/>
                        </a:rPr>
                        <a:t>の</a:t>
                      </a:r>
                      <a:r>
                        <a:rPr sz="1000" spc="-120" dirty="0">
                          <a:latin typeface="MS Gothic"/>
                          <a:cs typeface="MS Gothic"/>
                        </a:rPr>
                        <a:t>確認できる書類（</a:t>
                      </a:r>
                      <a:r>
                        <a:rPr sz="1000" spc="-110" dirty="0">
                          <a:latin typeface="MS Gothic"/>
                          <a:cs typeface="MS Gothic"/>
                        </a:rPr>
                        <a:t>社会</a:t>
                      </a:r>
                      <a:r>
                        <a:rPr sz="1000" spc="-120" dirty="0">
                          <a:latin typeface="MS Gothic"/>
                          <a:cs typeface="MS Gothic"/>
                        </a:rPr>
                        <a:t>保険関係書類</a:t>
                      </a:r>
                      <a:r>
                        <a:rPr sz="1000" spc="-110" dirty="0">
                          <a:latin typeface="MS Gothic"/>
                          <a:cs typeface="MS Gothic"/>
                        </a:rPr>
                        <a:t>の</a:t>
                      </a:r>
                      <a:r>
                        <a:rPr sz="1000" spc="5" dirty="0">
                          <a:latin typeface="MS Gothic"/>
                          <a:cs typeface="MS Gothic"/>
                        </a:rPr>
                        <a:t>写 </a:t>
                      </a:r>
                      <a:r>
                        <a:rPr sz="1000" spc="-135" dirty="0">
                          <a:latin typeface="MS Gothic"/>
                          <a:cs typeface="MS Gothic"/>
                        </a:rPr>
                        <a:t>し</a:t>
                      </a:r>
                      <a:r>
                        <a:rPr sz="1000" spc="-65" dirty="0">
                          <a:latin typeface="MS Gothic"/>
                          <a:cs typeface="MS Gothic"/>
                        </a:rPr>
                        <a:t>､</a:t>
                      </a:r>
                      <a:r>
                        <a:rPr sz="1000" spc="-135" dirty="0">
                          <a:latin typeface="MS Gothic"/>
                          <a:cs typeface="MS Gothic"/>
                        </a:rPr>
                        <a:t>賃金台帳又</a:t>
                      </a:r>
                      <a:r>
                        <a:rPr sz="1000" spc="-145" dirty="0">
                          <a:latin typeface="MS Gothic"/>
                          <a:cs typeface="MS Gothic"/>
                        </a:rPr>
                        <a:t>は</a:t>
                      </a:r>
                      <a:r>
                        <a:rPr sz="1000" spc="-135" dirty="0">
                          <a:latin typeface="MS Gothic"/>
                          <a:cs typeface="MS Gothic"/>
                        </a:rPr>
                        <a:t>直</a:t>
                      </a:r>
                      <a:r>
                        <a:rPr sz="1000" spc="90" dirty="0">
                          <a:latin typeface="MS Gothic"/>
                          <a:cs typeface="MS Gothic"/>
                        </a:rPr>
                        <a:t>近</a:t>
                      </a:r>
                      <a:r>
                        <a:rPr sz="1000" dirty="0">
                          <a:latin typeface="MS Gothic"/>
                          <a:cs typeface="MS Gothic"/>
                        </a:rPr>
                        <a:t>3</a:t>
                      </a:r>
                      <a:r>
                        <a:rPr sz="1000" spc="-350" dirty="0">
                          <a:latin typeface="MS Gothic"/>
                          <a:cs typeface="MS Gothic"/>
                        </a:rPr>
                        <a:t> </a:t>
                      </a:r>
                      <a:r>
                        <a:rPr sz="1000" spc="-65" dirty="0">
                          <a:latin typeface="MS Gothic"/>
                          <a:cs typeface="MS Gothic"/>
                        </a:rPr>
                        <a:t>ｹ</a:t>
                      </a:r>
                      <a:r>
                        <a:rPr sz="1000" spc="-135" dirty="0">
                          <a:latin typeface="MS Gothic"/>
                          <a:cs typeface="MS Gothic"/>
                        </a:rPr>
                        <a:t>月分の出勤簿</a:t>
                      </a:r>
                      <a:r>
                        <a:rPr sz="1000" dirty="0">
                          <a:latin typeface="MS Gothic"/>
                          <a:cs typeface="MS Gothic"/>
                        </a:rPr>
                        <a:t>)</a:t>
                      </a:r>
                      <a:endParaRPr sz="1000">
                        <a:latin typeface="MS Gothic"/>
                        <a:cs typeface="MS Gothic"/>
                      </a:endParaRPr>
                    </a:p>
                  </a:txBody>
                  <a:tcPr marL="0" marR="0" marT="45085"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2"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marL="74930" marR="44450" algn="just">
                        <a:lnSpc>
                          <a:spcPct val="108000"/>
                        </a:lnSpc>
                        <a:spcBef>
                          <a:spcPts val="885"/>
                        </a:spcBef>
                      </a:pPr>
                      <a:r>
                        <a:rPr sz="1000" spc="-114" dirty="0">
                          <a:latin typeface="MS Gothic"/>
                          <a:cs typeface="MS Gothic"/>
                        </a:rPr>
                        <a:t>事</a:t>
                      </a:r>
                      <a:r>
                        <a:rPr sz="1000" spc="-105" dirty="0">
                          <a:latin typeface="MS Gothic"/>
                          <a:cs typeface="MS Gothic"/>
                        </a:rPr>
                        <a:t>実が発生</a:t>
                      </a:r>
                      <a:r>
                        <a:rPr sz="1000" spc="-114" dirty="0">
                          <a:latin typeface="MS Gothic"/>
                          <a:cs typeface="MS Gothic"/>
                        </a:rPr>
                        <a:t>し</a:t>
                      </a:r>
                      <a:r>
                        <a:rPr sz="1000" dirty="0">
                          <a:latin typeface="MS Gothic"/>
                          <a:cs typeface="MS Gothic"/>
                        </a:rPr>
                        <a:t>た </a:t>
                      </a:r>
                      <a:r>
                        <a:rPr sz="1000" spc="-114" dirty="0">
                          <a:latin typeface="MS Gothic"/>
                          <a:cs typeface="MS Gothic"/>
                        </a:rPr>
                        <a:t>時</a:t>
                      </a:r>
                      <a:r>
                        <a:rPr sz="1000" spc="-105" dirty="0">
                          <a:latin typeface="MS Gothic"/>
                          <a:cs typeface="MS Gothic"/>
                        </a:rPr>
                        <a:t>から３０</a:t>
                      </a:r>
                      <a:r>
                        <a:rPr sz="1000" spc="-114" dirty="0">
                          <a:latin typeface="MS Gothic"/>
                          <a:cs typeface="MS Gothic"/>
                        </a:rPr>
                        <a:t>日</a:t>
                      </a:r>
                      <a:r>
                        <a:rPr sz="1000" dirty="0">
                          <a:latin typeface="MS Gothic"/>
                          <a:cs typeface="MS Gothic"/>
                        </a:rPr>
                        <a:t>以 </a:t>
                      </a:r>
                      <a:r>
                        <a:rPr sz="1000" spc="5" dirty="0">
                          <a:latin typeface="MS Gothic"/>
                          <a:cs typeface="MS Gothic"/>
                        </a:rPr>
                        <a:t>内</a:t>
                      </a:r>
                      <a:endParaRPr sz="1000">
                        <a:latin typeface="MS Gothic"/>
                        <a:cs typeface="MS Gothic"/>
                      </a:endParaRPr>
                    </a:p>
                    <a:p>
                      <a:pPr marL="253365">
                        <a:lnSpc>
                          <a:spcPct val="100000"/>
                        </a:lnSpc>
                        <a:spcBef>
                          <a:spcPts val="100"/>
                        </a:spcBef>
                      </a:pPr>
                      <a:r>
                        <a:rPr sz="1000" spc="-130" dirty="0">
                          <a:latin typeface="MS Gothic"/>
                          <a:cs typeface="MS Gothic"/>
                        </a:rPr>
                        <a:t>（２部</a:t>
                      </a:r>
                      <a:r>
                        <a:rPr sz="1000" spc="5" dirty="0">
                          <a:latin typeface="MS Gothic"/>
                          <a:cs typeface="MS Gothic"/>
                        </a:rPr>
                        <a:t>）</a:t>
                      </a:r>
                      <a:endParaRPr sz="1000">
                        <a:latin typeface="MS Gothic"/>
                        <a:cs typeface="MS Gothic"/>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rowSpan="2" hMerge="1">
                  <a:txBody>
                    <a:bodyPr/>
                    <a:lstStyle/>
                    <a:p>
                      <a:endParaRPr/>
                    </a:p>
                  </a:txBody>
                  <a:tcPr marL="0" marR="0" marT="0" marB="0"/>
                </a:tc>
                <a:extLst>
                  <a:ext uri="{0D108BD9-81ED-4DB2-BD59-A6C34878D82A}">
                    <a16:rowId xmlns:a16="http://schemas.microsoft.com/office/drawing/2014/main" val="10002"/>
                  </a:ext>
                </a:extLst>
              </a:tr>
              <a:tr h="434340">
                <a:tc>
                  <a:txBody>
                    <a:bodyPr/>
                    <a:lstStyle/>
                    <a:p>
                      <a:pPr marL="67945" marR="45085">
                        <a:lnSpc>
                          <a:spcPct val="108000"/>
                        </a:lnSpc>
                        <a:spcBef>
                          <a:spcPts val="330"/>
                        </a:spcBef>
                      </a:pPr>
                      <a:r>
                        <a:rPr sz="1000" spc="-45" dirty="0">
                          <a:latin typeface="MS Gothic"/>
                          <a:cs typeface="MS Gothic"/>
                        </a:rPr>
                        <a:t>資</a:t>
                      </a:r>
                      <a:r>
                        <a:rPr sz="1000" spc="-35" dirty="0">
                          <a:latin typeface="MS Gothic"/>
                          <a:cs typeface="MS Gothic"/>
                        </a:rPr>
                        <a:t>本</a:t>
                      </a:r>
                      <a:r>
                        <a:rPr sz="1000" spc="-45" dirty="0">
                          <a:latin typeface="MS Gothic"/>
                          <a:cs typeface="MS Gothic"/>
                        </a:rPr>
                        <a:t>金</a:t>
                      </a:r>
                      <a:r>
                        <a:rPr sz="1000" spc="-25" dirty="0">
                          <a:latin typeface="MS Gothic"/>
                          <a:cs typeface="MS Gothic"/>
                        </a:rPr>
                        <a:t>額</a:t>
                      </a:r>
                      <a:r>
                        <a:rPr sz="1000" spc="-35" dirty="0">
                          <a:latin typeface="MS Gothic"/>
                          <a:cs typeface="MS Gothic"/>
                        </a:rPr>
                        <a:t>又</a:t>
                      </a:r>
                      <a:r>
                        <a:rPr sz="1000" spc="-45" dirty="0">
                          <a:latin typeface="MS Gothic"/>
                          <a:cs typeface="MS Gothic"/>
                        </a:rPr>
                        <a:t>は</a:t>
                      </a:r>
                      <a:r>
                        <a:rPr sz="1000" spc="-25" dirty="0">
                          <a:latin typeface="MS Gothic"/>
                          <a:cs typeface="MS Gothic"/>
                        </a:rPr>
                        <a:t>出</a:t>
                      </a:r>
                      <a:r>
                        <a:rPr sz="1000" dirty="0">
                          <a:latin typeface="MS Gothic"/>
                          <a:cs typeface="MS Gothic"/>
                        </a:rPr>
                        <a:t>資 </a:t>
                      </a:r>
                      <a:r>
                        <a:rPr sz="1000" spc="-130" dirty="0">
                          <a:latin typeface="MS Gothic"/>
                          <a:cs typeface="MS Gothic"/>
                        </a:rPr>
                        <a:t>総額の変</a:t>
                      </a:r>
                      <a:r>
                        <a:rPr sz="1000" spc="5" dirty="0">
                          <a:latin typeface="MS Gothic"/>
                          <a:cs typeface="MS Gothic"/>
                        </a:rPr>
                        <a:t>更</a:t>
                      </a:r>
                      <a:endParaRPr sz="1000">
                        <a:latin typeface="MS Gothic"/>
                        <a:cs typeface="MS Gothic"/>
                      </a:endParaRPr>
                    </a:p>
                  </a:txBody>
                  <a:tcPr marL="0" marR="0" marT="4191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243840" indent="-176530">
                        <a:lnSpc>
                          <a:spcPct val="100000"/>
                        </a:lnSpc>
                        <a:spcBef>
                          <a:spcPts val="425"/>
                        </a:spcBef>
                        <a:buSzPct val="90000"/>
                        <a:buAutoNum type="arabicParenBoth"/>
                        <a:tabLst>
                          <a:tab pos="244475" algn="l"/>
                        </a:tabLst>
                      </a:pPr>
                      <a:r>
                        <a:rPr sz="1000" spc="-135" dirty="0">
                          <a:latin typeface="MS Gothic"/>
                          <a:cs typeface="MS Gothic"/>
                        </a:rPr>
                        <a:t>変更届出</a:t>
                      </a:r>
                      <a:r>
                        <a:rPr sz="1000" dirty="0">
                          <a:latin typeface="MS Gothic"/>
                          <a:cs typeface="MS Gothic"/>
                        </a:rPr>
                        <a:t>書</a:t>
                      </a:r>
                      <a:endParaRPr sz="1000">
                        <a:latin typeface="MS Gothic"/>
                        <a:cs typeface="MS Gothic"/>
                      </a:endParaRPr>
                    </a:p>
                    <a:p>
                      <a:pPr marL="243840" indent="-176530">
                        <a:lnSpc>
                          <a:spcPct val="100000"/>
                        </a:lnSpc>
                        <a:spcBef>
                          <a:spcPts val="95"/>
                        </a:spcBef>
                        <a:buSzPct val="90000"/>
                        <a:buAutoNum type="arabicParenBoth"/>
                        <a:tabLst>
                          <a:tab pos="244475" algn="l"/>
                        </a:tabLst>
                      </a:pPr>
                      <a:r>
                        <a:rPr sz="1000" spc="-135" dirty="0">
                          <a:latin typeface="MS Gothic"/>
                          <a:cs typeface="MS Gothic"/>
                        </a:rPr>
                        <a:t>株主（出資</a:t>
                      </a:r>
                      <a:r>
                        <a:rPr sz="1000" spc="-145" dirty="0">
                          <a:latin typeface="MS Gothic"/>
                          <a:cs typeface="MS Gothic"/>
                        </a:rPr>
                        <a:t>者</a:t>
                      </a:r>
                      <a:r>
                        <a:rPr sz="1000" spc="-135" dirty="0">
                          <a:latin typeface="MS Gothic"/>
                          <a:cs typeface="MS Gothic"/>
                        </a:rPr>
                        <a:t>）調</a:t>
                      </a:r>
                      <a:r>
                        <a:rPr sz="1000" dirty="0">
                          <a:latin typeface="MS Gothic"/>
                          <a:cs typeface="MS Gothic"/>
                        </a:rPr>
                        <a:t>書</a:t>
                      </a:r>
                      <a:endParaRPr sz="1000">
                        <a:latin typeface="MS Gothic"/>
                        <a:cs typeface="MS Gothic"/>
                      </a:endParaRPr>
                    </a:p>
                  </a:txBody>
                  <a:tcPr marL="0" marR="0" marT="5397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2065">
                        <a:lnSpc>
                          <a:spcPct val="100000"/>
                        </a:lnSpc>
                        <a:spcBef>
                          <a:spcPts val="30"/>
                        </a:spcBef>
                      </a:pPr>
                      <a:r>
                        <a:rPr sz="1000" spc="-130" dirty="0">
                          <a:latin typeface="MS Gothic"/>
                          <a:cs typeface="MS Gothic"/>
                        </a:rPr>
                        <a:t>①商業登記</a:t>
                      </a:r>
                      <a:r>
                        <a:rPr sz="1000" spc="-140" dirty="0">
                          <a:latin typeface="MS Gothic"/>
                          <a:cs typeface="MS Gothic"/>
                        </a:rPr>
                        <a:t>の</a:t>
                      </a:r>
                      <a:r>
                        <a:rPr sz="1000" spc="-120" dirty="0">
                          <a:latin typeface="MS Gothic"/>
                          <a:cs typeface="MS Gothic"/>
                        </a:rPr>
                        <a:t>履</a:t>
                      </a:r>
                      <a:r>
                        <a:rPr sz="1000" spc="-140" dirty="0">
                          <a:latin typeface="MS Gothic"/>
                          <a:cs typeface="MS Gothic"/>
                        </a:rPr>
                        <a:t>歴</a:t>
                      </a:r>
                      <a:r>
                        <a:rPr sz="1000" spc="-130" dirty="0">
                          <a:latin typeface="MS Gothic"/>
                          <a:cs typeface="MS Gothic"/>
                        </a:rPr>
                        <a:t>事項全部証</a:t>
                      </a:r>
                      <a:r>
                        <a:rPr sz="1000" spc="-120" dirty="0">
                          <a:latin typeface="MS Gothic"/>
                          <a:cs typeface="MS Gothic"/>
                        </a:rPr>
                        <a:t>明</a:t>
                      </a:r>
                      <a:r>
                        <a:rPr sz="1000" spc="5" dirty="0">
                          <a:latin typeface="MS Gothic"/>
                          <a:cs typeface="MS Gothic"/>
                        </a:rPr>
                        <a:t>書</a:t>
                      </a:r>
                      <a:endParaRPr sz="1000">
                        <a:latin typeface="MS Gothic"/>
                        <a:cs typeface="MS Gothic"/>
                      </a:endParaRPr>
                    </a:p>
                    <a:p>
                      <a:pPr marL="68580" marR="55244" indent="84455">
                        <a:lnSpc>
                          <a:spcPct val="108900"/>
                        </a:lnSpc>
                      </a:pPr>
                      <a:r>
                        <a:rPr sz="800" spc="-140" dirty="0">
                          <a:latin typeface="MS Gothic"/>
                          <a:cs typeface="MS Gothic"/>
                        </a:rPr>
                        <a:t>※合資</a:t>
                      </a:r>
                      <a:r>
                        <a:rPr sz="800" spc="-150" dirty="0">
                          <a:latin typeface="MS Gothic"/>
                          <a:cs typeface="MS Gothic"/>
                        </a:rPr>
                        <a:t>会</a:t>
                      </a:r>
                      <a:r>
                        <a:rPr sz="800" spc="-135" dirty="0">
                          <a:latin typeface="MS Gothic"/>
                          <a:cs typeface="MS Gothic"/>
                        </a:rPr>
                        <a:t>社</a:t>
                      </a:r>
                      <a:r>
                        <a:rPr sz="800" spc="-150" dirty="0">
                          <a:latin typeface="MS Gothic"/>
                          <a:cs typeface="MS Gothic"/>
                        </a:rPr>
                        <a:t>等</a:t>
                      </a:r>
                      <a:r>
                        <a:rPr sz="800" spc="-135" dirty="0">
                          <a:latin typeface="MS Gothic"/>
                          <a:cs typeface="MS Gothic"/>
                        </a:rPr>
                        <a:t>で</a:t>
                      </a:r>
                      <a:r>
                        <a:rPr sz="800" spc="-140" dirty="0">
                          <a:latin typeface="MS Gothic"/>
                          <a:cs typeface="MS Gothic"/>
                        </a:rPr>
                        <a:t>出</a:t>
                      </a:r>
                      <a:r>
                        <a:rPr sz="800" spc="-150" dirty="0">
                          <a:latin typeface="MS Gothic"/>
                          <a:cs typeface="MS Gothic"/>
                        </a:rPr>
                        <a:t>資</a:t>
                      </a:r>
                      <a:r>
                        <a:rPr sz="800" spc="-135" dirty="0">
                          <a:latin typeface="MS Gothic"/>
                          <a:cs typeface="MS Gothic"/>
                        </a:rPr>
                        <a:t>額</a:t>
                      </a:r>
                      <a:r>
                        <a:rPr sz="800" spc="-150" dirty="0">
                          <a:latin typeface="MS Gothic"/>
                          <a:cs typeface="MS Gothic"/>
                        </a:rPr>
                        <a:t>が</a:t>
                      </a:r>
                      <a:r>
                        <a:rPr sz="800" spc="-135" dirty="0">
                          <a:latin typeface="MS Gothic"/>
                          <a:cs typeface="MS Gothic"/>
                        </a:rPr>
                        <a:t>商</a:t>
                      </a:r>
                      <a:r>
                        <a:rPr sz="800" spc="-150" dirty="0">
                          <a:latin typeface="MS Gothic"/>
                          <a:cs typeface="MS Gothic"/>
                        </a:rPr>
                        <a:t>業</a:t>
                      </a:r>
                      <a:r>
                        <a:rPr sz="800" spc="-135" dirty="0">
                          <a:latin typeface="MS Gothic"/>
                          <a:cs typeface="MS Gothic"/>
                        </a:rPr>
                        <a:t>登</a:t>
                      </a:r>
                      <a:r>
                        <a:rPr sz="800" spc="-140" dirty="0">
                          <a:latin typeface="MS Gothic"/>
                          <a:cs typeface="MS Gothic"/>
                        </a:rPr>
                        <a:t>記</a:t>
                      </a:r>
                      <a:r>
                        <a:rPr sz="800" spc="-150" dirty="0">
                          <a:latin typeface="MS Gothic"/>
                          <a:cs typeface="MS Gothic"/>
                        </a:rPr>
                        <a:t>で</a:t>
                      </a:r>
                      <a:r>
                        <a:rPr sz="800" spc="-135" dirty="0">
                          <a:latin typeface="MS Gothic"/>
                          <a:cs typeface="MS Gothic"/>
                        </a:rPr>
                        <a:t>確</a:t>
                      </a:r>
                      <a:r>
                        <a:rPr sz="800" spc="-150" dirty="0">
                          <a:latin typeface="MS Gothic"/>
                          <a:cs typeface="MS Gothic"/>
                        </a:rPr>
                        <a:t>認で</a:t>
                      </a:r>
                      <a:r>
                        <a:rPr sz="800" spc="-135" dirty="0">
                          <a:latin typeface="MS Gothic"/>
                          <a:cs typeface="MS Gothic"/>
                        </a:rPr>
                        <a:t>き</a:t>
                      </a:r>
                      <a:r>
                        <a:rPr sz="800" spc="-150" dirty="0">
                          <a:latin typeface="MS Gothic"/>
                          <a:cs typeface="MS Gothic"/>
                        </a:rPr>
                        <a:t>な</a:t>
                      </a:r>
                      <a:r>
                        <a:rPr sz="800" spc="-140" dirty="0">
                          <a:latin typeface="MS Gothic"/>
                          <a:cs typeface="MS Gothic"/>
                        </a:rPr>
                        <a:t>い</a:t>
                      </a:r>
                      <a:r>
                        <a:rPr sz="800" spc="-135" dirty="0">
                          <a:latin typeface="MS Gothic"/>
                          <a:cs typeface="MS Gothic"/>
                        </a:rPr>
                        <a:t>場</a:t>
                      </a:r>
                      <a:r>
                        <a:rPr sz="800" spc="-150" dirty="0">
                          <a:latin typeface="MS Gothic"/>
                          <a:cs typeface="MS Gothic"/>
                        </a:rPr>
                        <a:t>合</a:t>
                      </a:r>
                      <a:r>
                        <a:rPr sz="800" spc="-135" dirty="0">
                          <a:latin typeface="MS Gothic"/>
                          <a:cs typeface="MS Gothic"/>
                        </a:rPr>
                        <a:t>は</a:t>
                      </a:r>
                      <a:r>
                        <a:rPr sz="800" spc="-229" dirty="0">
                          <a:latin typeface="MS Gothic"/>
                          <a:cs typeface="MS Gothic"/>
                        </a:rPr>
                        <a:t>、</a:t>
                      </a:r>
                      <a:r>
                        <a:rPr sz="800" spc="-135" dirty="0">
                          <a:latin typeface="MS Gothic"/>
                          <a:cs typeface="MS Gothic"/>
                        </a:rPr>
                        <a:t>定</a:t>
                      </a:r>
                      <a:r>
                        <a:rPr sz="800" dirty="0">
                          <a:latin typeface="MS Gothic"/>
                          <a:cs typeface="MS Gothic"/>
                        </a:rPr>
                        <a:t>款 </a:t>
                      </a:r>
                      <a:r>
                        <a:rPr sz="800" spc="-135" dirty="0">
                          <a:latin typeface="MS Gothic"/>
                          <a:cs typeface="MS Gothic"/>
                        </a:rPr>
                        <a:t>又</a:t>
                      </a:r>
                      <a:r>
                        <a:rPr sz="800" spc="-125" dirty="0">
                          <a:latin typeface="MS Gothic"/>
                          <a:cs typeface="MS Gothic"/>
                        </a:rPr>
                        <a:t>は出資</a:t>
                      </a:r>
                      <a:r>
                        <a:rPr sz="800" spc="-135" dirty="0">
                          <a:latin typeface="MS Gothic"/>
                          <a:cs typeface="MS Gothic"/>
                        </a:rPr>
                        <a:t>引</a:t>
                      </a:r>
                      <a:r>
                        <a:rPr sz="800" spc="-120" dirty="0">
                          <a:latin typeface="MS Gothic"/>
                          <a:cs typeface="MS Gothic"/>
                        </a:rPr>
                        <a:t>受</a:t>
                      </a:r>
                      <a:r>
                        <a:rPr sz="800" spc="-135" dirty="0">
                          <a:latin typeface="MS Gothic"/>
                          <a:cs typeface="MS Gothic"/>
                        </a:rPr>
                        <a:t>書</a:t>
                      </a:r>
                      <a:r>
                        <a:rPr sz="800" spc="-120" dirty="0">
                          <a:latin typeface="MS Gothic"/>
                          <a:cs typeface="MS Gothic"/>
                        </a:rPr>
                        <a:t>等</a:t>
                      </a:r>
                      <a:r>
                        <a:rPr sz="800" spc="-125" dirty="0">
                          <a:latin typeface="MS Gothic"/>
                          <a:cs typeface="MS Gothic"/>
                        </a:rPr>
                        <a:t>の</a:t>
                      </a:r>
                      <a:r>
                        <a:rPr sz="800" spc="-135" dirty="0">
                          <a:latin typeface="MS Gothic"/>
                          <a:cs typeface="MS Gothic"/>
                        </a:rPr>
                        <a:t>写</a:t>
                      </a:r>
                      <a:r>
                        <a:rPr sz="800" spc="15" dirty="0">
                          <a:latin typeface="MS Gothic"/>
                          <a:cs typeface="MS Gothic"/>
                        </a:rPr>
                        <a:t>し</a:t>
                      </a:r>
                      <a:endParaRPr sz="800">
                        <a:latin typeface="MS Gothic"/>
                        <a:cs typeface="MS Gothic"/>
                      </a:endParaRPr>
                    </a:p>
                  </a:txBody>
                  <a:tcPr marL="0" marR="0" marT="381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gridSpan="2" vMerge="1">
                  <a:txBody>
                    <a:bodyPr/>
                    <a:lstStyle/>
                    <a:p>
                      <a:endParaRPr/>
                    </a:p>
                  </a:txBody>
                  <a:tcPr marL="0" marR="0" marT="0" marB="0">
                    <a:lnL w="2857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hMerge="1" vMerge="1">
                  <a:txBody>
                    <a:bodyPr/>
                    <a:lstStyle/>
                    <a:p>
                      <a:endParaRPr/>
                    </a:p>
                  </a:txBody>
                  <a:tcPr marL="0" marR="0" marT="0" marB="0"/>
                </a:tc>
                <a:extLst>
                  <a:ext uri="{0D108BD9-81ED-4DB2-BD59-A6C34878D82A}">
                    <a16:rowId xmlns:a16="http://schemas.microsoft.com/office/drawing/2014/main" val="10003"/>
                  </a:ext>
                </a:extLst>
              </a:tr>
              <a:tr h="1708403">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0"/>
                        </a:spcBef>
                      </a:pPr>
                      <a:endParaRPr sz="750">
                        <a:latin typeface="Times New Roman"/>
                        <a:cs typeface="Times New Roman"/>
                      </a:endParaRPr>
                    </a:p>
                    <a:p>
                      <a:pPr marL="67945" marR="45085">
                        <a:lnSpc>
                          <a:spcPct val="108000"/>
                        </a:lnSpc>
                      </a:pPr>
                      <a:r>
                        <a:rPr sz="1000" spc="-45" dirty="0">
                          <a:latin typeface="MS Gothic"/>
                          <a:cs typeface="MS Gothic"/>
                        </a:rPr>
                        <a:t>経</a:t>
                      </a:r>
                      <a:r>
                        <a:rPr sz="1000" spc="-35" dirty="0">
                          <a:latin typeface="MS Gothic"/>
                          <a:cs typeface="MS Gothic"/>
                        </a:rPr>
                        <a:t>営</a:t>
                      </a:r>
                      <a:r>
                        <a:rPr sz="1000" spc="-45" dirty="0">
                          <a:latin typeface="MS Gothic"/>
                          <a:cs typeface="MS Gothic"/>
                        </a:rPr>
                        <a:t>業</a:t>
                      </a:r>
                      <a:r>
                        <a:rPr sz="1000" spc="-25" dirty="0">
                          <a:latin typeface="MS Gothic"/>
                          <a:cs typeface="MS Gothic"/>
                        </a:rPr>
                        <a:t>務</a:t>
                      </a:r>
                      <a:r>
                        <a:rPr sz="1000" spc="-35" dirty="0">
                          <a:latin typeface="MS Gothic"/>
                          <a:cs typeface="MS Gothic"/>
                        </a:rPr>
                        <a:t>の</a:t>
                      </a:r>
                      <a:r>
                        <a:rPr sz="1000" spc="-45" dirty="0">
                          <a:latin typeface="MS Gothic"/>
                          <a:cs typeface="MS Gothic"/>
                        </a:rPr>
                        <a:t>管</a:t>
                      </a:r>
                      <a:r>
                        <a:rPr sz="1000" spc="-25" dirty="0">
                          <a:latin typeface="MS Gothic"/>
                          <a:cs typeface="MS Gothic"/>
                        </a:rPr>
                        <a:t>理</a:t>
                      </a:r>
                      <a:r>
                        <a:rPr sz="1000" dirty="0">
                          <a:latin typeface="MS Gothic"/>
                          <a:cs typeface="MS Gothic"/>
                        </a:rPr>
                        <a:t>責 </a:t>
                      </a:r>
                      <a:r>
                        <a:rPr sz="1000" spc="-130" dirty="0">
                          <a:latin typeface="MS Gothic"/>
                          <a:cs typeface="MS Gothic"/>
                        </a:rPr>
                        <a:t>任者の変</a:t>
                      </a:r>
                      <a:r>
                        <a:rPr sz="1000" spc="5" dirty="0">
                          <a:latin typeface="MS Gothic"/>
                          <a:cs typeface="MS Gothic"/>
                        </a:rPr>
                        <a:t>更</a:t>
                      </a:r>
                      <a:endParaRPr sz="1000">
                        <a:latin typeface="MS Gothic"/>
                        <a:cs typeface="MS Gothic"/>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30"/>
                        </a:spcBef>
                      </a:pPr>
                      <a:endParaRPr sz="1150">
                        <a:latin typeface="Times New Roman"/>
                        <a:cs typeface="Times New Roman"/>
                      </a:endParaRPr>
                    </a:p>
                    <a:p>
                      <a:pPr marL="243840" indent="-176530">
                        <a:lnSpc>
                          <a:spcPct val="100000"/>
                        </a:lnSpc>
                        <a:buSzPct val="90000"/>
                        <a:buAutoNum type="arabicParenBoth"/>
                        <a:tabLst>
                          <a:tab pos="244475" algn="l"/>
                        </a:tabLst>
                      </a:pPr>
                      <a:r>
                        <a:rPr sz="1000" spc="-135" dirty="0">
                          <a:latin typeface="MS Gothic"/>
                          <a:cs typeface="MS Gothic"/>
                        </a:rPr>
                        <a:t>変更届出</a:t>
                      </a:r>
                      <a:r>
                        <a:rPr sz="1000" dirty="0">
                          <a:latin typeface="MS Gothic"/>
                          <a:cs typeface="MS Gothic"/>
                        </a:rPr>
                        <a:t>書</a:t>
                      </a:r>
                      <a:endParaRPr sz="1000">
                        <a:latin typeface="MS Gothic"/>
                        <a:cs typeface="MS Gothic"/>
                      </a:endParaRPr>
                    </a:p>
                    <a:p>
                      <a:pPr marL="179705" marR="43180" indent="-111760">
                        <a:lnSpc>
                          <a:spcPct val="108000"/>
                        </a:lnSpc>
                        <a:buSzPct val="90000"/>
                        <a:buAutoNum type="arabicParenBoth"/>
                        <a:tabLst>
                          <a:tab pos="243204" algn="l"/>
                        </a:tabLst>
                      </a:pPr>
                      <a:r>
                        <a:rPr sz="1000" spc="-114" dirty="0">
                          <a:latin typeface="MS Gothic"/>
                          <a:cs typeface="MS Gothic"/>
                        </a:rPr>
                        <a:t>経</a:t>
                      </a:r>
                      <a:r>
                        <a:rPr sz="1000" spc="-105" dirty="0">
                          <a:latin typeface="MS Gothic"/>
                          <a:cs typeface="MS Gothic"/>
                        </a:rPr>
                        <a:t>営</a:t>
                      </a:r>
                      <a:r>
                        <a:rPr sz="1000" spc="-95" dirty="0">
                          <a:latin typeface="MS Gothic"/>
                          <a:cs typeface="MS Gothic"/>
                        </a:rPr>
                        <a:t>業</a:t>
                      </a:r>
                      <a:r>
                        <a:rPr sz="1000" spc="-114" dirty="0">
                          <a:latin typeface="MS Gothic"/>
                          <a:cs typeface="MS Gothic"/>
                        </a:rPr>
                        <a:t>務</a:t>
                      </a:r>
                      <a:r>
                        <a:rPr sz="1000" spc="-95" dirty="0">
                          <a:latin typeface="MS Gothic"/>
                          <a:cs typeface="MS Gothic"/>
                        </a:rPr>
                        <a:t>の</a:t>
                      </a:r>
                      <a:r>
                        <a:rPr sz="1000" spc="-114" dirty="0">
                          <a:latin typeface="MS Gothic"/>
                          <a:cs typeface="MS Gothic"/>
                        </a:rPr>
                        <a:t>管</a:t>
                      </a:r>
                      <a:r>
                        <a:rPr sz="1000" spc="-105" dirty="0">
                          <a:latin typeface="MS Gothic"/>
                          <a:cs typeface="MS Gothic"/>
                        </a:rPr>
                        <a:t>理</a:t>
                      </a:r>
                      <a:r>
                        <a:rPr sz="1000" spc="-95" dirty="0">
                          <a:latin typeface="MS Gothic"/>
                          <a:cs typeface="MS Gothic"/>
                        </a:rPr>
                        <a:t>責</a:t>
                      </a:r>
                      <a:r>
                        <a:rPr sz="1000" spc="-114" dirty="0">
                          <a:latin typeface="MS Gothic"/>
                          <a:cs typeface="MS Gothic"/>
                        </a:rPr>
                        <a:t>任</a:t>
                      </a:r>
                      <a:r>
                        <a:rPr sz="1000" spc="-95" dirty="0">
                          <a:latin typeface="MS Gothic"/>
                          <a:cs typeface="MS Gothic"/>
                        </a:rPr>
                        <a:t>者</a:t>
                      </a:r>
                      <a:r>
                        <a:rPr sz="1000" dirty="0">
                          <a:latin typeface="MS Gothic"/>
                          <a:cs typeface="MS Gothic"/>
                        </a:rPr>
                        <a:t>証 </a:t>
                      </a:r>
                      <a:r>
                        <a:rPr sz="1000" spc="-130" dirty="0">
                          <a:latin typeface="MS Gothic"/>
                          <a:cs typeface="MS Gothic"/>
                        </a:rPr>
                        <a:t>明</a:t>
                      </a:r>
                      <a:r>
                        <a:rPr sz="1000" spc="5" dirty="0">
                          <a:latin typeface="MS Gothic"/>
                          <a:cs typeface="MS Gothic"/>
                        </a:rPr>
                        <a:t>書</a:t>
                      </a:r>
                      <a:endParaRPr sz="1000">
                        <a:latin typeface="MS Gothic"/>
                        <a:cs typeface="MS Gothic"/>
                      </a:endParaRPr>
                    </a:p>
                    <a:p>
                      <a:pPr marL="179705" marR="43180" indent="-111760">
                        <a:lnSpc>
                          <a:spcPts val="1300"/>
                        </a:lnSpc>
                        <a:spcBef>
                          <a:spcPts val="55"/>
                        </a:spcBef>
                        <a:buSzPct val="90000"/>
                        <a:buAutoNum type="arabicParenBoth"/>
                        <a:tabLst>
                          <a:tab pos="243204" algn="l"/>
                        </a:tabLst>
                      </a:pPr>
                      <a:r>
                        <a:rPr sz="1000" spc="-114" dirty="0">
                          <a:latin typeface="MS Gothic"/>
                          <a:cs typeface="MS Gothic"/>
                        </a:rPr>
                        <a:t>経</a:t>
                      </a:r>
                      <a:r>
                        <a:rPr sz="1000" spc="-105" dirty="0">
                          <a:latin typeface="MS Gothic"/>
                          <a:cs typeface="MS Gothic"/>
                        </a:rPr>
                        <a:t>営</a:t>
                      </a:r>
                      <a:r>
                        <a:rPr sz="1000" spc="-95" dirty="0">
                          <a:latin typeface="MS Gothic"/>
                          <a:cs typeface="MS Gothic"/>
                        </a:rPr>
                        <a:t>業</a:t>
                      </a:r>
                      <a:r>
                        <a:rPr sz="1000" spc="-114" dirty="0">
                          <a:latin typeface="MS Gothic"/>
                          <a:cs typeface="MS Gothic"/>
                        </a:rPr>
                        <a:t>務</a:t>
                      </a:r>
                      <a:r>
                        <a:rPr sz="1000" spc="-95" dirty="0">
                          <a:latin typeface="MS Gothic"/>
                          <a:cs typeface="MS Gothic"/>
                        </a:rPr>
                        <a:t>の</a:t>
                      </a:r>
                      <a:r>
                        <a:rPr sz="1000" spc="-114" dirty="0">
                          <a:latin typeface="MS Gothic"/>
                          <a:cs typeface="MS Gothic"/>
                        </a:rPr>
                        <a:t>管</a:t>
                      </a:r>
                      <a:r>
                        <a:rPr sz="1000" spc="-105" dirty="0">
                          <a:latin typeface="MS Gothic"/>
                          <a:cs typeface="MS Gothic"/>
                        </a:rPr>
                        <a:t>理</a:t>
                      </a:r>
                      <a:r>
                        <a:rPr sz="1000" spc="-95" dirty="0">
                          <a:latin typeface="MS Gothic"/>
                          <a:cs typeface="MS Gothic"/>
                        </a:rPr>
                        <a:t>責</a:t>
                      </a:r>
                      <a:r>
                        <a:rPr sz="1000" spc="-114" dirty="0">
                          <a:latin typeface="MS Gothic"/>
                          <a:cs typeface="MS Gothic"/>
                        </a:rPr>
                        <a:t>任</a:t>
                      </a:r>
                      <a:r>
                        <a:rPr sz="1000" spc="-95" dirty="0">
                          <a:latin typeface="MS Gothic"/>
                          <a:cs typeface="MS Gothic"/>
                        </a:rPr>
                        <a:t>者</a:t>
                      </a:r>
                      <a:r>
                        <a:rPr sz="1000" dirty="0">
                          <a:latin typeface="MS Gothic"/>
                          <a:cs typeface="MS Gothic"/>
                        </a:rPr>
                        <a:t>の </a:t>
                      </a:r>
                      <a:r>
                        <a:rPr sz="1000" spc="-130" dirty="0">
                          <a:latin typeface="MS Gothic"/>
                          <a:cs typeface="MS Gothic"/>
                        </a:rPr>
                        <a:t>略歴</a:t>
                      </a:r>
                      <a:r>
                        <a:rPr sz="1000" spc="5" dirty="0">
                          <a:latin typeface="MS Gothic"/>
                          <a:cs typeface="MS Gothic"/>
                        </a:rPr>
                        <a:t>書</a:t>
                      </a:r>
                      <a:endParaRPr sz="1000">
                        <a:latin typeface="MS Gothic"/>
                        <a:cs typeface="MS Gothic"/>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79705" indent="-111760">
                        <a:lnSpc>
                          <a:spcPct val="108500"/>
                        </a:lnSpc>
                        <a:spcBef>
                          <a:spcPts val="254"/>
                        </a:spcBef>
                      </a:pPr>
                      <a:r>
                        <a:rPr sz="1000" spc="-130" dirty="0">
                          <a:latin typeface="MS Gothic"/>
                          <a:cs typeface="MS Gothic"/>
                        </a:rPr>
                        <a:t>①商業登記</a:t>
                      </a:r>
                      <a:r>
                        <a:rPr sz="1000" spc="-140" dirty="0">
                          <a:latin typeface="MS Gothic"/>
                          <a:cs typeface="MS Gothic"/>
                        </a:rPr>
                        <a:t>の</a:t>
                      </a:r>
                      <a:r>
                        <a:rPr sz="1000" spc="-120" dirty="0">
                          <a:latin typeface="MS Gothic"/>
                          <a:cs typeface="MS Gothic"/>
                        </a:rPr>
                        <a:t>履</a:t>
                      </a:r>
                      <a:r>
                        <a:rPr sz="1000" spc="-140" dirty="0">
                          <a:latin typeface="MS Gothic"/>
                          <a:cs typeface="MS Gothic"/>
                        </a:rPr>
                        <a:t>歴</a:t>
                      </a:r>
                      <a:r>
                        <a:rPr sz="1000" spc="-130" dirty="0">
                          <a:latin typeface="MS Gothic"/>
                          <a:cs typeface="MS Gothic"/>
                        </a:rPr>
                        <a:t>事項全部証</a:t>
                      </a:r>
                      <a:r>
                        <a:rPr sz="1000" spc="-120" dirty="0">
                          <a:latin typeface="MS Gothic"/>
                          <a:cs typeface="MS Gothic"/>
                        </a:rPr>
                        <a:t>明</a:t>
                      </a:r>
                      <a:r>
                        <a:rPr sz="1000" spc="-310" dirty="0">
                          <a:latin typeface="MS Gothic"/>
                          <a:cs typeface="MS Gothic"/>
                        </a:rPr>
                        <a:t>書</a:t>
                      </a:r>
                      <a:r>
                        <a:rPr sz="1000" spc="-130" dirty="0">
                          <a:latin typeface="MS Gothic"/>
                          <a:cs typeface="MS Gothic"/>
                        </a:rPr>
                        <a:t>（及び閉</a:t>
                      </a:r>
                      <a:r>
                        <a:rPr sz="1000" spc="-140" dirty="0">
                          <a:latin typeface="MS Gothic"/>
                          <a:cs typeface="MS Gothic"/>
                        </a:rPr>
                        <a:t>鎖</a:t>
                      </a:r>
                      <a:r>
                        <a:rPr sz="1000" spc="-120" dirty="0">
                          <a:latin typeface="MS Gothic"/>
                          <a:cs typeface="MS Gothic"/>
                        </a:rPr>
                        <a:t>謄</a:t>
                      </a:r>
                      <a:r>
                        <a:rPr sz="1000" spc="-140" dirty="0">
                          <a:latin typeface="MS Gothic"/>
                          <a:cs typeface="MS Gothic"/>
                        </a:rPr>
                        <a:t>本</a:t>
                      </a:r>
                      <a:r>
                        <a:rPr sz="1000" spc="5" dirty="0">
                          <a:latin typeface="MS Gothic"/>
                          <a:cs typeface="MS Gothic"/>
                        </a:rPr>
                        <a:t>） </a:t>
                      </a:r>
                      <a:r>
                        <a:rPr sz="1000" spc="-484" dirty="0">
                          <a:latin typeface="MS Gothic"/>
                          <a:cs typeface="MS Gothic"/>
                        </a:rPr>
                        <a:t> </a:t>
                      </a:r>
                      <a:r>
                        <a:rPr sz="1000" spc="-130" dirty="0">
                          <a:latin typeface="MS Gothic"/>
                          <a:cs typeface="MS Gothic"/>
                        </a:rPr>
                        <a:t>又は支配</a:t>
                      </a:r>
                      <a:r>
                        <a:rPr sz="1000" spc="-140" dirty="0">
                          <a:latin typeface="MS Gothic"/>
                          <a:cs typeface="MS Gothic"/>
                        </a:rPr>
                        <a:t>人</a:t>
                      </a:r>
                      <a:r>
                        <a:rPr sz="1000" spc="-130" dirty="0">
                          <a:latin typeface="MS Gothic"/>
                          <a:cs typeface="MS Gothic"/>
                        </a:rPr>
                        <a:t>登記簿謄</a:t>
                      </a:r>
                      <a:r>
                        <a:rPr sz="1000" spc="125" dirty="0">
                          <a:latin typeface="MS Gothic"/>
                          <a:cs typeface="MS Gothic"/>
                        </a:rPr>
                        <a:t>本</a:t>
                      </a:r>
                      <a:r>
                        <a:rPr sz="1000" spc="-130" dirty="0">
                          <a:latin typeface="MS Gothic"/>
                          <a:cs typeface="MS Gothic"/>
                        </a:rPr>
                        <a:t>（証</a:t>
                      </a:r>
                      <a:r>
                        <a:rPr sz="1000" spc="-120" dirty="0">
                          <a:latin typeface="MS Gothic"/>
                          <a:cs typeface="MS Gothic"/>
                        </a:rPr>
                        <a:t>明</a:t>
                      </a:r>
                      <a:r>
                        <a:rPr sz="1000" spc="-130" dirty="0">
                          <a:latin typeface="MS Gothic"/>
                          <a:cs typeface="MS Gothic"/>
                        </a:rPr>
                        <a:t>しようとす</a:t>
                      </a:r>
                      <a:r>
                        <a:rPr sz="1000" spc="-140" dirty="0">
                          <a:latin typeface="MS Gothic"/>
                          <a:cs typeface="MS Gothic"/>
                        </a:rPr>
                        <a:t>る</a:t>
                      </a:r>
                      <a:r>
                        <a:rPr sz="1000" spc="-130" dirty="0">
                          <a:latin typeface="MS Gothic"/>
                          <a:cs typeface="MS Gothic"/>
                        </a:rPr>
                        <a:t>経</a:t>
                      </a:r>
                      <a:r>
                        <a:rPr sz="1000" spc="5" dirty="0">
                          <a:latin typeface="MS Gothic"/>
                          <a:cs typeface="MS Gothic"/>
                        </a:rPr>
                        <a:t>験 </a:t>
                      </a:r>
                      <a:r>
                        <a:rPr sz="1000" spc="-130" dirty="0">
                          <a:latin typeface="MS Gothic"/>
                          <a:cs typeface="MS Gothic"/>
                        </a:rPr>
                        <a:t>期間につ</a:t>
                      </a:r>
                      <a:r>
                        <a:rPr sz="1000" spc="-140" dirty="0">
                          <a:latin typeface="MS Gothic"/>
                          <a:cs typeface="MS Gothic"/>
                        </a:rPr>
                        <a:t>い</a:t>
                      </a:r>
                      <a:r>
                        <a:rPr sz="1000" spc="-130" dirty="0">
                          <a:latin typeface="MS Gothic"/>
                          <a:cs typeface="MS Gothic"/>
                        </a:rPr>
                        <a:t>て必要</a:t>
                      </a:r>
                      <a:r>
                        <a:rPr sz="1000" spc="5" dirty="0">
                          <a:latin typeface="MS Gothic"/>
                          <a:cs typeface="MS Gothic"/>
                        </a:rPr>
                        <a:t>）</a:t>
                      </a:r>
                      <a:endParaRPr sz="1000">
                        <a:latin typeface="MS Gothic"/>
                        <a:cs typeface="MS Gothic"/>
                      </a:endParaRPr>
                    </a:p>
                    <a:p>
                      <a:pPr marL="186055" marR="12065">
                        <a:lnSpc>
                          <a:spcPct val="100000"/>
                        </a:lnSpc>
                        <a:spcBef>
                          <a:spcPts val="145"/>
                        </a:spcBef>
                      </a:pPr>
                      <a:r>
                        <a:rPr sz="1000" spc="-130" dirty="0">
                          <a:latin typeface="MS Gothic"/>
                          <a:cs typeface="MS Gothic"/>
                        </a:rPr>
                        <a:t>持</a:t>
                      </a:r>
                      <a:r>
                        <a:rPr sz="1000" spc="5" dirty="0">
                          <a:latin typeface="MS Gothic"/>
                          <a:cs typeface="MS Gothic"/>
                        </a:rPr>
                        <a:t>参</a:t>
                      </a:r>
                      <a:endParaRPr sz="1000">
                        <a:latin typeface="MS Gothic"/>
                        <a:cs typeface="MS Gothic"/>
                      </a:endParaRPr>
                    </a:p>
                    <a:p>
                      <a:pPr marL="179705" indent="-111760">
                        <a:lnSpc>
                          <a:spcPct val="108000"/>
                        </a:lnSpc>
                        <a:spcBef>
                          <a:spcPts val="45"/>
                        </a:spcBef>
                      </a:pPr>
                      <a:r>
                        <a:rPr sz="1000" spc="-130" dirty="0">
                          <a:latin typeface="MS Gothic"/>
                          <a:cs typeface="MS Gothic"/>
                        </a:rPr>
                        <a:t>○建設業許</a:t>
                      </a:r>
                      <a:r>
                        <a:rPr sz="1000" spc="-140" dirty="0">
                          <a:latin typeface="MS Gothic"/>
                          <a:cs typeface="MS Gothic"/>
                        </a:rPr>
                        <a:t>可</a:t>
                      </a:r>
                      <a:r>
                        <a:rPr sz="1000" spc="-120" dirty="0">
                          <a:latin typeface="MS Gothic"/>
                          <a:cs typeface="MS Gothic"/>
                        </a:rPr>
                        <a:t>申</a:t>
                      </a:r>
                      <a:r>
                        <a:rPr sz="1000" spc="-140" dirty="0">
                          <a:latin typeface="MS Gothic"/>
                          <a:cs typeface="MS Gothic"/>
                        </a:rPr>
                        <a:t>請</a:t>
                      </a:r>
                      <a:r>
                        <a:rPr sz="1000" spc="-130" dirty="0">
                          <a:latin typeface="MS Gothic"/>
                          <a:cs typeface="MS Gothic"/>
                        </a:rPr>
                        <a:t>書</a:t>
                      </a:r>
                      <a:r>
                        <a:rPr sz="1000" spc="-330" dirty="0">
                          <a:latin typeface="MS Gothic"/>
                          <a:cs typeface="MS Gothic"/>
                        </a:rPr>
                        <a:t>、</a:t>
                      </a:r>
                      <a:r>
                        <a:rPr sz="1000" spc="-130" dirty="0">
                          <a:latin typeface="MS Gothic"/>
                          <a:cs typeface="MS Gothic"/>
                        </a:rPr>
                        <a:t>変更届</a:t>
                      </a:r>
                      <a:r>
                        <a:rPr sz="1000" spc="-120" dirty="0">
                          <a:latin typeface="MS Gothic"/>
                          <a:cs typeface="MS Gothic"/>
                        </a:rPr>
                        <a:t>出</a:t>
                      </a:r>
                      <a:r>
                        <a:rPr sz="1000" spc="-130" dirty="0">
                          <a:latin typeface="MS Gothic"/>
                          <a:cs typeface="MS Gothic"/>
                        </a:rPr>
                        <a:t>書</a:t>
                      </a:r>
                      <a:r>
                        <a:rPr sz="1000" spc="-330" dirty="0">
                          <a:latin typeface="MS Gothic"/>
                          <a:cs typeface="MS Gothic"/>
                        </a:rPr>
                        <a:t>、</a:t>
                      </a:r>
                      <a:r>
                        <a:rPr sz="1000" spc="-140" dirty="0">
                          <a:latin typeface="MS Gothic"/>
                          <a:cs typeface="MS Gothic"/>
                        </a:rPr>
                        <a:t>経</a:t>
                      </a:r>
                      <a:r>
                        <a:rPr sz="1000" spc="-130" dirty="0">
                          <a:latin typeface="MS Gothic"/>
                          <a:cs typeface="MS Gothic"/>
                        </a:rPr>
                        <a:t>審書類</a:t>
                      </a:r>
                      <a:r>
                        <a:rPr sz="1000" spc="-330" dirty="0">
                          <a:latin typeface="MS Gothic"/>
                          <a:cs typeface="MS Gothic"/>
                        </a:rPr>
                        <a:t>等</a:t>
                      </a:r>
                      <a:r>
                        <a:rPr sz="1000" spc="-130" dirty="0">
                          <a:latin typeface="MS Gothic"/>
                          <a:cs typeface="MS Gothic"/>
                        </a:rPr>
                        <a:t>（</a:t>
                      </a:r>
                      <a:r>
                        <a:rPr sz="1000" spc="5" dirty="0">
                          <a:latin typeface="MS Gothic"/>
                          <a:cs typeface="MS Gothic"/>
                        </a:rPr>
                        <a:t>過 </a:t>
                      </a:r>
                      <a:r>
                        <a:rPr sz="1000" spc="-120" dirty="0">
                          <a:latin typeface="MS Gothic"/>
                          <a:cs typeface="MS Gothic"/>
                        </a:rPr>
                        <a:t>去の経営</a:t>
                      </a:r>
                      <a:r>
                        <a:rPr sz="1000" spc="-110" dirty="0">
                          <a:latin typeface="MS Gothic"/>
                          <a:cs typeface="MS Gothic"/>
                        </a:rPr>
                        <a:t>期</a:t>
                      </a:r>
                      <a:r>
                        <a:rPr sz="1000" spc="-120" dirty="0">
                          <a:latin typeface="MS Gothic"/>
                          <a:cs typeface="MS Gothic"/>
                        </a:rPr>
                        <a:t>間の実績</a:t>
                      </a:r>
                      <a:r>
                        <a:rPr sz="1000" spc="-110" dirty="0">
                          <a:latin typeface="MS Gothic"/>
                          <a:cs typeface="MS Gothic"/>
                        </a:rPr>
                        <a:t>が</a:t>
                      </a:r>
                      <a:r>
                        <a:rPr sz="1000" spc="-120" dirty="0">
                          <a:latin typeface="MS Gothic"/>
                          <a:cs typeface="MS Gothic"/>
                        </a:rPr>
                        <a:t>これ</a:t>
                      </a:r>
                      <a:r>
                        <a:rPr sz="1000" spc="-100" dirty="0">
                          <a:latin typeface="MS Gothic"/>
                          <a:cs typeface="MS Gothic"/>
                        </a:rPr>
                        <a:t>ら</a:t>
                      </a:r>
                      <a:r>
                        <a:rPr sz="1000" spc="-120" dirty="0">
                          <a:latin typeface="MS Gothic"/>
                          <a:cs typeface="MS Gothic"/>
                        </a:rPr>
                        <a:t>の書類で確認で</a:t>
                      </a:r>
                      <a:r>
                        <a:rPr sz="1000" spc="5" dirty="0">
                          <a:latin typeface="MS Gothic"/>
                          <a:cs typeface="MS Gothic"/>
                        </a:rPr>
                        <a:t>き </a:t>
                      </a:r>
                      <a:r>
                        <a:rPr sz="1000" spc="-130" dirty="0">
                          <a:latin typeface="MS Gothic"/>
                          <a:cs typeface="MS Gothic"/>
                        </a:rPr>
                        <a:t>ない場合</a:t>
                      </a:r>
                      <a:r>
                        <a:rPr sz="1000" spc="-140" dirty="0">
                          <a:latin typeface="MS Gothic"/>
                          <a:cs typeface="MS Gothic"/>
                        </a:rPr>
                        <a:t>は</a:t>
                      </a:r>
                      <a:r>
                        <a:rPr sz="1000" spc="-220" dirty="0">
                          <a:latin typeface="MS Gothic"/>
                          <a:cs typeface="MS Gothic"/>
                        </a:rPr>
                        <a:t>、</a:t>
                      </a:r>
                      <a:r>
                        <a:rPr sz="1000" spc="-130" dirty="0">
                          <a:latin typeface="MS Gothic"/>
                          <a:cs typeface="MS Gothic"/>
                        </a:rPr>
                        <a:t>工事請</a:t>
                      </a:r>
                      <a:r>
                        <a:rPr sz="1000" spc="-140" dirty="0">
                          <a:latin typeface="MS Gothic"/>
                          <a:cs typeface="MS Gothic"/>
                        </a:rPr>
                        <a:t>負</a:t>
                      </a:r>
                      <a:r>
                        <a:rPr sz="1000" spc="-130" dirty="0">
                          <a:latin typeface="MS Gothic"/>
                          <a:cs typeface="MS Gothic"/>
                        </a:rPr>
                        <a:t>契約</a:t>
                      </a:r>
                      <a:r>
                        <a:rPr sz="1000" spc="-120" dirty="0">
                          <a:latin typeface="MS Gothic"/>
                          <a:cs typeface="MS Gothic"/>
                        </a:rPr>
                        <a:t>書</a:t>
                      </a:r>
                      <a:r>
                        <a:rPr sz="1000" spc="-210" dirty="0">
                          <a:latin typeface="MS Gothic"/>
                          <a:cs typeface="MS Gothic"/>
                        </a:rPr>
                        <a:t>、</a:t>
                      </a:r>
                      <a:r>
                        <a:rPr sz="1000" spc="-130" dirty="0">
                          <a:latin typeface="MS Gothic"/>
                          <a:cs typeface="MS Gothic"/>
                        </a:rPr>
                        <a:t>注文書及</a:t>
                      </a:r>
                      <a:r>
                        <a:rPr sz="1000" spc="-140" dirty="0">
                          <a:latin typeface="MS Gothic"/>
                          <a:cs typeface="MS Gothic"/>
                        </a:rPr>
                        <a:t>び</a:t>
                      </a:r>
                      <a:r>
                        <a:rPr sz="1000" spc="-130" dirty="0">
                          <a:latin typeface="MS Gothic"/>
                          <a:cs typeface="MS Gothic"/>
                        </a:rPr>
                        <a:t>請書</a:t>
                      </a:r>
                      <a:r>
                        <a:rPr sz="1000" spc="5" dirty="0">
                          <a:latin typeface="MS Gothic"/>
                          <a:cs typeface="MS Gothic"/>
                        </a:rPr>
                        <a:t>、 </a:t>
                      </a:r>
                      <a:r>
                        <a:rPr sz="1000" spc="-130" dirty="0">
                          <a:latin typeface="MS Gothic"/>
                          <a:cs typeface="MS Gothic"/>
                        </a:rPr>
                        <a:t>請求書等</a:t>
                      </a:r>
                      <a:r>
                        <a:rPr sz="1000" spc="-140" dirty="0">
                          <a:latin typeface="MS Gothic"/>
                          <a:cs typeface="MS Gothic"/>
                        </a:rPr>
                        <a:t>が</a:t>
                      </a:r>
                      <a:r>
                        <a:rPr sz="1000" spc="-130" dirty="0">
                          <a:latin typeface="MS Gothic"/>
                          <a:cs typeface="MS Gothic"/>
                        </a:rPr>
                        <a:t>必要</a:t>
                      </a:r>
                      <a:r>
                        <a:rPr sz="1000" spc="5" dirty="0">
                          <a:latin typeface="MS Gothic"/>
                          <a:cs typeface="MS Gothic"/>
                        </a:rPr>
                        <a:t>）</a:t>
                      </a:r>
                      <a:endParaRPr sz="1000">
                        <a:latin typeface="MS Gothic"/>
                        <a:cs typeface="MS Gothic"/>
                      </a:endParaRPr>
                    </a:p>
                    <a:p>
                      <a:pPr marL="179705" marR="55880" indent="-111760">
                        <a:lnSpc>
                          <a:spcPct val="108000"/>
                        </a:lnSpc>
                        <a:spcBef>
                          <a:spcPts val="5"/>
                        </a:spcBef>
                      </a:pPr>
                      <a:r>
                        <a:rPr sz="1000" spc="-120" dirty="0">
                          <a:latin typeface="MS Gothic"/>
                          <a:cs typeface="MS Gothic"/>
                        </a:rPr>
                        <a:t>○</a:t>
                      </a:r>
                      <a:r>
                        <a:rPr sz="1000" spc="-110" dirty="0">
                          <a:latin typeface="MS Gothic"/>
                          <a:cs typeface="MS Gothic"/>
                        </a:rPr>
                        <a:t>常</a:t>
                      </a:r>
                      <a:r>
                        <a:rPr sz="1000" spc="-130" dirty="0">
                          <a:latin typeface="MS Gothic"/>
                          <a:cs typeface="MS Gothic"/>
                        </a:rPr>
                        <a:t>勤</a:t>
                      </a:r>
                      <a:r>
                        <a:rPr sz="1000" spc="-110" dirty="0">
                          <a:latin typeface="MS Gothic"/>
                          <a:cs typeface="MS Gothic"/>
                        </a:rPr>
                        <a:t>の</a:t>
                      </a:r>
                      <a:r>
                        <a:rPr sz="1000" spc="-120" dirty="0">
                          <a:latin typeface="MS Gothic"/>
                          <a:cs typeface="MS Gothic"/>
                        </a:rPr>
                        <a:t>確認できる書類（</a:t>
                      </a:r>
                      <a:r>
                        <a:rPr sz="1000" spc="-110" dirty="0">
                          <a:latin typeface="MS Gothic"/>
                          <a:cs typeface="MS Gothic"/>
                        </a:rPr>
                        <a:t>社会</a:t>
                      </a:r>
                      <a:r>
                        <a:rPr sz="1000" spc="-120" dirty="0">
                          <a:latin typeface="MS Gothic"/>
                          <a:cs typeface="MS Gothic"/>
                        </a:rPr>
                        <a:t>保険関係書類</a:t>
                      </a:r>
                      <a:r>
                        <a:rPr sz="1000" spc="-110" dirty="0">
                          <a:latin typeface="MS Gothic"/>
                          <a:cs typeface="MS Gothic"/>
                        </a:rPr>
                        <a:t>の</a:t>
                      </a:r>
                      <a:r>
                        <a:rPr sz="1000" spc="5" dirty="0">
                          <a:latin typeface="MS Gothic"/>
                          <a:cs typeface="MS Gothic"/>
                        </a:rPr>
                        <a:t>写 </a:t>
                      </a:r>
                      <a:r>
                        <a:rPr sz="1000" spc="-135" dirty="0">
                          <a:latin typeface="MS Gothic"/>
                          <a:cs typeface="MS Gothic"/>
                        </a:rPr>
                        <a:t>し</a:t>
                      </a:r>
                      <a:r>
                        <a:rPr sz="1000" spc="-65" dirty="0">
                          <a:latin typeface="MS Gothic"/>
                          <a:cs typeface="MS Gothic"/>
                        </a:rPr>
                        <a:t>､</a:t>
                      </a:r>
                      <a:r>
                        <a:rPr sz="1000" spc="-135" dirty="0">
                          <a:latin typeface="MS Gothic"/>
                          <a:cs typeface="MS Gothic"/>
                        </a:rPr>
                        <a:t>賃金台帳又</a:t>
                      </a:r>
                      <a:r>
                        <a:rPr sz="1000" spc="-145" dirty="0">
                          <a:latin typeface="MS Gothic"/>
                          <a:cs typeface="MS Gothic"/>
                        </a:rPr>
                        <a:t>は</a:t>
                      </a:r>
                      <a:r>
                        <a:rPr sz="1000" spc="-135" dirty="0">
                          <a:latin typeface="MS Gothic"/>
                          <a:cs typeface="MS Gothic"/>
                        </a:rPr>
                        <a:t>直</a:t>
                      </a:r>
                      <a:r>
                        <a:rPr sz="1000" spc="90" dirty="0">
                          <a:latin typeface="MS Gothic"/>
                          <a:cs typeface="MS Gothic"/>
                        </a:rPr>
                        <a:t>近</a:t>
                      </a:r>
                      <a:r>
                        <a:rPr sz="1000" dirty="0">
                          <a:latin typeface="MS Gothic"/>
                          <a:cs typeface="MS Gothic"/>
                        </a:rPr>
                        <a:t>3</a:t>
                      </a:r>
                      <a:r>
                        <a:rPr sz="1000" spc="-350" dirty="0">
                          <a:latin typeface="MS Gothic"/>
                          <a:cs typeface="MS Gothic"/>
                        </a:rPr>
                        <a:t> </a:t>
                      </a:r>
                      <a:r>
                        <a:rPr sz="1000" spc="-65" dirty="0">
                          <a:latin typeface="MS Gothic"/>
                          <a:cs typeface="MS Gothic"/>
                        </a:rPr>
                        <a:t>ｹ</a:t>
                      </a:r>
                      <a:r>
                        <a:rPr sz="1000" spc="-135" dirty="0">
                          <a:latin typeface="MS Gothic"/>
                          <a:cs typeface="MS Gothic"/>
                        </a:rPr>
                        <a:t>月分の出勤簿</a:t>
                      </a:r>
                      <a:r>
                        <a:rPr sz="1000" dirty="0">
                          <a:latin typeface="MS Gothic"/>
                          <a:cs typeface="MS Gothic"/>
                        </a:rPr>
                        <a:t>)</a:t>
                      </a:r>
                      <a:endParaRPr sz="1000">
                        <a:latin typeface="MS Gothic"/>
                        <a:cs typeface="MS Gothic"/>
                      </a:endParaRPr>
                    </a:p>
                  </a:txBody>
                  <a:tcPr marL="0" marR="0" marT="32384"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rowSpan="6">
                  <a:txBody>
                    <a:bodyPr/>
                    <a:lstStyle/>
                    <a:p>
                      <a:pPr>
                        <a:lnSpc>
                          <a:spcPct val="100000"/>
                        </a:lnSpc>
                      </a:pPr>
                      <a:endParaRPr sz="900">
                        <a:latin typeface="Times New Roman"/>
                        <a:cs typeface="Times New Roman"/>
                      </a:endParaRPr>
                    </a:p>
                  </a:txBody>
                  <a:tcPr marL="0" marR="0" marT="0" marB="0">
                    <a:lnL w="28575" cap="flat" cmpd="sng" algn="ctr">
                      <a:solidFill>
                        <a:srgbClr val="000000"/>
                      </a:solidFill>
                      <a:prstDash val="solid"/>
                      <a:round/>
                      <a:headEnd type="none" w="med" len="med"/>
                      <a:tailEnd type="none" w="med" len="med"/>
                    </a:lnL>
                    <a:lnT w="28575">
                      <a:solidFill>
                        <a:srgbClr val="000000"/>
                      </a:solidFill>
                      <a:prstDash val="solid"/>
                    </a:lnT>
                    <a:lnB w="28575">
                      <a:solidFill>
                        <a:srgbClr val="000000"/>
                      </a:solidFill>
                      <a:prstDash val="solid"/>
                    </a:lnB>
                  </a:tcPr>
                </a:tc>
                <a:tc rowSpan="4">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45"/>
                        </a:spcBef>
                      </a:pPr>
                      <a:endParaRPr sz="1300">
                        <a:latin typeface="Times New Roman"/>
                        <a:cs typeface="Times New Roman"/>
                      </a:endParaRPr>
                    </a:p>
                    <a:p>
                      <a:pPr marR="44450" algn="just">
                        <a:lnSpc>
                          <a:spcPct val="108000"/>
                        </a:lnSpc>
                      </a:pPr>
                      <a:r>
                        <a:rPr sz="1000" spc="-114" dirty="0">
                          <a:latin typeface="MS Gothic"/>
                          <a:cs typeface="MS Gothic"/>
                        </a:rPr>
                        <a:t>事</a:t>
                      </a:r>
                      <a:r>
                        <a:rPr sz="1000" spc="-105" dirty="0">
                          <a:latin typeface="MS Gothic"/>
                          <a:cs typeface="MS Gothic"/>
                        </a:rPr>
                        <a:t>実が発生</a:t>
                      </a:r>
                      <a:r>
                        <a:rPr sz="1000" spc="-114" dirty="0">
                          <a:latin typeface="MS Gothic"/>
                          <a:cs typeface="MS Gothic"/>
                        </a:rPr>
                        <a:t>し</a:t>
                      </a:r>
                      <a:r>
                        <a:rPr sz="1000" dirty="0">
                          <a:latin typeface="MS Gothic"/>
                          <a:cs typeface="MS Gothic"/>
                        </a:rPr>
                        <a:t>た </a:t>
                      </a:r>
                      <a:r>
                        <a:rPr sz="1000" spc="-114" dirty="0">
                          <a:latin typeface="MS Gothic"/>
                          <a:cs typeface="MS Gothic"/>
                        </a:rPr>
                        <a:t>時</a:t>
                      </a:r>
                      <a:r>
                        <a:rPr sz="1000" spc="-105" dirty="0">
                          <a:latin typeface="MS Gothic"/>
                          <a:cs typeface="MS Gothic"/>
                        </a:rPr>
                        <a:t>から２週</a:t>
                      </a:r>
                      <a:r>
                        <a:rPr sz="1000" spc="-114" dirty="0">
                          <a:latin typeface="MS Gothic"/>
                          <a:cs typeface="MS Gothic"/>
                        </a:rPr>
                        <a:t>間</a:t>
                      </a:r>
                      <a:r>
                        <a:rPr sz="1000" dirty="0">
                          <a:latin typeface="MS Gothic"/>
                          <a:cs typeface="MS Gothic"/>
                        </a:rPr>
                        <a:t>以 </a:t>
                      </a:r>
                      <a:r>
                        <a:rPr sz="1000" spc="5" dirty="0">
                          <a:latin typeface="MS Gothic"/>
                          <a:cs typeface="MS Gothic"/>
                        </a:rPr>
                        <a:t>内</a:t>
                      </a:r>
                      <a:endParaRPr sz="1000">
                        <a:latin typeface="MS Gothic"/>
                        <a:cs typeface="MS Gothic"/>
                      </a:endParaRPr>
                    </a:p>
                    <a:p>
                      <a:pPr marL="173355">
                        <a:lnSpc>
                          <a:spcPct val="100000"/>
                        </a:lnSpc>
                        <a:spcBef>
                          <a:spcPts val="95"/>
                        </a:spcBef>
                      </a:pPr>
                      <a:r>
                        <a:rPr sz="1000" spc="-130" dirty="0">
                          <a:latin typeface="MS Gothic"/>
                          <a:cs typeface="MS Gothic"/>
                        </a:rPr>
                        <a:t>（２部</a:t>
                      </a:r>
                      <a:r>
                        <a:rPr sz="1000" spc="5" dirty="0">
                          <a:latin typeface="MS Gothic"/>
                          <a:cs typeface="MS Gothic"/>
                        </a:rPr>
                        <a:t>）</a:t>
                      </a:r>
                      <a:endParaRPr sz="1000">
                        <a:latin typeface="MS Gothic"/>
                        <a:cs typeface="MS Gothic"/>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4"/>
                  </a:ext>
                </a:extLst>
              </a:tr>
              <a:tr h="850392">
                <a:tc>
                  <a:txBody>
                    <a:bodyPr/>
                    <a:lstStyle/>
                    <a:p>
                      <a:pPr>
                        <a:lnSpc>
                          <a:spcPct val="100000"/>
                        </a:lnSpc>
                      </a:pPr>
                      <a:endParaRPr sz="1000">
                        <a:latin typeface="Times New Roman"/>
                        <a:cs typeface="Times New Roman"/>
                      </a:endParaRPr>
                    </a:p>
                    <a:p>
                      <a:pPr>
                        <a:lnSpc>
                          <a:spcPct val="100000"/>
                        </a:lnSpc>
                        <a:spcBef>
                          <a:spcPts val="45"/>
                        </a:spcBef>
                      </a:pPr>
                      <a:endParaRPr sz="1450">
                        <a:latin typeface="Times New Roman"/>
                        <a:cs typeface="Times New Roman"/>
                      </a:endParaRPr>
                    </a:p>
                    <a:p>
                      <a:pPr marL="67945">
                        <a:lnSpc>
                          <a:spcPct val="100000"/>
                        </a:lnSpc>
                      </a:pPr>
                      <a:r>
                        <a:rPr sz="1000" spc="-135" dirty="0">
                          <a:latin typeface="MS Gothic"/>
                          <a:cs typeface="MS Gothic"/>
                        </a:rPr>
                        <a:t>専任技術者</a:t>
                      </a:r>
                      <a:r>
                        <a:rPr sz="1000" spc="-145" dirty="0">
                          <a:latin typeface="MS Gothic"/>
                          <a:cs typeface="MS Gothic"/>
                        </a:rPr>
                        <a:t>の</a:t>
                      </a:r>
                      <a:r>
                        <a:rPr sz="1000" spc="-125" dirty="0">
                          <a:latin typeface="MS Gothic"/>
                          <a:cs typeface="MS Gothic"/>
                        </a:rPr>
                        <a:t>変</a:t>
                      </a:r>
                      <a:r>
                        <a:rPr sz="1000" dirty="0">
                          <a:latin typeface="MS Gothic"/>
                          <a:cs typeface="MS Gothic"/>
                        </a:rPr>
                        <a:t>更</a:t>
                      </a:r>
                      <a:endParaRPr sz="1000">
                        <a:latin typeface="MS Gothic"/>
                        <a:cs typeface="MS Gothic"/>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15"/>
                        </a:spcBef>
                      </a:pPr>
                      <a:endParaRPr sz="1350">
                        <a:latin typeface="Times New Roman"/>
                        <a:cs typeface="Times New Roman"/>
                      </a:endParaRPr>
                    </a:p>
                    <a:p>
                      <a:pPr marL="243840" indent="-176530">
                        <a:lnSpc>
                          <a:spcPct val="100000"/>
                        </a:lnSpc>
                        <a:buSzPct val="90000"/>
                        <a:buAutoNum type="arabicParenBoth"/>
                        <a:tabLst>
                          <a:tab pos="244475" algn="l"/>
                        </a:tabLst>
                      </a:pPr>
                      <a:r>
                        <a:rPr sz="1000" spc="-135" dirty="0">
                          <a:latin typeface="MS Gothic"/>
                          <a:cs typeface="MS Gothic"/>
                        </a:rPr>
                        <a:t>変更届出</a:t>
                      </a:r>
                      <a:r>
                        <a:rPr sz="1000" dirty="0">
                          <a:latin typeface="MS Gothic"/>
                          <a:cs typeface="MS Gothic"/>
                        </a:rPr>
                        <a:t>書</a:t>
                      </a:r>
                      <a:endParaRPr sz="1000">
                        <a:latin typeface="MS Gothic"/>
                        <a:cs typeface="MS Gothic"/>
                      </a:endParaRPr>
                    </a:p>
                    <a:p>
                      <a:pPr marL="243840" indent="-176530">
                        <a:lnSpc>
                          <a:spcPct val="100000"/>
                        </a:lnSpc>
                        <a:spcBef>
                          <a:spcPts val="95"/>
                        </a:spcBef>
                        <a:buSzPct val="90000"/>
                        <a:buAutoNum type="arabicParenBoth"/>
                        <a:tabLst>
                          <a:tab pos="244475" algn="l"/>
                        </a:tabLst>
                      </a:pPr>
                      <a:r>
                        <a:rPr sz="1000" spc="-135" dirty="0">
                          <a:latin typeface="MS Gothic"/>
                          <a:cs typeface="MS Gothic"/>
                        </a:rPr>
                        <a:t>専任技術者</a:t>
                      </a:r>
                      <a:r>
                        <a:rPr sz="1000" spc="-145" dirty="0">
                          <a:latin typeface="MS Gothic"/>
                          <a:cs typeface="MS Gothic"/>
                        </a:rPr>
                        <a:t>証</a:t>
                      </a:r>
                      <a:r>
                        <a:rPr sz="1000" spc="-135" dirty="0">
                          <a:latin typeface="MS Gothic"/>
                          <a:cs typeface="MS Gothic"/>
                        </a:rPr>
                        <a:t>明書</a:t>
                      </a:r>
                      <a:r>
                        <a:rPr sz="1000" spc="-65" dirty="0">
                          <a:latin typeface="MS Gothic"/>
                          <a:cs typeface="MS Gothic"/>
                        </a:rPr>
                        <a:t>(</a:t>
                      </a:r>
                      <a:r>
                        <a:rPr sz="1000" spc="-135" dirty="0">
                          <a:latin typeface="MS Gothic"/>
                          <a:cs typeface="MS Gothic"/>
                        </a:rPr>
                        <a:t>新</a:t>
                      </a:r>
                      <a:r>
                        <a:rPr sz="1000" dirty="0">
                          <a:latin typeface="MS Gothic"/>
                          <a:cs typeface="MS Gothic"/>
                        </a:rPr>
                        <a:t>規</a:t>
                      </a:r>
                      <a:endParaRPr sz="1000">
                        <a:latin typeface="MS Gothic"/>
                        <a:cs typeface="MS Gothic"/>
                      </a:endParaRPr>
                    </a:p>
                    <a:p>
                      <a:pPr marL="179705">
                        <a:lnSpc>
                          <a:spcPct val="100000"/>
                        </a:lnSpc>
                        <a:spcBef>
                          <a:spcPts val="95"/>
                        </a:spcBef>
                      </a:pPr>
                      <a:r>
                        <a:rPr sz="1000" spc="-135" dirty="0">
                          <a:latin typeface="MS Gothic"/>
                          <a:cs typeface="MS Gothic"/>
                        </a:rPr>
                        <a:t>・変更</a:t>
                      </a:r>
                      <a:r>
                        <a:rPr sz="1000" dirty="0">
                          <a:latin typeface="MS Gothic"/>
                          <a:cs typeface="MS Gothic"/>
                        </a:rPr>
                        <a:t>)</a:t>
                      </a:r>
                      <a:endParaRPr sz="1000">
                        <a:latin typeface="MS Gothic"/>
                        <a:cs typeface="MS Gothic"/>
                      </a:endParaRPr>
                    </a:p>
                  </a:txBody>
                  <a:tcPr marL="0" marR="0" marT="190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12065">
                        <a:lnSpc>
                          <a:spcPct val="100000"/>
                        </a:lnSpc>
                        <a:spcBef>
                          <a:spcPts val="355"/>
                        </a:spcBef>
                      </a:pPr>
                      <a:r>
                        <a:rPr sz="1000" spc="-130" dirty="0">
                          <a:latin typeface="MS Gothic"/>
                          <a:cs typeface="MS Gothic"/>
                        </a:rPr>
                        <a:t>①免許・資</a:t>
                      </a:r>
                      <a:r>
                        <a:rPr sz="1000" spc="-140" dirty="0">
                          <a:latin typeface="MS Gothic"/>
                          <a:cs typeface="MS Gothic"/>
                        </a:rPr>
                        <a:t>格</a:t>
                      </a:r>
                      <a:r>
                        <a:rPr sz="1000" spc="-120" dirty="0">
                          <a:latin typeface="MS Gothic"/>
                          <a:cs typeface="MS Gothic"/>
                        </a:rPr>
                        <a:t>の</a:t>
                      </a:r>
                      <a:r>
                        <a:rPr sz="1000" spc="-140" dirty="0">
                          <a:latin typeface="MS Gothic"/>
                          <a:cs typeface="MS Gothic"/>
                        </a:rPr>
                        <a:t>写</a:t>
                      </a:r>
                      <a:r>
                        <a:rPr sz="1000" spc="-130" dirty="0">
                          <a:latin typeface="MS Gothic"/>
                          <a:cs typeface="MS Gothic"/>
                        </a:rPr>
                        <a:t>し等（削除</a:t>
                      </a:r>
                      <a:r>
                        <a:rPr sz="1000" spc="-120" dirty="0">
                          <a:latin typeface="MS Gothic"/>
                          <a:cs typeface="MS Gothic"/>
                        </a:rPr>
                        <a:t>の</a:t>
                      </a:r>
                      <a:r>
                        <a:rPr sz="1000" spc="-130" dirty="0">
                          <a:latin typeface="MS Gothic"/>
                          <a:cs typeface="MS Gothic"/>
                        </a:rPr>
                        <a:t>場合は不要</a:t>
                      </a:r>
                      <a:r>
                        <a:rPr sz="1000" spc="5" dirty="0">
                          <a:latin typeface="MS Gothic"/>
                          <a:cs typeface="MS Gothic"/>
                        </a:rPr>
                        <a:t>）</a:t>
                      </a:r>
                      <a:endParaRPr sz="1000">
                        <a:latin typeface="MS Gothic"/>
                        <a:cs typeface="MS Gothic"/>
                      </a:endParaRPr>
                    </a:p>
                    <a:p>
                      <a:pPr marL="153035" marR="12065">
                        <a:lnSpc>
                          <a:spcPct val="100000"/>
                        </a:lnSpc>
                        <a:spcBef>
                          <a:spcPts val="95"/>
                        </a:spcBef>
                      </a:pPr>
                      <a:r>
                        <a:rPr sz="800" spc="-125" dirty="0">
                          <a:latin typeface="MS Gothic"/>
                          <a:cs typeface="MS Gothic"/>
                        </a:rPr>
                        <a:t>※免許</a:t>
                      </a:r>
                      <a:r>
                        <a:rPr sz="800" spc="-135" dirty="0">
                          <a:latin typeface="MS Gothic"/>
                          <a:cs typeface="MS Gothic"/>
                        </a:rPr>
                        <a:t>・</a:t>
                      </a:r>
                      <a:r>
                        <a:rPr sz="800" spc="-120" dirty="0">
                          <a:latin typeface="MS Gothic"/>
                          <a:cs typeface="MS Gothic"/>
                        </a:rPr>
                        <a:t>資</a:t>
                      </a:r>
                      <a:r>
                        <a:rPr sz="800" spc="-135" dirty="0">
                          <a:latin typeface="MS Gothic"/>
                          <a:cs typeface="MS Gothic"/>
                        </a:rPr>
                        <a:t>格</a:t>
                      </a:r>
                      <a:r>
                        <a:rPr sz="800" spc="-120" dirty="0">
                          <a:latin typeface="MS Gothic"/>
                          <a:cs typeface="MS Gothic"/>
                        </a:rPr>
                        <a:t>に</a:t>
                      </a:r>
                      <a:r>
                        <a:rPr sz="800" spc="-125" dirty="0">
                          <a:latin typeface="MS Gothic"/>
                          <a:cs typeface="MS Gothic"/>
                        </a:rPr>
                        <a:t>つ</a:t>
                      </a:r>
                      <a:r>
                        <a:rPr sz="800" spc="-135" dirty="0">
                          <a:latin typeface="MS Gothic"/>
                          <a:cs typeface="MS Gothic"/>
                        </a:rPr>
                        <a:t>い</a:t>
                      </a:r>
                      <a:r>
                        <a:rPr sz="800" spc="-120" dirty="0">
                          <a:latin typeface="MS Gothic"/>
                          <a:cs typeface="MS Gothic"/>
                        </a:rPr>
                        <a:t>て</a:t>
                      </a:r>
                      <a:r>
                        <a:rPr sz="800" spc="-135" dirty="0">
                          <a:latin typeface="MS Gothic"/>
                          <a:cs typeface="MS Gothic"/>
                        </a:rPr>
                        <a:t>は</a:t>
                      </a:r>
                      <a:r>
                        <a:rPr sz="800" spc="-120" dirty="0">
                          <a:latin typeface="MS Gothic"/>
                          <a:cs typeface="MS Gothic"/>
                        </a:rPr>
                        <a:t>、</a:t>
                      </a:r>
                      <a:r>
                        <a:rPr sz="800" spc="-135" dirty="0">
                          <a:latin typeface="MS Gothic"/>
                          <a:cs typeface="MS Gothic"/>
                        </a:rPr>
                        <a:t>原</a:t>
                      </a:r>
                      <a:r>
                        <a:rPr sz="800" spc="-120" dirty="0">
                          <a:latin typeface="MS Gothic"/>
                          <a:cs typeface="MS Gothic"/>
                        </a:rPr>
                        <a:t>本</a:t>
                      </a:r>
                      <a:r>
                        <a:rPr sz="800" spc="-125" dirty="0">
                          <a:latin typeface="MS Gothic"/>
                          <a:cs typeface="MS Gothic"/>
                        </a:rPr>
                        <a:t>を</a:t>
                      </a:r>
                      <a:r>
                        <a:rPr sz="800" spc="-135" dirty="0">
                          <a:latin typeface="MS Gothic"/>
                          <a:cs typeface="MS Gothic"/>
                        </a:rPr>
                        <a:t>持</a:t>
                      </a:r>
                      <a:r>
                        <a:rPr sz="800" spc="-120" dirty="0">
                          <a:latin typeface="MS Gothic"/>
                          <a:cs typeface="MS Gothic"/>
                        </a:rPr>
                        <a:t>参</a:t>
                      </a:r>
                      <a:r>
                        <a:rPr sz="800" spc="-135" dirty="0">
                          <a:latin typeface="MS Gothic"/>
                          <a:cs typeface="MS Gothic"/>
                        </a:rPr>
                        <a:t>する</a:t>
                      </a:r>
                      <a:r>
                        <a:rPr sz="800" spc="-120" dirty="0">
                          <a:latin typeface="MS Gothic"/>
                          <a:cs typeface="MS Gothic"/>
                        </a:rPr>
                        <a:t>こ</a:t>
                      </a:r>
                      <a:r>
                        <a:rPr sz="800" spc="15" dirty="0">
                          <a:latin typeface="MS Gothic"/>
                          <a:cs typeface="MS Gothic"/>
                        </a:rPr>
                        <a:t>と</a:t>
                      </a:r>
                      <a:endParaRPr sz="800">
                        <a:latin typeface="MS Gothic"/>
                        <a:cs typeface="MS Gothic"/>
                      </a:endParaRPr>
                    </a:p>
                    <a:p>
                      <a:pPr marL="186055" marR="12065">
                        <a:lnSpc>
                          <a:spcPct val="100000"/>
                        </a:lnSpc>
                        <a:spcBef>
                          <a:spcPts val="120"/>
                        </a:spcBef>
                      </a:pPr>
                      <a:r>
                        <a:rPr sz="1000" spc="-130" dirty="0">
                          <a:latin typeface="MS Gothic"/>
                          <a:cs typeface="MS Gothic"/>
                        </a:rPr>
                        <a:t>持</a:t>
                      </a:r>
                      <a:r>
                        <a:rPr sz="1000" spc="5" dirty="0">
                          <a:latin typeface="MS Gothic"/>
                          <a:cs typeface="MS Gothic"/>
                        </a:rPr>
                        <a:t>参</a:t>
                      </a:r>
                      <a:endParaRPr sz="1000">
                        <a:latin typeface="MS Gothic"/>
                        <a:cs typeface="MS Gothic"/>
                      </a:endParaRPr>
                    </a:p>
                    <a:p>
                      <a:pPr marL="179705" marR="55880" indent="-111760">
                        <a:lnSpc>
                          <a:spcPct val="108000"/>
                        </a:lnSpc>
                        <a:spcBef>
                          <a:spcPts val="60"/>
                        </a:spcBef>
                      </a:pPr>
                      <a:r>
                        <a:rPr sz="1000" spc="-120" dirty="0">
                          <a:latin typeface="MS Gothic"/>
                          <a:cs typeface="MS Gothic"/>
                        </a:rPr>
                        <a:t>○</a:t>
                      </a:r>
                      <a:r>
                        <a:rPr sz="1000" spc="-110" dirty="0">
                          <a:latin typeface="MS Gothic"/>
                          <a:cs typeface="MS Gothic"/>
                        </a:rPr>
                        <a:t>常</a:t>
                      </a:r>
                      <a:r>
                        <a:rPr sz="1000" spc="-130" dirty="0">
                          <a:latin typeface="MS Gothic"/>
                          <a:cs typeface="MS Gothic"/>
                        </a:rPr>
                        <a:t>勤</a:t>
                      </a:r>
                      <a:r>
                        <a:rPr sz="1000" spc="-110" dirty="0">
                          <a:latin typeface="MS Gothic"/>
                          <a:cs typeface="MS Gothic"/>
                        </a:rPr>
                        <a:t>の</a:t>
                      </a:r>
                      <a:r>
                        <a:rPr sz="1000" spc="-120" dirty="0">
                          <a:latin typeface="MS Gothic"/>
                          <a:cs typeface="MS Gothic"/>
                        </a:rPr>
                        <a:t>確認できる書類（</a:t>
                      </a:r>
                      <a:r>
                        <a:rPr sz="1000" spc="-110" dirty="0">
                          <a:latin typeface="MS Gothic"/>
                          <a:cs typeface="MS Gothic"/>
                        </a:rPr>
                        <a:t>社会</a:t>
                      </a:r>
                      <a:r>
                        <a:rPr sz="1000" spc="-120" dirty="0">
                          <a:latin typeface="MS Gothic"/>
                          <a:cs typeface="MS Gothic"/>
                        </a:rPr>
                        <a:t>保険関係書類</a:t>
                      </a:r>
                      <a:r>
                        <a:rPr sz="1000" spc="-110" dirty="0">
                          <a:latin typeface="MS Gothic"/>
                          <a:cs typeface="MS Gothic"/>
                        </a:rPr>
                        <a:t>の</a:t>
                      </a:r>
                      <a:r>
                        <a:rPr sz="1000" spc="5" dirty="0">
                          <a:latin typeface="MS Gothic"/>
                          <a:cs typeface="MS Gothic"/>
                        </a:rPr>
                        <a:t>写 </a:t>
                      </a:r>
                      <a:r>
                        <a:rPr sz="1000" spc="-135" dirty="0">
                          <a:latin typeface="MS Gothic"/>
                          <a:cs typeface="MS Gothic"/>
                        </a:rPr>
                        <a:t>し</a:t>
                      </a:r>
                      <a:r>
                        <a:rPr sz="1000" spc="-65" dirty="0">
                          <a:latin typeface="MS Gothic"/>
                          <a:cs typeface="MS Gothic"/>
                        </a:rPr>
                        <a:t>､</a:t>
                      </a:r>
                      <a:r>
                        <a:rPr sz="1000" spc="-135" dirty="0">
                          <a:latin typeface="MS Gothic"/>
                          <a:cs typeface="MS Gothic"/>
                        </a:rPr>
                        <a:t>賃金台帳又</a:t>
                      </a:r>
                      <a:r>
                        <a:rPr sz="1000" spc="-145" dirty="0">
                          <a:latin typeface="MS Gothic"/>
                          <a:cs typeface="MS Gothic"/>
                        </a:rPr>
                        <a:t>は</a:t>
                      </a:r>
                      <a:r>
                        <a:rPr sz="1000" spc="-135" dirty="0">
                          <a:latin typeface="MS Gothic"/>
                          <a:cs typeface="MS Gothic"/>
                        </a:rPr>
                        <a:t>直</a:t>
                      </a:r>
                      <a:r>
                        <a:rPr sz="1000" spc="90" dirty="0">
                          <a:latin typeface="MS Gothic"/>
                          <a:cs typeface="MS Gothic"/>
                        </a:rPr>
                        <a:t>近</a:t>
                      </a:r>
                      <a:r>
                        <a:rPr sz="1000" dirty="0">
                          <a:latin typeface="MS Gothic"/>
                          <a:cs typeface="MS Gothic"/>
                        </a:rPr>
                        <a:t>3</a:t>
                      </a:r>
                      <a:r>
                        <a:rPr sz="1000" spc="-350" dirty="0">
                          <a:latin typeface="MS Gothic"/>
                          <a:cs typeface="MS Gothic"/>
                        </a:rPr>
                        <a:t> </a:t>
                      </a:r>
                      <a:r>
                        <a:rPr sz="1000" spc="-65" dirty="0">
                          <a:latin typeface="MS Gothic"/>
                          <a:cs typeface="MS Gothic"/>
                        </a:rPr>
                        <a:t>ｹ</a:t>
                      </a:r>
                      <a:r>
                        <a:rPr sz="1000" spc="-135" dirty="0">
                          <a:latin typeface="MS Gothic"/>
                          <a:cs typeface="MS Gothic"/>
                        </a:rPr>
                        <a:t>月分の出勤簿</a:t>
                      </a:r>
                      <a:r>
                        <a:rPr sz="1000" dirty="0">
                          <a:latin typeface="MS Gothic"/>
                          <a:cs typeface="MS Gothic"/>
                        </a:rPr>
                        <a:t>)</a:t>
                      </a:r>
                      <a:endParaRPr sz="1000">
                        <a:latin typeface="MS Gothic"/>
                        <a:cs typeface="MS Gothic"/>
                      </a:endParaRPr>
                    </a:p>
                  </a:txBody>
                  <a:tcPr marL="0" marR="0" marT="45085"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T w="28575">
                      <a:solidFill>
                        <a:srgbClr val="000000"/>
                      </a:solidFill>
                      <a:prstDash val="solid"/>
                    </a:lnT>
                    <a:lnB w="28575">
                      <a:solidFill>
                        <a:srgbClr val="000000"/>
                      </a:solidFill>
                      <a:prstDash val="solid"/>
                    </a:lnB>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5"/>
                  </a:ext>
                </a:extLst>
              </a:tr>
              <a:tr h="1036320">
                <a:tc>
                  <a:txBody>
                    <a:bodyPr/>
                    <a:lstStyle/>
                    <a:p>
                      <a:pPr>
                        <a:lnSpc>
                          <a:spcPct val="100000"/>
                        </a:lnSpc>
                      </a:pPr>
                      <a:endParaRPr sz="1000">
                        <a:latin typeface="Times New Roman"/>
                        <a:cs typeface="Times New Roman"/>
                      </a:endParaRPr>
                    </a:p>
                    <a:p>
                      <a:pPr>
                        <a:lnSpc>
                          <a:spcPct val="100000"/>
                        </a:lnSpc>
                        <a:spcBef>
                          <a:spcPts val="55"/>
                        </a:spcBef>
                      </a:pPr>
                      <a:endParaRPr sz="950">
                        <a:latin typeface="Times New Roman"/>
                        <a:cs typeface="Times New Roman"/>
                      </a:endParaRPr>
                    </a:p>
                    <a:p>
                      <a:pPr marL="67945">
                        <a:lnSpc>
                          <a:spcPct val="100000"/>
                        </a:lnSpc>
                      </a:pPr>
                      <a:r>
                        <a:rPr sz="1000" spc="-40" dirty="0">
                          <a:latin typeface="MS Gothic"/>
                          <a:cs typeface="MS Gothic"/>
                        </a:rPr>
                        <a:t>建</a:t>
                      </a:r>
                      <a:r>
                        <a:rPr sz="1000" spc="-30" dirty="0">
                          <a:latin typeface="MS Gothic"/>
                          <a:cs typeface="MS Gothic"/>
                        </a:rPr>
                        <a:t>設</a:t>
                      </a:r>
                      <a:r>
                        <a:rPr sz="1000" spc="-40" dirty="0">
                          <a:latin typeface="MS Gothic"/>
                          <a:cs typeface="MS Gothic"/>
                        </a:rPr>
                        <a:t>業</a:t>
                      </a:r>
                      <a:r>
                        <a:rPr sz="1000" spc="-20" dirty="0">
                          <a:latin typeface="MS Gothic"/>
                          <a:cs typeface="MS Gothic"/>
                        </a:rPr>
                        <a:t>法</a:t>
                      </a:r>
                      <a:r>
                        <a:rPr sz="1000" spc="-30" dirty="0">
                          <a:latin typeface="MS Gothic"/>
                          <a:cs typeface="MS Gothic"/>
                        </a:rPr>
                        <a:t>施</a:t>
                      </a:r>
                      <a:r>
                        <a:rPr sz="1000" spc="-40" dirty="0">
                          <a:latin typeface="MS Gothic"/>
                          <a:cs typeface="MS Gothic"/>
                        </a:rPr>
                        <a:t>行</a:t>
                      </a:r>
                      <a:r>
                        <a:rPr sz="1000" spc="-20" dirty="0">
                          <a:latin typeface="MS Gothic"/>
                          <a:cs typeface="MS Gothic"/>
                        </a:rPr>
                        <a:t>令</a:t>
                      </a:r>
                      <a:r>
                        <a:rPr sz="1000" spc="5" dirty="0">
                          <a:latin typeface="MS Gothic"/>
                          <a:cs typeface="MS Gothic"/>
                        </a:rPr>
                        <a:t>第</a:t>
                      </a:r>
                      <a:endParaRPr sz="1000">
                        <a:latin typeface="MS Gothic"/>
                        <a:cs typeface="MS Gothic"/>
                      </a:endParaRPr>
                    </a:p>
                    <a:p>
                      <a:pPr marL="67945" marR="45085">
                        <a:lnSpc>
                          <a:spcPct val="108000"/>
                        </a:lnSpc>
                      </a:pPr>
                      <a:r>
                        <a:rPr sz="1000" spc="-45" dirty="0">
                          <a:latin typeface="MS Gothic"/>
                          <a:cs typeface="MS Gothic"/>
                        </a:rPr>
                        <a:t>３</a:t>
                      </a:r>
                      <a:r>
                        <a:rPr sz="1000" spc="-35" dirty="0">
                          <a:latin typeface="MS Gothic"/>
                          <a:cs typeface="MS Gothic"/>
                        </a:rPr>
                        <a:t>条</a:t>
                      </a:r>
                      <a:r>
                        <a:rPr sz="1000" spc="-45" dirty="0">
                          <a:latin typeface="MS Gothic"/>
                          <a:cs typeface="MS Gothic"/>
                        </a:rPr>
                        <a:t>に</a:t>
                      </a:r>
                      <a:r>
                        <a:rPr sz="1000" spc="-25" dirty="0">
                          <a:latin typeface="MS Gothic"/>
                          <a:cs typeface="MS Gothic"/>
                        </a:rPr>
                        <a:t>規</a:t>
                      </a:r>
                      <a:r>
                        <a:rPr sz="1000" spc="-35" dirty="0">
                          <a:latin typeface="MS Gothic"/>
                          <a:cs typeface="MS Gothic"/>
                        </a:rPr>
                        <a:t>定</a:t>
                      </a:r>
                      <a:r>
                        <a:rPr sz="1000" spc="-45" dirty="0">
                          <a:latin typeface="MS Gothic"/>
                          <a:cs typeface="MS Gothic"/>
                        </a:rPr>
                        <a:t>す</a:t>
                      </a:r>
                      <a:r>
                        <a:rPr sz="1000" spc="-25" dirty="0">
                          <a:latin typeface="MS Gothic"/>
                          <a:cs typeface="MS Gothic"/>
                        </a:rPr>
                        <a:t>る</a:t>
                      </a:r>
                      <a:r>
                        <a:rPr sz="1000" dirty="0">
                          <a:latin typeface="MS Gothic"/>
                          <a:cs typeface="MS Gothic"/>
                        </a:rPr>
                        <a:t>使 </a:t>
                      </a:r>
                      <a:r>
                        <a:rPr sz="1000" spc="-130" dirty="0">
                          <a:latin typeface="MS Gothic"/>
                          <a:cs typeface="MS Gothic"/>
                        </a:rPr>
                        <a:t>用人の変</a:t>
                      </a:r>
                      <a:r>
                        <a:rPr sz="1000" spc="5" dirty="0">
                          <a:latin typeface="MS Gothic"/>
                          <a:cs typeface="MS Gothic"/>
                        </a:rPr>
                        <a:t>更</a:t>
                      </a:r>
                      <a:endParaRPr sz="1000">
                        <a:latin typeface="MS Gothic"/>
                        <a:cs typeface="MS Gothic"/>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7945" marR="753745">
                        <a:lnSpc>
                          <a:spcPct val="108000"/>
                        </a:lnSpc>
                        <a:spcBef>
                          <a:spcPts val="260"/>
                        </a:spcBef>
                      </a:pPr>
                      <a:r>
                        <a:rPr sz="1000" spc="-75" dirty="0">
                          <a:latin typeface="MS Gothic"/>
                          <a:cs typeface="MS Gothic"/>
                        </a:rPr>
                        <a:t>(</a:t>
                      </a:r>
                      <a:r>
                        <a:rPr sz="1000" spc="-65" dirty="0">
                          <a:latin typeface="MS Gothic"/>
                          <a:cs typeface="MS Gothic"/>
                        </a:rPr>
                        <a:t>1)</a:t>
                      </a:r>
                      <a:r>
                        <a:rPr sz="1000" spc="-135" dirty="0">
                          <a:latin typeface="MS Gothic"/>
                          <a:cs typeface="MS Gothic"/>
                        </a:rPr>
                        <a:t>変更届出</a:t>
                      </a:r>
                      <a:r>
                        <a:rPr sz="1000" dirty="0">
                          <a:latin typeface="MS Gothic"/>
                          <a:cs typeface="MS Gothic"/>
                        </a:rPr>
                        <a:t>書  </a:t>
                      </a:r>
                      <a:r>
                        <a:rPr sz="1000" spc="-65" dirty="0">
                          <a:latin typeface="MS Gothic"/>
                          <a:cs typeface="MS Gothic"/>
                        </a:rPr>
                        <a:t>(2)</a:t>
                      </a:r>
                      <a:r>
                        <a:rPr sz="1000" spc="-130" dirty="0">
                          <a:latin typeface="MS Gothic"/>
                          <a:cs typeface="MS Gothic"/>
                        </a:rPr>
                        <a:t>誓約</a:t>
                      </a:r>
                      <a:r>
                        <a:rPr sz="1000" spc="5" dirty="0">
                          <a:latin typeface="MS Gothic"/>
                          <a:cs typeface="MS Gothic"/>
                        </a:rPr>
                        <a:t>書</a:t>
                      </a:r>
                      <a:endParaRPr sz="1000">
                        <a:latin typeface="MS Gothic"/>
                        <a:cs typeface="MS Gothic"/>
                      </a:endParaRPr>
                    </a:p>
                    <a:p>
                      <a:pPr marL="67945" marR="43180" algn="ctr">
                        <a:lnSpc>
                          <a:spcPct val="108000"/>
                        </a:lnSpc>
                      </a:pPr>
                      <a:r>
                        <a:rPr sz="1000" spc="-75" dirty="0">
                          <a:latin typeface="MS Gothic"/>
                          <a:cs typeface="MS Gothic"/>
                        </a:rPr>
                        <a:t>(3</a:t>
                      </a:r>
                      <a:r>
                        <a:rPr sz="1000" spc="-25" dirty="0">
                          <a:latin typeface="MS Gothic"/>
                          <a:cs typeface="MS Gothic"/>
                        </a:rPr>
                        <a:t>)</a:t>
                      </a:r>
                      <a:r>
                        <a:rPr sz="1000" spc="-114" dirty="0">
                          <a:latin typeface="MS Gothic"/>
                          <a:cs typeface="MS Gothic"/>
                        </a:rPr>
                        <a:t>建</a:t>
                      </a:r>
                      <a:r>
                        <a:rPr sz="1000" spc="-105" dirty="0">
                          <a:latin typeface="MS Gothic"/>
                          <a:cs typeface="MS Gothic"/>
                        </a:rPr>
                        <a:t>設</a:t>
                      </a:r>
                      <a:r>
                        <a:rPr sz="1000" spc="-95" dirty="0">
                          <a:latin typeface="MS Gothic"/>
                          <a:cs typeface="MS Gothic"/>
                        </a:rPr>
                        <a:t>業</a:t>
                      </a:r>
                      <a:r>
                        <a:rPr sz="1000" spc="-114" dirty="0">
                          <a:latin typeface="MS Gothic"/>
                          <a:cs typeface="MS Gothic"/>
                        </a:rPr>
                        <a:t>法</a:t>
                      </a:r>
                      <a:r>
                        <a:rPr sz="1000" spc="-95" dirty="0">
                          <a:latin typeface="MS Gothic"/>
                          <a:cs typeface="MS Gothic"/>
                        </a:rPr>
                        <a:t>施</a:t>
                      </a:r>
                      <a:r>
                        <a:rPr sz="1000" spc="-114" dirty="0">
                          <a:latin typeface="MS Gothic"/>
                          <a:cs typeface="MS Gothic"/>
                        </a:rPr>
                        <a:t>行</a:t>
                      </a:r>
                      <a:r>
                        <a:rPr sz="1000" spc="-105" dirty="0">
                          <a:latin typeface="MS Gothic"/>
                          <a:cs typeface="MS Gothic"/>
                        </a:rPr>
                        <a:t>令</a:t>
                      </a:r>
                      <a:r>
                        <a:rPr sz="1000" spc="-95" dirty="0">
                          <a:latin typeface="MS Gothic"/>
                          <a:cs typeface="MS Gothic"/>
                        </a:rPr>
                        <a:t>第</a:t>
                      </a:r>
                      <a:r>
                        <a:rPr sz="1000" spc="-114" dirty="0">
                          <a:latin typeface="MS Gothic"/>
                          <a:cs typeface="MS Gothic"/>
                        </a:rPr>
                        <a:t>３</a:t>
                      </a:r>
                      <a:r>
                        <a:rPr sz="1000" spc="-95" dirty="0">
                          <a:latin typeface="MS Gothic"/>
                          <a:cs typeface="MS Gothic"/>
                        </a:rPr>
                        <a:t>条</a:t>
                      </a:r>
                      <a:r>
                        <a:rPr sz="1000" dirty="0">
                          <a:latin typeface="MS Gothic"/>
                          <a:cs typeface="MS Gothic"/>
                        </a:rPr>
                        <a:t>に </a:t>
                      </a:r>
                      <a:r>
                        <a:rPr sz="1000" spc="-130" dirty="0">
                          <a:latin typeface="MS Gothic"/>
                          <a:cs typeface="MS Gothic"/>
                        </a:rPr>
                        <a:t>規定する</a:t>
                      </a:r>
                      <a:r>
                        <a:rPr sz="1000" spc="-140" dirty="0">
                          <a:latin typeface="MS Gothic"/>
                          <a:cs typeface="MS Gothic"/>
                        </a:rPr>
                        <a:t>使</a:t>
                      </a:r>
                      <a:r>
                        <a:rPr sz="1000" spc="-130" dirty="0">
                          <a:latin typeface="MS Gothic"/>
                          <a:cs typeface="MS Gothic"/>
                        </a:rPr>
                        <a:t>用人の一覧</a:t>
                      </a:r>
                      <a:r>
                        <a:rPr sz="1000" spc="5" dirty="0">
                          <a:latin typeface="MS Gothic"/>
                          <a:cs typeface="MS Gothic"/>
                        </a:rPr>
                        <a:t>表 </a:t>
                      </a:r>
                      <a:r>
                        <a:rPr sz="1000" spc="10" dirty="0">
                          <a:latin typeface="MS Gothic"/>
                          <a:cs typeface="MS Gothic"/>
                        </a:rPr>
                        <a:t> </a:t>
                      </a:r>
                      <a:r>
                        <a:rPr sz="1000" spc="-75" dirty="0">
                          <a:latin typeface="MS Gothic"/>
                          <a:cs typeface="MS Gothic"/>
                        </a:rPr>
                        <a:t>(4</a:t>
                      </a:r>
                      <a:r>
                        <a:rPr sz="1000" spc="-25" dirty="0">
                          <a:latin typeface="MS Gothic"/>
                          <a:cs typeface="MS Gothic"/>
                        </a:rPr>
                        <a:t>)</a:t>
                      </a:r>
                      <a:r>
                        <a:rPr sz="1000" spc="-114" dirty="0">
                          <a:latin typeface="MS Gothic"/>
                          <a:cs typeface="MS Gothic"/>
                        </a:rPr>
                        <a:t>建</a:t>
                      </a:r>
                      <a:r>
                        <a:rPr sz="1000" spc="-105" dirty="0">
                          <a:latin typeface="MS Gothic"/>
                          <a:cs typeface="MS Gothic"/>
                        </a:rPr>
                        <a:t>設</a:t>
                      </a:r>
                      <a:r>
                        <a:rPr sz="1000" spc="-95" dirty="0">
                          <a:latin typeface="MS Gothic"/>
                          <a:cs typeface="MS Gothic"/>
                        </a:rPr>
                        <a:t>業</a:t>
                      </a:r>
                      <a:r>
                        <a:rPr sz="1000" spc="-114" dirty="0">
                          <a:latin typeface="MS Gothic"/>
                          <a:cs typeface="MS Gothic"/>
                        </a:rPr>
                        <a:t>法</a:t>
                      </a:r>
                      <a:r>
                        <a:rPr sz="1000" spc="-95" dirty="0">
                          <a:latin typeface="MS Gothic"/>
                          <a:cs typeface="MS Gothic"/>
                        </a:rPr>
                        <a:t>施</a:t>
                      </a:r>
                      <a:r>
                        <a:rPr sz="1000" spc="-114" dirty="0">
                          <a:latin typeface="MS Gothic"/>
                          <a:cs typeface="MS Gothic"/>
                        </a:rPr>
                        <a:t>行</a:t>
                      </a:r>
                      <a:r>
                        <a:rPr sz="1000" spc="-105" dirty="0">
                          <a:latin typeface="MS Gothic"/>
                          <a:cs typeface="MS Gothic"/>
                        </a:rPr>
                        <a:t>令</a:t>
                      </a:r>
                      <a:r>
                        <a:rPr sz="1000" spc="-95" dirty="0">
                          <a:latin typeface="MS Gothic"/>
                          <a:cs typeface="MS Gothic"/>
                        </a:rPr>
                        <a:t>第</a:t>
                      </a:r>
                      <a:r>
                        <a:rPr sz="1000" spc="-114" dirty="0">
                          <a:latin typeface="MS Gothic"/>
                          <a:cs typeface="MS Gothic"/>
                        </a:rPr>
                        <a:t>３</a:t>
                      </a:r>
                      <a:r>
                        <a:rPr sz="1000" spc="-95" dirty="0">
                          <a:latin typeface="MS Gothic"/>
                          <a:cs typeface="MS Gothic"/>
                        </a:rPr>
                        <a:t>条</a:t>
                      </a:r>
                      <a:r>
                        <a:rPr sz="1000" dirty="0">
                          <a:latin typeface="MS Gothic"/>
                          <a:cs typeface="MS Gothic"/>
                        </a:rPr>
                        <a:t>に</a:t>
                      </a:r>
                      <a:endParaRPr sz="1000">
                        <a:latin typeface="MS Gothic"/>
                        <a:cs typeface="MS Gothic"/>
                      </a:endParaRPr>
                    </a:p>
                    <a:p>
                      <a:pPr marR="74295" algn="ctr">
                        <a:lnSpc>
                          <a:spcPct val="100000"/>
                        </a:lnSpc>
                        <a:spcBef>
                          <a:spcPts val="95"/>
                        </a:spcBef>
                      </a:pPr>
                      <a:r>
                        <a:rPr sz="1000" spc="-135" dirty="0">
                          <a:latin typeface="MS Gothic"/>
                          <a:cs typeface="MS Gothic"/>
                        </a:rPr>
                        <a:t>規定する</a:t>
                      </a:r>
                      <a:r>
                        <a:rPr sz="1000" spc="-145" dirty="0">
                          <a:latin typeface="MS Gothic"/>
                          <a:cs typeface="MS Gothic"/>
                        </a:rPr>
                        <a:t>使</a:t>
                      </a:r>
                      <a:r>
                        <a:rPr sz="1000" spc="-135" dirty="0">
                          <a:latin typeface="MS Gothic"/>
                          <a:cs typeface="MS Gothic"/>
                        </a:rPr>
                        <a:t>用人の調</a:t>
                      </a:r>
                      <a:r>
                        <a:rPr sz="1000" dirty="0">
                          <a:latin typeface="MS Gothic"/>
                          <a:cs typeface="MS Gothic"/>
                        </a:rPr>
                        <a:t>書</a:t>
                      </a:r>
                      <a:endParaRPr sz="1000">
                        <a:latin typeface="MS Gothic"/>
                        <a:cs typeface="MS Gothic"/>
                      </a:endParaRPr>
                    </a:p>
                  </a:txBody>
                  <a:tcPr marL="0" marR="0" marT="3302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R="12065">
                        <a:lnSpc>
                          <a:spcPct val="100000"/>
                        </a:lnSpc>
                        <a:spcBef>
                          <a:spcPts val="20"/>
                        </a:spcBef>
                      </a:pPr>
                      <a:endParaRPr sz="1450">
                        <a:latin typeface="Times New Roman"/>
                        <a:cs typeface="Times New Roman"/>
                      </a:endParaRPr>
                    </a:p>
                    <a:p>
                      <a:pPr marL="175260" marR="55880" indent="-107314">
                        <a:lnSpc>
                          <a:spcPct val="108000"/>
                        </a:lnSpc>
                      </a:pPr>
                      <a:r>
                        <a:rPr sz="1000" spc="-130" dirty="0">
                          <a:latin typeface="MS Gothic"/>
                          <a:cs typeface="MS Gothic"/>
                        </a:rPr>
                        <a:t>①法務局が</a:t>
                      </a:r>
                      <a:r>
                        <a:rPr sz="1000" spc="-140" dirty="0">
                          <a:latin typeface="MS Gothic"/>
                          <a:cs typeface="MS Gothic"/>
                        </a:rPr>
                        <a:t>発</a:t>
                      </a:r>
                      <a:r>
                        <a:rPr sz="1000" spc="-120" dirty="0">
                          <a:latin typeface="MS Gothic"/>
                          <a:cs typeface="MS Gothic"/>
                        </a:rPr>
                        <a:t>行</a:t>
                      </a:r>
                      <a:r>
                        <a:rPr sz="1000" spc="-140" dirty="0">
                          <a:latin typeface="MS Gothic"/>
                          <a:cs typeface="MS Gothic"/>
                        </a:rPr>
                        <a:t>す</a:t>
                      </a:r>
                      <a:r>
                        <a:rPr sz="1000" spc="-130" dirty="0">
                          <a:latin typeface="MS Gothic"/>
                          <a:cs typeface="MS Gothic"/>
                        </a:rPr>
                        <a:t>る成年被後</a:t>
                      </a:r>
                      <a:r>
                        <a:rPr sz="1000" spc="-120" dirty="0">
                          <a:latin typeface="MS Gothic"/>
                          <a:cs typeface="MS Gothic"/>
                        </a:rPr>
                        <a:t>見</a:t>
                      </a:r>
                      <a:r>
                        <a:rPr sz="1000" spc="-130" dirty="0">
                          <a:latin typeface="MS Gothic"/>
                          <a:cs typeface="MS Gothic"/>
                        </a:rPr>
                        <a:t>人</a:t>
                      </a:r>
                      <a:r>
                        <a:rPr sz="1000" spc="-440" dirty="0">
                          <a:latin typeface="MS Gothic"/>
                          <a:cs typeface="MS Gothic"/>
                        </a:rPr>
                        <a:t>、</a:t>
                      </a:r>
                      <a:r>
                        <a:rPr sz="1000" spc="-130" dirty="0">
                          <a:latin typeface="MS Gothic"/>
                          <a:cs typeface="MS Gothic"/>
                        </a:rPr>
                        <a:t>被保</a:t>
                      </a:r>
                      <a:r>
                        <a:rPr sz="1000" spc="-140" dirty="0">
                          <a:latin typeface="MS Gothic"/>
                          <a:cs typeface="MS Gothic"/>
                        </a:rPr>
                        <a:t>佐</a:t>
                      </a:r>
                      <a:r>
                        <a:rPr sz="1000" spc="-120" dirty="0">
                          <a:latin typeface="MS Gothic"/>
                          <a:cs typeface="MS Gothic"/>
                        </a:rPr>
                        <a:t>人</a:t>
                      </a:r>
                      <a:r>
                        <a:rPr sz="1000" spc="-450" dirty="0">
                          <a:latin typeface="MS Gothic"/>
                          <a:cs typeface="MS Gothic"/>
                        </a:rPr>
                        <a:t>に</a:t>
                      </a:r>
                      <a:r>
                        <a:rPr sz="1000" spc="-120" dirty="0">
                          <a:latin typeface="MS Gothic"/>
                          <a:cs typeface="MS Gothic"/>
                        </a:rPr>
                        <a:t>「</a:t>
                      </a:r>
                      <a:r>
                        <a:rPr sz="1000" spc="5" dirty="0">
                          <a:latin typeface="MS Gothic"/>
                          <a:cs typeface="MS Gothic"/>
                        </a:rPr>
                        <a:t>登 </a:t>
                      </a:r>
                      <a:r>
                        <a:rPr sz="1000" spc="-130" dirty="0">
                          <a:latin typeface="MS Gothic"/>
                          <a:cs typeface="MS Gothic"/>
                        </a:rPr>
                        <a:t>記されて</a:t>
                      </a:r>
                      <a:r>
                        <a:rPr sz="1000" spc="-140" dirty="0">
                          <a:latin typeface="MS Gothic"/>
                          <a:cs typeface="MS Gothic"/>
                        </a:rPr>
                        <a:t>い</a:t>
                      </a:r>
                      <a:r>
                        <a:rPr sz="1000" spc="-130" dirty="0">
                          <a:latin typeface="MS Gothic"/>
                          <a:cs typeface="MS Gothic"/>
                        </a:rPr>
                        <a:t>ないことの証明書</a:t>
                      </a:r>
                      <a:r>
                        <a:rPr sz="1000" spc="-120" dirty="0">
                          <a:latin typeface="MS Gothic"/>
                          <a:cs typeface="MS Gothic"/>
                        </a:rPr>
                        <a:t>」</a:t>
                      </a:r>
                      <a:r>
                        <a:rPr sz="1000" spc="-70" dirty="0">
                          <a:latin typeface="MS Gothic"/>
                          <a:cs typeface="MS Gothic"/>
                        </a:rPr>
                        <a:t>(※1)</a:t>
                      </a:r>
                      <a:endParaRPr sz="1000">
                        <a:latin typeface="MS Gothic"/>
                        <a:cs typeface="MS Gothic"/>
                      </a:endParaRPr>
                    </a:p>
                    <a:p>
                      <a:pPr marL="67945" marR="12065">
                        <a:lnSpc>
                          <a:spcPct val="100000"/>
                        </a:lnSpc>
                        <a:spcBef>
                          <a:spcPts val="95"/>
                        </a:spcBef>
                      </a:pPr>
                      <a:r>
                        <a:rPr sz="1000" spc="-130" dirty="0">
                          <a:latin typeface="MS Gothic"/>
                          <a:cs typeface="MS Gothic"/>
                        </a:rPr>
                        <a:t>②市町村が</a:t>
                      </a:r>
                      <a:r>
                        <a:rPr sz="1000" spc="-140" dirty="0">
                          <a:latin typeface="MS Gothic"/>
                          <a:cs typeface="MS Gothic"/>
                        </a:rPr>
                        <a:t>発</a:t>
                      </a:r>
                      <a:r>
                        <a:rPr sz="1000" spc="-120" dirty="0">
                          <a:latin typeface="MS Gothic"/>
                          <a:cs typeface="MS Gothic"/>
                        </a:rPr>
                        <a:t>行</a:t>
                      </a:r>
                      <a:r>
                        <a:rPr sz="1000" spc="-140" dirty="0">
                          <a:latin typeface="MS Gothic"/>
                          <a:cs typeface="MS Gothic"/>
                        </a:rPr>
                        <a:t>す</a:t>
                      </a:r>
                      <a:r>
                        <a:rPr sz="1000" spc="-130" dirty="0">
                          <a:latin typeface="MS Gothic"/>
                          <a:cs typeface="MS Gothic"/>
                        </a:rPr>
                        <a:t>る「身分</a:t>
                      </a:r>
                      <a:r>
                        <a:rPr sz="1000" spc="-65" dirty="0">
                          <a:latin typeface="MS Gothic"/>
                          <a:cs typeface="MS Gothic"/>
                        </a:rPr>
                        <a:t>(</a:t>
                      </a:r>
                      <a:r>
                        <a:rPr sz="1000" spc="-120" dirty="0">
                          <a:latin typeface="MS Gothic"/>
                          <a:cs typeface="MS Gothic"/>
                        </a:rPr>
                        <a:t>身</a:t>
                      </a:r>
                      <a:r>
                        <a:rPr sz="1000" spc="-130" dirty="0">
                          <a:latin typeface="MS Gothic"/>
                          <a:cs typeface="MS Gothic"/>
                        </a:rPr>
                        <a:t>元</a:t>
                      </a:r>
                      <a:r>
                        <a:rPr sz="1000" spc="-65" dirty="0">
                          <a:latin typeface="MS Gothic"/>
                          <a:cs typeface="MS Gothic"/>
                        </a:rPr>
                        <a:t>)</a:t>
                      </a:r>
                      <a:r>
                        <a:rPr sz="1000" spc="-130" dirty="0">
                          <a:latin typeface="MS Gothic"/>
                          <a:cs typeface="MS Gothic"/>
                        </a:rPr>
                        <a:t>証明書</a:t>
                      </a:r>
                      <a:r>
                        <a:rPr sz="1000" spc="-140" dirty="0">
                          <a:latin typeface="MS Gothic"/>
                          <a:cs typeface="MS Gothic"/>
                        </a:rPr>
                        <a:t>」</a:t>
                      </a:r>
                      <a:r>
                        <a:rPr sz="1000" spc="-65" dirty="0">
                          <a:latin typeface="MS Gothic"/>
                          <a:cs typeface="MS Gothic"/>
                        </a:rPr>
                        <a:t>(※2)</a:t>
                      </a:r>
                      <a:endParaRPr sz="1000">
                        <a:latin typeface="MS Gothic"/>
                        <a:cs typeface="MS Gothic"/>
                      </a:endParaRPr>
                    </a:p>
                    <a:p>
                      <a:pPr marL="68580" marR="12065">
                        <a:lnSpc>
                          <a:spcPct val="100000"/>
                        </a:lnSpc>
                        <a:spcBef>
                          <a:spcPts val="95"/>
                        </a:spcBef>
                      </a:pPr>
                      <a:r>
                        <a:rPr sz="800" spc="-130" dirty="0">
                          <a:latin typeface="MS Gothic"/>
                          <a:cs typeface="MS Gothic"/>
                        </a:rPr>
                        <a:t>※①</a:t>
                      </a:r>
                      <a:r>
                        <a:rPr sz="800" spc="-125" dirty="0">
                          <a:latin typeface="MS Gothic"/>
                          <a:cs typeface="MS Gothic"/>
                        </a:rPr>
                        <a:t>、②</a:t>
                      </a:r>
                      <a:r>
                        <a:rPr sz="800" spc="-135" dirty="0">
                          <a:latin typeface="MS Gothic"/>
                          <a:cs typeface="MS Gothic"/>
                        </a:rPr>
                        <a:t>に</a:t>
                      </a:r>
                      <a:r>
                        <a:rPr sz="800" spc="-120" dirty="0">
                          <a:latin typeface="MS Gothic"/>
                          <a:cs typeface="MS Gothic"/>
                        </a:rPr>
                        <a:t>つ</a:t>
                      </a:r>
                      <a:r>
                        <a:rPr sz="800" spc="-135" dirty="0">
                          <a:latin typeface="MS Gothic"/>
                          <a:cs typeface="MS Gothic"/>
                        </a:rPr>
                        <a:t>い</a:t>
                      </a:r>
                      <a:r>
                        <a:rPr sz="800" spc="-120" dirty="0">
                          <a:latin typeface="MS Gothic"/>
                          <a:cs typeface="MS Gothic"/>
                        </a:rPr>
                        <a:t>て</a:t>
                      </a:r>
                      <a:r>
                        <a:rPr sz="800" spc="-125" dirty="0">
                          <a:latin typeface="MS Gothic"/>
                          <a:cs typeface="MS Gothic"/>
                        </a:rPr>
                        <a:t>は</a:t>
                      </a:r>
                      <a:r>
                        <a:rPr sz="800" spc="-135" dirty="0">
                          <a:latin typeface="MS Gothic"/>
                          <a:cs typeface="MS Gothic"/>
                        </a:rPr>
                        <a:t>就</a:t>
                      </a:r>
                      <a:r>
                        <a:rPr sz="800" spc="-120" dirty="0">
                          <a:latin typeface="MS Gothic"/>
                          <a:cs typeface="MS Gothic"/>
                        </a:rPr>
                        <a:t>任</a:t>
                      </a:r>
                      <a:r>
                        <a:rPr sz="800" spc="-135" dirty="0">
                          <a:latin typeface="MS Gothic"/>
                          <a:cs typeface="MS Gothic"/>
                        </a:rPr>
                        <a:t>の</a:t>
                      </a:r>
                      <a:r>
                        <a:rPr sz="800" spc="-120" dirty="0">
                          <a:latin typeface="MS Gothic"/>
                          <a:cs typeface="MS Gothic"/>
                        </a:rPr>
                        <a:t>場</a:t>
                      </a:r>
                      <a:r>
                        <a:rPr sz="800" spc="-135" dirty="0">
                          <a:latin typeface="MS Gothic"/>
                          <a:cs typeface="MS Gothic"/>
                        </a:rPr>
                        <a:t>合</a:t>
                      </a:r>
                      <a:r>
                        <a:rPr sz="800" spc="-120" dirty="0">
                          <a:latin typeface="MS Gothic"/>
                          <a:cs typeface="MS Gothic"/>
                        </a:rPr>
                        <a:t>の</a:t>
                      </a:r>
                      <a:r>
                        <a:rPr sz="800" spc="15" dirty="0">
                          <a:latin typeface="MS Gothic"/>
                          <a:cs typeface="MS Gothic"/>
                        </a:rPr>
                        <a:t>み</a:t>
                      </a:r>
                      <a:endParaRPr sz="800">
                        <a:latin typeface="MS Gothic"/>
                        <a:cs typeface="MS Gothic"/>
                      </a:endParaRPr>
                    </a:p>
                  </a:txBody>
                  <a:tcPr marL="0" marR="0" marT="2540"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T w="28575">
                      <a:solidFill>
                        <a:srgbClr val="000000"/>
                      </a:solidFill>
                      <a:prstDash val="solid"/>
                    </a:lnT>
                    <a:lnB w="28575">
                      <a:solidFill>
                        <a:srgbClr val="000000"/>
                      </a:solidFill>
                      <a:prstDash val="solid"/>
                    </a:lnB>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6"/>
                  </a:ext>
                </a:extLst>
              </a:tr>
              <a:tr h="356615">
                <a:tc>
                  <a:txBody>
                    <a:bodyPr/>
                    <a:lstStyle/>
                    <a:p>
                      <a:pPr marL="68580" marR="45720">
                        <a:lnSpc>
                          <a:spcPct val="107700"/>
                        </a:lnSpc>
                        <a:spcBef>
                          <a:spcPts val="310"/>
                        </a:spcBef>
                      </a:pPr>
                      <a:r>
                        <a:rPr sz="900" spc="-50" dirty="0">
                          <a:latin typeface="MS Gothic"/>
                          <a:cs typeface="MS Gothic"/>
                        </a:rPr>
                        <a:t>健</a:t>
                      </a:r>
                      <a:r>
                        <a:rPr sz="900" spc="-55" dirty="0">
                          <a:latin typeface="MS Gothic"/>
                          <a:cs typeface="MS Gothic"/>
                        </a:rPr>
                        <a:t>康</a:t>
                      </a:r>
                      <a:r>
                        <a:rPr sz="900" spc="-50" dirty="0">
                          <a:latin typeface="MS Gothic"/>
                          <a:cs typeface="MS Gothic"/>
                        </a:rPr>
                        <a:t>保険等</a:t>
                      </a:r>
                      <a:r>
                        <a:rPr sz="900" spc="-40" dirty="0">
                          <a:latin typeface="MS Gothic"/>
                          <a:cs typeface="MS Gothic"/>
                        </a:rPr>
                        <a:t>の</a:t>
                      </a:r>
                      <a:r>
                        <a:rPr sz="900" spc="-55" dirty="0">
                          <a:latin typeface="MS Gothic"/>
                          <a:cs typeface="MS Gothic"/>
                        </a:rPr>
                        <a:t>加</a:t>
                      </a:r>
                      <a:r>
                        <a:rPr sz="900" spc="-50" dirty="0">
                          <a:latin typeface="MS Gothic"/>
                          <a:cs typeface="MS Gothic"/>
                        </a:rPr>
                        <a:t>入</a:t>
                      </a:r>
                      <a:r>
                        <a:rPr sz="900" dirty="0">
                          <a:latin typeface="MS Gothic"/>
                          <a:cs typeface="MS Gothic"/>
                        </a:rPr>
                        <a:t>状 </a:t>
                      </a:r>
                      <a:r>
                        <a:rPr sz="900" spc="-140" dirty="0">
                          <a:latin typeface="MS Gothic"/>
                          <a:cs typeface="MS Gothic"/>
                        </a:rPr>
                        <a:t>況</a:t>
                      </a:r>
                      <a:r>
                        <a:rPr sz="900" spc="-120" dirty="0">
                          <a:latin typeface="MS Gothic"/>
                          <a:cs typeface="MS Gothic"/>
                        </a:rPr>
                        <a:t>の</a:t>
                      </a:r>
                      <a:r>
                        <a:rPr sz="900" spc="-130" dirty="0">
                          <a:latin typeface="MS Gothic"/>
                          <a:cs typeface="MS Gothic"/>
                        </a:rPr>
                        <a:t>変</a:t>
                      </a:r>
                      <a:r>
                        <a:rPr sz="900" spc="10" dirty="0">
                          <a:latin typeface="MS Gothic"/>
                          <a:cs typeface="MS Gothic"/>
                        </a:rPr>
                        <a:t>更</a:t>
                      </a:r>
                      <a:endParaRPr sz="900">
                        <a:latin typeface="MS Gothic"/>
                        <a:cs typeface="MS Gothic"/>
                      </a:endParaRPr>
                    </a:p>
                  </a:txBody>
                  <a:tcPr marL="0" marR="0" marT="3937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pPr>
                      <a:endParaRPr sz="800">
                        <a:latin typeface="Times New Roman"/>
                        <a:cs typeface="Times New Roman"/>
                      </a:endParaRPr>
                    </a:p>
                    <a:p>
                      <a:pPr marL="67945">
                        <a:lnSpc>
                          <a:spcPct val="100000"/>
                        </a:lnSpc>
                      </a:pPr>
                      <a:r>
                        <a:rPr sz="1000" spc="-75" dirty="0">
                          <a:latin typeface="MS Gothic"/>
                          <a:cs typeface="MS Gothic"/>
                        </a:rPr>
                        <a:t>(</a:t>
                      </a:r>
                      <a:r>
                        <a:rPr sz="1000" spc="-65" dirty="0">
                          <a:latin typeface="MS Gothic"/>
                          <a:cs typeface="MS Gothic"/>
                        </a:rPr>
                        <a:t>1</a:t>
                      </a:r>
                      <a:r>
                        <a:rPr sz="1000" dirty="0">
                          <a:latin typeface="MS Gothic"/>
                          <a:cs typeface="MS Gothic"/>
                        </a:rPr>
                        <a:t>)</a:t>
                      </a:r>
                      <a:r>
                        <a:rPr sz="1000" spc="-270" dirty="0">
                          <a:latin typeface="MS Gothic"/>
                          <a:cs typeface="MS Gothic"/>
                        </a:rPr>
                        <a:t> </a:t>
                      </a:r>
                      <a:r>
                        <a:rPr sz="1000" spc="-145" dirty="0">
                          <a:latin typeface="MS Gothic"/>
                          <a:cs typeface="MS Gothic"/>
                        </a:rPr>
                        <a:t>健</a:t>
                      </a:r>
                      <a:r>
                        <a:rPr sz="1000" spc="-125" dirty="0">
                          <a:latin typeface="MS Gothic"/>
                          <a:cs typeface="MS Gothic"/>
                        </a:rPr>
                        <a:t>康</a:t>
                      </a:r>
                      <a:r>
                        <a:rPr sz="1000" spc="-145" dirty="0">
                          <a:latin typeface="MS Gothic"/>
                          <a:cs typeface="MS Gothic"/>
                        </a:rPr>
                        <a:t>保</a:t>
                      </a:r>
                      <a:r>
                        <a:rPr sz="1000" spc="-135" dirty="0">
                          <a:latin typeface="MS Gothic"/>
                          <a:cs typeface="MS Gothic"/>
                        </a:rPr>
                        <a:t>険等の加入状</a:t>
                      </a:r>
                      <a:r>
                        <a:rPr sz="1000" dirty="0">
                          <a:latin typeface="MS Gothic"/>
                          <a:cs typeface="MS Gothic"/>
                        </a:rPr>
                        <a:t>況</a:t>
                      </a:r>
                      <a:endParaRPr sz="1000">
                        <a:latin typeface="MS Gothic"/>
                        <a:cs typeface="MS Gothic"/>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171450" marR="12065">
                        <a:lnSpc>
                          <a:spcPct val="100000"/>
                        </a:lnSpc>
                        <a:spcBef>
                          <a:spcPts val="395"/>
                        </a:spcBef>
                      </a:pPr>
                      <a:r>
                        <a:rPr sz="900" spc="-120" dirty="0">
                          <a:latin typeface="MS Gothic"/>
                          <a:cs typeface="MS Gothic"/>
                        </a:rPr>
                        <a:t>持</a:t>
                      </a:r>
                      <a:r>
                        <a:rPr sz="900" spc="10" dirty="0">
                          <a:latin typeface="MS Gothic"/>
                          <a:cs typeface="MS Gothic"/>
                        </a:rPr>
                        <a:t>参</a:t>
                      </a:r>
                      <a:endParaRPr sz="900">
                        <a:latin typeface="MS Gothic"/>
                        <a:cs typeface="MS Gothic"/>
                      </a:endParaRPr>
                    </a:p>
                    <a:p>
                      <a:pPr marL="68580" marR="12065">
                        <a:lnSpc>
                          <a:spcPct val="100000"/>
                        </a:lnSpc>
                        <a:spcBef>
                          <a:spcPts val="130"/>
                        </a:spcBef>
                      </a:pPr>
                      <a:r>
                        <a:rPr sz="900" spc="-140" dirty="0">
                          <a:latin typeface="MS Gothic"/>
                          <a:cs typeface="MS Gothic"/>
                        </a:rPr>
                        <a:t>①</a:t>
                      </a:r>
                      <a:r>
                        <a:rPr sz="900" spc="-120" dirty="0">
                          <a:latin typeface="MS Gothic"/>
                          <a:cs typeface="MS Gothic"/>
                        </a:rPr>
                        <a:t>健</a:t>
                      </a:r>
                      <a:r>
                        <a:rPr sz="900" spc="-130" dirty="0">
                          <a:latin typeface="MS Gothic"/>
                          <a:cs typeface="MS Gothic"/>
                        </a:rPr>
                        <a:t>康</a:t>
                      </a:r>
                      <a:r>
                        <a:rPr sz="900" spc="-120" dirty="0">
                          <a:latin typeface="MS Gothic"/>
                          <a:cs typeface="MS Gothic"/>
                        </a:rPr>
                        <a:t>保</a:t>
                      </a:r>
                      <a:r>
                        <a:rPr sz="900" spc="-140" dirty="0">
                          <a:latin typeface="MS Gothic"/>
                          <a:cs typeface="MS Gothic"/>
                        </a:rPr>
                        <a:t>険</a:t>
                      </a:r>
                      <a:r>
                        <a:rPr sz="900" spc="-120" dirty="0">
                          <a:latin typeface="MS Gothic"/>
                          <a:cs typeface="MS Gothic"/>
                        </a:rPr>
                        <a:t>、</a:t>
                      </a:r>
                      <a:r>
                        <a:rPr sz="900" spc="-130" dirty="0">
                          <a:latin typeface="MS Gothic"/>
                          <a:cs typeface="MS Gothic"/>
                        </a:rPr>
                        <a:t>厚</a:t>
                      </a:r>
                      <a:r>
                        <a:rPr sz="900" spc="-120" dirty="0">
                          <a:latin typeface="MS Gothic"/>
                          <a:cs typeface="MS Gothic"/>
                        </a:rPr>
                        <a:t>生</a:t>
                      </a:r>
                      <a:r>
                        <a:rPr sz="900" spc="-140" dirty="0">
                          <a:latin typeface="MS Gothic"/>
                          <a:cs typeface="MS Gothic"/>
                        </a:rPr>
                        <a:t>年</a:t>
                      </a:r>
                      <a:r>
                        <a:rPr sz="900" spc="-130" dirty="0">
                          <a:latin typeface="MS Gothic"/>
                          <a:cs typeface="MS Gothic"/>
                        </a:rPr>
                        <a:t>金</a:t>
                      </a:r>
                      <a:r>
                        <a:rPr sz="900" spc="-120" dirty="0">
                          <a:latin typeface="MS Gothic"/>
                          <a:cs typeface="MS Gothic"/>
                        </a:rPr>
                        <a:t>保</a:t>
                      </a:r>
                      <a:r>
                        <a:rPr sz="900" spc="-130" dirty="0">
                          <a:latin typeface="MS Gothic"/>
                          <a:cs typeface="MS Gothic"/>
                        </a:rPr>
                        <a:t>険、雇</a:t>
                      </a:r>
                      <a:r>
                        <a:rPr sz="900" spc="-120" dirty="0">
                          <a:latin typeface="MS Gothic"/>
                          <a:cs typeface="MS Gothic"/>
                        </a:rPr>
                        <a:t>用</a:t>
                      </a:r>
                      <a:r>
                        <a:rPr sz="900" spc="-140" dirty="0">
                          <a:latin typeface="MS Gothic"/>
                          <a:cs typeface="MS Gothic"/>
                        </a:rPr>
                        <a:t>保</a:t>
                      </a:r>
                      <a:r>
                        <a:rPr sz="900" spc="-130" dirty="0">
                          <a:latin typeface="MS Gothic"/>
                          <a:cs typeface="MS Gothic"/>
                        </a:rPr>
                        <a:t>険</a:t>
                      </a:r>
                      <a:r>
                        <a:rPr sz="900" spc="-120" dirty="0">
                          <a:latin typeface="MS Gothic"/>
                          <a:cs typeface="MS Gothic"/>
                        </a:rPr>
                        <a:t>領</a:t>
                      </a:r>
                      <a:r>
                        <a:rPr sz="900" spc="-130" dirty="0">
                          <a:latin typeface="MS Gothic"/>
                          <a:cs typeface="MS Gothic"/>
                        </a:rPr>
                        <a:t>収書</a:t>
                      </a:r>
                      <a:r>
                        <a:rPr sz="900" spc="10" dirty="0">
                          <a:latin typeface="MS Gothic"/>
                          <a:cs typeface="MS Gothic"/>
                        </a:rPr>
                        <a:t>等</a:t>
                      </a:r>
                      <a:endParaRPr sz="900">
                        <a:latin typeface="MS Gothic"/>
                        <a:cs typeface="MS Gothic"/>
                      </a:endParaRPr>
                    </a:p>
                  </a:txBody>
                  <a:tcPr marL="0" marR="0" marT="50165"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T w="28575">
                      <a:solidFill>
                        <a:srgbClr val="000000"/>
                      </a:solidFill>
                      <a:prstDash val="solid"/>
                    </a:lnT>
                    <a:lnB w="28575">
                      <a:solidFill>
                        <a:srgbClr val="000000"/>
                      </a:solidFill>
                      <a:prstDash val="solid"/>
                    </a:lnB>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7"/>
                  </a:ext>
                </a:extLst>
              </a:tr>
              <a:tr h="541020">
                <a:tc>
                  <a:txBody>
                    <a:bodyPr/>
                    <a:lstStyle/>
                    <a:p>
                      <a:pPr>
                        <a:lnSpc>
                          <a:spcPct val="100000"/>
                        </a:lnSpc>
                        <a:spcBef>
                          <a:spcPts val="5"/>
                        </a:spcBef>
                      </a:pPr>
                      <a:endParaRPr sz="900">
                        <a:latin typeface="Times New Roman"/>
                        <a:cs typeface="Times New Roman"/>
                      </a:endParaRPr>
                    </a:p>
                    <a:p>
                      <a:pPr marL="68580" marR="43180">
                        <a:lnSpc>
                          <a:spcPct val="107700"/>
                        </a:lnSpc>
                        <a:spcBef>
                          <a:spcPts val="5"/>
                        </a:spcBef>
                      </a:pPr>
                      <a:r>
                        <a:rPr sz="900" spc="-150" dirty="0">
                          <a:latin typeface="MS Gothic"/>
                          <a:cs typeface="MS Gothic"/>
                        </a:rPr>
                        <a:t>建</a:t>
                      </a:r>
                      <a:r>
                        <a:rPr sz="900" spc="-130" dirty="0">
                          <a:latin typeface="MS Gothic"/>
                          <a:cs typeface="MS Gothic"/>
                        </a:rPr>
                        <a:t>設</a:t>
                      </a:r>
                      <a:r>
                        <a:rPr sz="900" spc="-140" dirty="0">
                          <a:latin typeface="MS Gothic"/>
                          <a:cs typeface="MS Gothic"/>
                        </a:rPr>
                        <a:t>業</a:t>
                      </a:r>
                      <a:r>
                        <a:rPr sz="900" spc="-130" dirty="0">
                          <a:latin typeface="MS Gothic"/>
                          <a:cs typeface="MS Gothic"/>
                        </a:rPr>
                        <a:t>の</a:t>
                      </a:r>
                      <a:r>
                        <a:rPr sz="900" spc="-150" dirty="0">
                          <a:latin typeface="MS Gothic"/>
                          <a:cs typeface="MS Gothic"/>
                        </a:rPr>
                        <a:t>廃</a:t>
                      </a:r>
                      <a:r>
                        <a:rPr sz="900" spc="-195" dirty="0">
                          <a:latin typeface="MS Gothic"/>
                          <a:cs typeface="MS Gothic"/>
                        </a:rPr>
                        <a:t>業</a:t>
                      </a:r>
                      <a:r>
                        <a:rPr sz="900" spc="-140" dirty="0">
                          <a:latin typeface="MS Gothic"/>
                          <a:cs typeface="MS Gothic"/>
                        </a:rPr>
                        <a:t>（</a:t>
                      </a:r>
                      <a:r>
                        <a:rPr sz="900" spc="-130" dirty="0">
                          <a:latin typeface="MS Gothic"/>
                          <a:cs typeface="MS Gothic"/>
                        </a:rPr>
                        <a:t>全業</a:t>
                      </a:r>
                      <a:r>
                        <a:rPr sz="900" dirty="0">
                          <a:latin typeface="MS Gothic"/>
                          <a:cs typeface="MS Gothic"/>
                        </a:rPr>
                        <a:t>種 </a:t>
                      </a:r>
                      <a:r>
                        <a:rPr sz="900" spc="-140" dirty="0">
                          <a:latin typeface="MS Gothic"/>
                          <a:cs typeface="MS Gothic"/>
                        </a:rPr>
                        <a:t>の</a:t>
                      </a:r>
                      <a:r>
                        <a:rPr sz="900" spc="-120" dirty="0">
                          <a:latin typeface="MS Gothic"/>
                          <a:cs typeface="MS Gothic"/>
                        </a:rPr>
                        <a:t>廃</a:t>
                      </a:r>
                      <a:r>
                        <a:rPr sz="900" spc="-130" dirty="0">
                          <a:latin typeface="MS Gothic"/>
                          <a:cs typeface="MS Gothic"/>
                        </a:rPr>
                        <a:t>業</a:t>
                      </a:r>
                      <a:r>
                        <a:rPr sz="900" spc="-120" dirty="0">
                          <a:latin typeface="MS Gothic"/>
                          <a:cs typeface="MS Gothic"/>
                        </a:rPr>
                        <a:t>の</a:t>
                      </a:r>
                      <a:r>
                        <a:rPr sz="900" spc="-140" dirty="0">
                          <a:latin typeface="MS Gothic"/>
                          <a:cs typeface="MS Gothic"/>
                        </a:rPr>
                        <a:t>場</a:t>
                      </a:r>
                      <a:r>
                        <a:rPr sz="900" spc="-120" dirty="0">
                          <a:latin typeface="MS Gothic"/>
                          <a:cs typeface="MS Gothic"/>
                        </a:rPr>
                        <a:t>合</a:t>
                      </a:r>
                      <a:r>
                        <a:rPr sz="900" spc="10" dirty="0">
                          <a:latin typeface="MS Gothic"/>
                          <a:cs typeface="MS Gothic"/>
                        </a:rPr>
                        <a:t>）</a:t>
                      </a:r>
                      <a:endParaRPr sz="900">
                        <a:latin typeface="MS Gothic"/>
                        <a:cs typeface="MS Gothic"/>
                      </a:endParaRPr>
                    </a:p>
                  </a:txBody>
                  <a:tcPr marL="0" marR="0" marT="635"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a:lnSpc>
                          <a:spcPct val="100000"/>
                        </a:lnSpc>
                        <a:spcBef>
                          <a:spcPts val="40"/>
                        </a:spcBef>
                      </a:pPr>
                      <a:endParaRPr sz="1400">
                        <a:latin typeface="Times New Roman"/>
                        <a:cs typeface="Times New Roman"/>
                      </a:endParaRPr>
                    </a:p>
                    <a:p>
                      <a:pPr marL="67945">
                        <a:lnSpc>
                          <a:spcPct val="100000"/>
                        </a:lnSpc>
                      </a:pPr>
                      <a:r>
                        <a:rPr sz="1000" spc="-65" dirty="0">
                          <a:latin typeface="MS Gothic"/>
                          <a:cs typeface="MS Gothic"/>
                        </a:rPr>
                        <a:t>(1)</a:t>
                      </a:r>
                      <a:r>
                        <a:rPr sz="1000" spc="-130" dirty="0">
                          <a:latin typeface="MS Gothic"/>
                          <a:cs typeface="MS Gothic"/>
                        </a:rPr>
                        <a:t>廃業</a:t>
                      </a:r>
                      <a:r>
                        <a:rPr sz="1000" spc="5" dirty="0">
                          <a:latin typeface="MS Gothic"/>
                          <a:cs typeface="MS Gothic"/>
                        </a:rPr>
                        <a:t>届</a:t>
                      </a:r>
                      <a:endParaRPr sz="1000">
                        <a:latin typeface="MS Gothic"/>
                        <a:cs typeface="MS Gothic"/>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tcPr>
                </a:tc>
                <a:tc>
                  <a:txBody>
                    <a:bodyPr/>
                    <a:lstStyle/>
                    <a:p>
                      <a:pPr marL="68580" marR="55244">
                        <a:lnSpc>
                          <a:spcPct val="108600"/>
                        </a:lnSpc>
                        <a:spcBef>
                          <a:spcPts val="655"/>
                        </a:spcBef>
                      </a:pPr>
                      <a:r>
                        <a:rPr sz="800" spc="-125" dirty="0">
                          <a:latin typeface="MS Gothic"/>
                          <a:cs typeface="MS Gothic"/>
                        </a:rPr>
                        <a:t>○</a:t>
                      </a:r>
                      <a:r>
                        <a:rPr sz="800" spc="-114" dirty="0">
                          <a:latin typeface="MS Gothic"/>
                          <a:cs typeface="MS Gothic"/>
                        </a:rPr>
                        <a:t>廃</a:t>
                      </a:r>
                      <a:r>
                        <a:rPr sz="800" spc="-125" dirty="0">
                          <a:latin typeface="MS Gothic"/>
                          <a:cs typeface="MS Gothic"/>
                        </a:rPr>
                        <a:t>業の</a:t>
                      </a:r>
                      <a:r>
                        <a:rPr sz="800" spc="-114" dirty="0">
                          <a:latin typeface="MS Gothic"/>
                          <a:cs typeface="MS Gothic"/>
                        </a:rPr>
                        <a:t>理由</a:t>
                      </a:r>
                      <a:r>
                        <a:rPr sz="800" spc="-125" dirty="0">
                          <a:latin typeface="MS Gothic"/>
                          <a:cs typeface="MS Gothic"/>
                        </a:rPr>
                        <a:t>が</a:t>
                      </a:r>
                      <a:r>
                        <a:rPr sz="800" spc="-114" dirty="0">
                          <a:latin typeface="MS Gothic"/>
                          <a:cs typeface="MS Gothic"/>
                        </a:rPr>
                        <a:t>５</a:t>
                      </a:r>
                      <a:r>
                        <a:rPr sz="800" spc="-125" dirty="0">
                          <a:latin typeface="MS Gothic"/>
                          <a:cs typeface="MS Gothic"/>
                        </a:rPr>
                        <a:t>の</a:t>
                      </a:r>
                      <a:r>
                        <a:rPr sz="800" spc="-110" dirty="0">
                          <a:latin typeface="MS Gothic"/>
                          <a:cs typeface="MS Gothic"/>
                        </a:rPr>
                        <a:t>「</a:t>
                      </a:r>
                      <a:r>
                        <a:rPr sz="800" spc="-125" dirty="0">
                          <a:latin typeface="MS Gothic"/>
                          <a:cs typeface="MS Gothic"/>
                        </a:rPr>
                        <a:t>許</a:t>
                      </a:r>
                      <a:r>
                        <a:rPr sz="800" spc="-114" dirty="0">
                          <a:latin typeface="MS Gothic"/>
                          <a:cs typeface="MS Gothic"/>
                        </a:rPr>
                        <a:t>可</a:t>
                      </a:r>
                      <a:r>
                        <a:rPr sz="800" spc="-125" dirty="0">
                          <a:latin typeface="MS Gothic"/>
                          <a:cs typeface="MS Gothic"/>
                        </a:rPr>
                        <a:t>を</a:t>
                      </a:r>
                      <a:r>
                        <a:rPr sz="800" spc="-114" dirty="0">
                          <a:latin typeface="MS Gothic"/>
                          <a:cs typeface="MS Gothic"/>
                        </a:rPr>
                        <a:t>受け</a:t>
                      </a:r>
                      <a:r>
                        <a:rPr sz="800" spc="-125" dirty="0">
                          <a:latin typeface="MS Gothic"/>
                          <a:cs typeface="MS Gothic"/>
                        </a:rPr>
                        <a:t>た</a:t>
                      </a:r>
                      <a:r>
                        <a:rPr sz="800" spc="-110" dirty="0">
                          <a:latin typeface="MS Gothic"/>
                          <a:cs typeface="MS Gothic"/>
                        </a:rPr>
                        <a:t>建</a:t>
                      </a:r>
                      <a:r>
                        <a:rPr sz="800" spc="-125" dirty="0">
                          <a:latin typeface="MS Gothic"/>
                          <a:cs typeface="MS Gothic"/>
                        </a:rPr>
                        <a:t>設</a:t>
                      </a:r>
                      <a:r>
                        <a:rPr sz="800" spc="-114" dirty="0">
                          <a:latin typeface="MS Gothic"/>
                          <a:cs typeface="MS Gothic"/>
                        </a:rPr>
                        <a:t>業</a:t>
                      </a:r>
                      <a:r>
                        <a:rPr sz="800" spc="-125" dirty="0">
                          <a:latin typeface="MS Gothic"/>
                          <a:cs typeface="MS Gothic"/>
                        </a:rPr>
                        <a:t>を廃止</a:t>
                      </a:r>
                      <a:r>
                        <a:rPr sz="800" spc="-110" dirty="0">
                          <a:latin typeface="MS Gothic"/>
                          <a:cs typeface="MS Gothic"/>
                        </a:rPr>
                        <a:t>し</a:t>
                      </a:r>
                      <a:r>
                        <a:rPr sz="800" spc="-125" dirty="0">
                          <a:latin typeface="MS Gothic"/>
                          <a:cs typeface="MS Gothic"/>
                        </a:rPr>
                        <a:t>た</a:t>
                      </a:r>
                      <a:r>
                        <a:rPr sz="800" spc="-114" dirty="0">
                          <a:latin typeface="MS Gothic"/>
                          <a:cs typeface="MS Gothic"/>
                        </a:rPr>
                        <a:t>た</a:t>
                      </a:r>
                      <a:r>
                        <a:rPr sz="800" spc="-125" dirty="0">
                          <a:latin typeface="MS Gothic"/>
                          <a:cs typeface="MS Gothic"/>
                        </a:rPr>
                        <a:t>め</a:t>
                      </a:r>
                      <a:r>
                        <a:rPr sz="800" spc="-110" dirty="0">
                          <a:latin typeface="MS Gothic"/>
                          <a:cs typeface="MS Gothic"/>
                        </a:rPr>
                        <a:t>の</a:t>
                      </a:r>
                      <a:r>
                        <a:rPr sz="800" dirty="0">
                          <a:latin typeface="MS Gothic"/>
                          <a:cs typeface="MS Gothic"/>
                        </a:rPr>
                        <a:t>場 </a:t>
                      </a:r>
                      <a:r>
                        <a:rPr sz="800" spc="-135" dirty="0">
                          <a:latin typeface="MS Gothic"/>
                          <a:cs typeface="MS Gothic"/>
                        </a:rPr>
                        <a:t>合</a:t>
                      </a:r>
                      <a:r>
                        <a:rPr sz="800" spc="-125" dirty="0">
                          <a:latin typeface="MS Gothic"/>
                          <a:cs typeface="MS Gothic"/>
                        </a:rPr>
                        <a:t>」は、</a:t>
                      </a:r>
                      <a:r>
                        <a:rPr sz="800" spc="-135" dirty="0">
                          <a:latin typeface="MS Gothic"/>
                          <a:cs typeface="MS Gothic"/>
                        </a:rPr>
                        <a:t>窓</a:t>
                      </a:r>
                      <a:r>
                        <a:rPr sz="800" spc="-120" dirty="0">
                          <a:latin typeface="MS Gothic"/>
                          <a:cs typeface="MS Gothic"/>
                        </a:rPr>
                        <a:t>口</a:t>
                      </a:r>
                      <a:r>
                        <a:rPr sz="800" spc="-135" dirty="0">
                          <a:latin typeface="MS Gothic"/>
                          <a:cs typeface="MS Gothic"/>
                        </a:rPr>
                        <a:t>手</a:t>
                      </a:r>
                      <a:r>
                        <a:rPr sz="800" spc="-120" dirty="0">
                          <a:latin typeface="MS Gothic"/>
                          <a:cs typeface="MS Gothic"/>
                        </a:rPr>
                        <a:t>続</a:t>
                      </a:r>
                      <a:r>
                        <a:rPr sz="800" spc="-125" dirty="0">
                          <a:latin typeface="MS Gothic"/>
                          <a:cs typeface="MS Gothic"/>
                        </a:rPr>
                        <a:t>者</a:t>
                      </a:r>
                      <a:r>
                        <a:rPr sz="800" spc="-135" dirty="0">
                          <a:latin typeface="MS Gothic"/>
                          <a:cs typeface="MS Gothic"/>
                        </a:rPr>
                        <a:t>の</a:t>
                      </a:r>
                      <a:r>
                        <a:rPr sz="800" spc="-120" dirty="0">
                          <a:latin typeface="MS Gothic"/>
                          <a:cs typeface="MS Gothic"/>
                        </a:rPr>
                        <a:t>運</a:t>
                      </a:r>
                      <a:r>
                        <a:rPr sz="800" spc="-135" dirty="0">
                          <a:latin typeface="MS Gothic"/>
                          <a:cs typeface="MS Gothic"/>
                        </a:rPr>
                        <a:t>転</a:t>
                      </a:r>
                      <a:r>
                        <a:rPr sz="800" spc="-120" dirty="0">
                          <a:latin typeface="MS Gothic"/>
                          <a:cs typeface="MS Gothic"/>
                        </a:rPr>
                        <a:t>免</a:t>
                      </a:r>
                      <a:r>
                        <a:rPr sz="800" spc="-135" dirty="0">
                          <a:latin typeface="MS Gothic"/>
                          <a:cs typeface="MS Gothic"/>
                        </a:rPr>
                        <a:t>許</a:t>
                      </a:r>
                      <a:r>
                        <a:rPr sz="800" spc="-120" dirty="0">
                          <a:latin typeface="MS Gothic"/>
                          <a:cs typeface="MS Gothic"/>
                        </a:rPr>
                        <a:t>証</a:t>
                      </a:r>
                      <a:r>
                        <a:rPr sz="800" spc="-125" dirty="0">
                          <a:latin typeface="MS Gothic"/>
                          <a:cs typeface="MS Gothic"/>
                        </a:rPr>
                        <a:t>等</a:t>
                      </a:r>
                      <a:r>
                        <a:rPr sz="800" spc="-135" dirty="0">
                          <a:latin typeface="MS Gothic"/>
                          <a:cs typeface="MS Gothic"/>
                        </a:rPr>
                        <a:t>の</a:t>
                      </a:r>
                      <a:r>
                        <a:rPr sz="800" spc="-120" dirty="0">
                          <a:latin typeface="MS Gothic"/>
                          <a:cs typeface="MS Gothic"/>
                        </a:rPr>
                        <a:t>身</a:t>
                      </a:r>
                      <a:r>
                        <a:rPr sz="800" spc="-135" dirty="0">
                          <a:latin typeface="MS Gothic"/>
                          <a:cs typeface="MS Gothic"/>
                        </a:rPr>
                        <a:t>分証</a:t>
                      </a:r>
                      <a:r>
                        <a:rPr sz="800" spc="-120" dirty="0">
                          <a:latin typeface="MS Gothic"/>
                          <a:cs typeface="MS Gothic"/>
                        </a:rPr>
                        <a:t>明</a:t>
                      </a:r>
                      <a:r>
                        <a:rPr sz="800" spc="-135" dirty="0">
                          <a:latin typeface="MS Gothic"/>
                          <a:cs typeface="MS Gothic"/>
                        </a:rPr>
                        <a:t>書</a:t>
                      </a:r>
                      <a:r>
                        <a:rPr sz="800" spc="-125" dirty="0">
                          <a:latin typeface="MS Gothic"/>
                          <a:cs typeface="MS Gothic"/>
                        </a:rPr>
                        <a:t>の</a:t>
                      </a:r>
                      <a:r>
                        <a:rPr sz="800" spc="-120" dirty="0">
                          <a:latin typeface="MS Gothic"/>
                          <a:cs typeface="MS Gothic"/>
                        </a:rPr>
                        <a:t>提</a:t>
                      </a:r>
                      <a:r>
                        <a:rPr sz="800" spc="15" dirty="0">
                          <a:latin typeface="MS Gothic"/>
                          <a:cs typeface="MS Gothic"/>
                        </a:rPr>
                        <a:t>示</a:t>
                      </a:r>
                      <a:endParaRPr sz="800">
                        <a:latin typeface="MS Gothic"/>
                        <a:cs typeface="MS Gothic"/>
                      </a:endParaRPr>
                    </a:p>
                    <a:p>
                      <a:pPr marL="68580" marR="12065">
                        <a:lnSpc>
                          <a:spcPct val="100000"/>
                        </a:lnSpc>
                        <a:spcBef>
                          <a:spcPts val="70"/>
                        </a:spcBef>
                      </a:pPr>
                      <a:r>
                        <a:rPr sz="800" spc="-135" dirty="0">
                          <a:latin typeface="MS Gothic"/>
                          <a:cs typeface="MS Gothic"/>
                        </a:rPr>
                        <a:t>※</a:t>
                      </a:r>
                      <a:r>
                        <a:rPr sz="800" spc="-125" dirty="0">
                          <a:latin typeface="MS Gothic"/>
                          <a:cs typeface="MS Gothic"/>
                        </a:rPr>
                        <a:t>建設業</a:t>
                      </a:r>
                      <a:r>
                        <a:rPr sz="800" spc="-135" dirty="0">
                          <a:latin typeface="MS Gothic"/>
                          <a:cs typeface="MS Gothic"/>
                        </a:rPr>
                        <a:t>を</a:t>
                      </a:r>
                      <a:r>
                        <a:rPr sz="800" spc="-120" dirty="0">
                          <a:latin typeface="MS Gothic"/>
                          <a:cs typeface="MS Gothic"/>
                        </a:rPr>
                        <a:t>休</a:t>
                      </a:r>
                      <a:r>
                        <a:rPr sz="800" spc="-135" dirty="0">
                          <a:latin typeface="MS Gothic"/>
                          <a:cs typeface="MS Gothic"/>
                        </a:rPr>
                        <a:t>業</a:t>
                      </a:r>
                      <a:r>
                        <a:rPr sz="800" spc="-120" dirty="0">
                          <a:latin typeface="MS Gothic"/>
                          <a:cs typeface="MS Gothic"/>
                        </a:rPr>
                        <a:t>す</a:t>
                      </a:r>
                      <a:r>
                        <a:rPr sz="800" spc="-125" dirty="0">
                          <a:latin typeface="MS Gothic"/>
                          <a:cs typeface="MS Gothic"/>
                        </a:rPr>
                        <a:t>る</a:t>
                      </a:r>
                      <a:r>
                        <a:rPr sz="800" spc="-135" dirty="0">
                          <a:latin typeface="MS Gothic"/>
                          <a:cs typeface="MS Gothic"/>
                        </a:rPr>
                        <a:t>場</a:t>
                      </a:r>
                      <a:r>
                        <a:rPr sz="800" spc="-120" dirty="0">
                          <a:latin typeface="MS Gothic"/>
                          <a:cs typeface="MS Gothic"/>
                        </a:rPr>
                        <a:t>合</a:t>
                      </a:r>
                      <a:r>
                        <a:rPr sz="800" spc="-135" dirty="0">
                          <a:latin typeface="MS Gothic"/>
                          <a:cs typeface="MS Gothic"/>
                        </a:rPr>
                        <a:t>も</a:t>
                      </a:r>
                      <a:r>
                        <a:rPr sz="800" spc="-120" dirty="0">
                          <a:latin typeface="MS Gothic"/>
                          <a:cs typeface="MS Gothic"/>
                        </a:rPr>
                        <a:t>、</a:t>
                      </a:r>
                      <a:r>
                        <a:rPr sz="800" spc="-135" dirty="0">
                          <a:latin typeface="MS Gothic"/>
                          <a:cs typeface="MS Gothic"/>
                        </a:rPr>
                        <a:t>廃</a:t>
                      </a:r>
                      <a:r>
                        <a:rPr sz="800" spc="-120" dirty="0">
                          <a:latin typeface="MS Gothic"/>
                          <a:cs typeface="MS Gothic"/>
                        </a:rPr>
                        <a:t>業</a:t>
                      </a:r>
                      <a:r>
                        <a:rPr sz="800" spc="-125" dirty="0">
                          <a:latin typeface="MS Gothic"/>
                          <a:cs typeface="MS Gothic"/>
                        </a:rPr>
                        <a:t>と</a:t>
                      </a:r>
                      <a:r>
                        <a:rPr sz="800" spc="-135" dirty="0">
                          <a:latin typeface="MS Gothic"/>
                          <a:cs typeface="MS Gothic"/>
                        </a:rPr>
                        <a:t>な</a:t>
                      </a:r>
                      <a:r>
                        <a:rPr sz="800" spc="15" dirty="0">
                          <a:latin typeface="MS Gothic"/>
                          <a:cs typeface="MS Gothic"/>
                        </a:rPr>
                        <a:t>る</a:t>
                      </a:r>
                      <a:endParaRPr sz="800">
                        <a:latin typeface="MS Gothic"/>
                        <a:cs typeface="MS Gothic"/>
                      </a:endParaRPr>
                    </a:p>
                  </a:txBody>
                  <a:tcPr marL="0" marR="0" marT="83185" marB="0">
                    <a:lnL w="6350">
                      <a:solidFill>
                        <a:srgbClr val="000000"/>
                      </a:solidFill>
                      <a:prstDash val="solid"/>
                    </a:lnL>
                    <a:lnR w="28575">
                      <a:solidFill>
                        <a:srgbClr val="000000"/>
                      </a:solidFill>
                      <a:prstDash val="solid"/>
                    </a:lnR>
                    <a:lnT w="6350">
                      <a:solidFill>
                        <a:srgbClr val="000000"/>
                      </a:solidFill>
                      <a:prstDash val="solid"/>
                    </a:lnT>
                    <a:lnB w="6350">
                      <a:solidFill>
                        <a:srgbClr val="000000"/>
                      </a:solidFill>
                      <a:prstDash val="solid"/>
                    </a:lnB>
                  </a:tcPr>
                </a:tc>
                <a:tc vMerge="1">
                  <a:txBody>
                    <a:bodyPr/>
                    <a:lstStyle/>
                    <a:p>
                      <a:endParaRPr/>
                    </a:p>
                  </a:txBody>
                  <a:tcPr marL="0" marR="0" marT="0" marB="0">
                    <a:lnT w="28575">
                      <a:solidFill>
                        <a:srgbClr val="000000"/>
                      </a:solidFill>
                      <a:prstDash val="solid"/>
                    </a:lnT>
                    <a:lnB w="28575">
                      <a:solidFill>
                        <a:srgbClr val="000000"/>
                      </a:solidFill>
                      <a:prstDash val="solid"/>
                    </a:lnB>
                  </a:tcPr>
                </a:tc>
                <a:tc rowSpan="2">
                  <a:txBody>
                    <a:bodyPr/>
                    <a:lstStyle/>
                    <a:p>
                      <a:pPr>
                        <a:lnSpc>
                          <a:spcPct val="100000"/>
                        </a:lnSpc>
                      </a:pPr>
                      <a:endParaRPr sz="1000">
                        <a:latin typeface="Times New Roman"/>
                        <a:cs typeface="Times New Roman"/>
                      </a:endParaRPr>
                    </a:p>
                    <a:p>
                      <a:pPr>
                        <a:lnSpc>
                          <a:spcPct val="100000"/>
                        </a:lnSpc>
                        <a:spcBef>
                          <a:spcPts val="20"/>
                        </a:spcBef>
                      </a:pPr>
                      <a:endParaRPr sz="1250">
                        <a:latin typeface="Times New Roman"/>
                        <a:cs typeface="Times New Roman"/>
                      </a:endParaRPr>
                    </a:p>
                    <a:p>
                      <a:pPr marR="44450" algn="just">
                        <a:lnSpc>
                          <a:spcPct val="108000"/>
                        </a:lnSpc>
                        <a:spcBef>
                          <a:spcPts val="5"/>
                        </a:spcBef>
                      </a:pPr>
                      <a:r>
                        <a:rPr sz="1000" spc="-114" dirty="0">
                          <a:latin typeface="MS Gothic"/>
                          <a:cs typeface="MS Gothic"/>
                        </a:rPr>
                        <a:t>事</a:t>
                      </a:r>
                      <a:r>
                        <a:rPr sz="1000" spc="-105" dirty="0">
                          <a:latin typeface="MS Gothic"/>
                          <a:cs typeface="MS Gothic"/>
                        </a:rPr>
                        <a:t>実が発生</a:t>
                      </a:r>
                      <a:r>
                        <a:rPr sz="1000" spc="-114" dirty="0">
                          <a:latin typeface="MS Gothic"/>
                          <a:cs typeface="MS Gothic"/>
                        </a:rPr>
                        <a:t>し</a:t>
                      </a:r>
                      <a:r>
                        <a:rPr sz="1000" dirty="0">
                          <a:latin typeface="MS Gothic"/>
                          <a:cs typeface="MS Gothic"/>
                        </a:rPr>
                        <a:t>た </a:t>
                      </a:r>
                      <a:r>
                        <a:rPr sz="1000" spc="-114" dirty="0">
                          <a:latin typeface="MS Gothic"/>
                          <a:cs typeface="MS Gothic"/>
                        </a:rPr>
                        <a:t>時</a:t>
                      </a:r>
                      <a:r>
                        <a:rPr sz="1000" spc="-105" dirty="0">
                          <a:latin typeface="MS Gothic"/>
                          <a:cs typeface="MS Gothic"/>
                        </a:rPr>
                        <a:t>から３０</a:t>
                      </a:r>
                      <a:r>
                        <a:rPr sz="1000" spc="-114" dirty="0">
                          <a:latin typeface="MS Gothic"/>
                          <a:cs typeface="MS Gothic"/>
                        </a:rPr>
                        <a:t>日</a:t>
                      </a:r>
                      <a:r>
                        <a:rPr sz="1000" dirty="0">
                          <a:latin typeface="MS Gothic"/>
                          <a:cs typeface="MS Gothic"/>
                        </a:rPr>
                        <a:t>以 </a:t>
                      </a:r>
                      <a:r>
                        <a:rPr sz="1000" spc="5" dirty="0">
                          <a:latin typeface="MS Gothic"/>
                          <a:cs typeface="MS Gothic"/>
                        </a:rPr>
                        <a:t>内</a:t>
                      </a:r>
                      <a:endParaRPr sz="1000">
                        <a:latin typeface="MS Gothic"/>
                        <a:cs typeface="MS Gothic"/>
                      </a:endParaRPr>
                    </a:p>
                    <a:p>
                      <a:pPr marL="173355">
                        <a:lnSpc>
                          <a:spcPct val="100000"/>
                        </a:lnSpc>
                        <a:spcBef>
                          <a:spcPts val="95"/>
                        </a:spcBef>
                      </a:pPr>
                      <a:r>
                        <a:rPr sz="1000" spc="-130" dirty="0">
                          <a:latin typeface="MS Gothic"/>
                          <a:cs typeface="MS Gothic"/>
                        </a:rPr>
                        <a:t>（２部</a:t>
                      </a:r>
                      <a:r>
                        <a:rPr sz="1000" spc="5" dirty="0">
                          <a:latin typeface="MS Gothic"/>
                          <a:cs typeface="MS Gothic"/>
                        </a:rPr>
                        <a:t>）</a:t>
                      </a:r>
                      <a:endParaRPr sz="1000">
                        <a:latin typeface="MS Gothic"/>
                        <a:cs typeface="MS Gothic"/>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8"/>
                  </a:ext>
                </a:extLst>
              </a:tr>
              <a:tr h="782574">
                <a:tc>
                  <a:txBody>
                    <a:bodyPr/>
                    <a:lstStyle/>
                    <a:p>
                      <a:pPr>
                        <a:lnSpc>
                          <a:spcPct val="100000"/>
                        </a:lnSpc>
                      </a:pPr>
                      <a:endParaRPr sz="1000">
                        <a:latin typeface="Times New Roman"/>
                        <a:cs typeface="Times New Roman"/>
                      </a:endParaRPr>
                    </a:p>
                    <a:p>
                      <a:pPr marL="67945" marR="22860">
                        <a:lnSpc>
                          <a:spcPct val="108000"/>
                        </a:lnSpc>
                        <a:spcBef>
                          <a:spcPts val="630"/>
                        </a:spcBef>
                      </a:pPr>
                      <a:r>
                        <a:rPr sz="1000" spc="-130" dirty="0">
                          <a:latin typeface="MS Gothic"/>
                          <a:cs typeface="MS Gothic"/>
                        </a:rPr>
                        <a:t>建設業の廃</a:t>
                      </a:r>
                      <a:r>
                        <a:rPr sz="1000" spc="-310" dirty="0">
                          <a:latin typeface="MS Gothic"/>
                          <a:cs typeface="MS Gothic"/>
                        </a:rPr>
                        <a:t>業</a:t>
                      </a:r>
                      <a:r>
                        <a:rPr sz="1000" spc="-130" dirty="0">
                          <a:latin typeface="MS Gothic"/>
                          <a:cs typeface="MS Gothic"/>
                        </a:rPr>
                        <a:t>（一</a:t>
                      </a:r>
                      <a:r>
                        <a:rPr sz="1000" spc="5" dirty="0">
                          <a:latin typeface="MS Gothic"/>
                          <a:cs typeface="MS Gothic"/>
                        </a:rPr>
                        <a:t>部 </a:t>
                      </a:r>
                      <a:r>
                        <a:rPr sz="1000" spc="-135" dirty="0">
                          <a:latin typeface="MS Gothic"/>
                          <a:cs typeface="MS Gothic"/>
                        </a:rPr>
                        <a:t>業種の廃業</a:t>
                      </a:r>
                      <a:r>
                        <a:rPr sz="1000" spc="-145" dirty="0">
                          <a:latin typeface="MS Gothic"/>
                          <a:cs typeface="MS Gothic"/>
                        </a:rPr>
                        <a:t>の</a:t>
                      </a:r>
                      <a:r>
                        <a:rPr sz="1000" spc="-125" dirty="0">
                          <a:latin typeface="MS Gothic"/>
                          <a:cs typeface="MS Gothic"/>
                        </a:rPr>
                        <a:t>場</a:t>
                      </a:r>
                      <a:r>
                        <a:rPr sz="1000" spc="-145" dirty="0">
                          <a:latin typeface="MS Gothic"/>
                          <a:cs typeface="MS Gothic"/>
                        </a:rPr>
                        <a:t>合</a:t>
                      </a:r>
                      <a:r>
                        <a:rPr sz="1000" dirty="0">
                          <a:latin typeface="MS Gothic"/>
                          <a:cs typeface="MS Gothic"/>
                        </a:rPr>
                        <a:t>）</a:t>
                      </a:r>
                      <a:endParaRPr sz="1000">
                        <a:latin typeface="MS Gothic"/>
                        <a:cs typeface="MS Gothic"/>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53975">
                      <a:solidFill>
                        <a:srgbClr val="000000"/>
                      </a:solidFill>
                      <a:prstDash val="solid"/>
                    </a:lnB>
                  </a:tcPr>
                </a:tc>
                <a:tc>
                  <a:txBody>
                    <a:bodyPr/>
                    <a:lstStyle/>
                    <a:p>
                      <a:pPr>
                        <a:lnSpc>
                          <a:spcPct val="100000"/>
                        </a:lnSpc>
                        <a:spcBef>
                          <a:spcPts val="40"/>
                        </a:spcBef>
                      </a:pPr>
                      <a:endParaRPr sz="950">
                        <a:latin typeface="Times New Roman"/>
                        <a:cs typeface="Times New Roman"/>
                      </a:endParaRPr>
                    </a:p>
                    <a:p>
                      <a:pPr marL="67945" marR="717550">
                        <a:lnSpc>
                          <a:spcPct val="108000"/>
                        </a:lnSpc>
                        <a:spcBef>
                          <a:spcPts val="5"/>
                        </a:spcBef>
                      </a:pPr>
                      <a:r>
                        <a:rPr sz="1000" spc="-75" dirty="0">
                          <a:latin typeface="MS Gothic"/>
                          <a:cs typeface="MS Gothic"/>
                        </a:rPr>
                        <a:t>(</a:t>
                      </a:r>
                      <a:r>
                        <a:rPr sz="1000" spc="-65" dirty="0">
                          <a:latin typeface="MS Gothic"/>
                          <a:cs typeface="MS Gothic"/>
                        </a:rPr>
                        <a:t>1</a:t>
                      </a:r>
                      <a:r>
                        <a:rPr sz="1000" dirty="0">
                          <a:latin typeface="MS Gothic"/>
                          <a:cs typeface="MS Gothic"/>
                        </a:rPr>
                        <a:t>)</a:t>
                      </a:r>
                      <a:r>
                        <a:rPr sz="1000" spc="-270" dirty="0">
                          <a:latin typeface="MS Gothic"/>
                          <a:cs typeface="MS Gothic"/>
                        </a:rPr>
                        <a:t> </a:t>
                      </a:r>
                      <a:r>
                        <a:rPr sz="1000" spc="-145" dirty="0">
                          <a:latin typeface="MS Gothic"/>
                          <a:cs typeface="MS Gothic"/>
                        </a:rPr>
                        <a:t>変</a:t>
                      </a:r>
                      <a:r>
                        <a:rPr sz="1000" spc="-125" dirty="0">
                          <a:latin typeface="MS Gothic"/>
                          <a:cs typeface="MS Gothic"/>
                        </a:rPr>
                        <a:t>更</a:t>
                      </a:r>
                      <a:r>
                        <a:rPr sz="1000" spc="-145" dirty="0">
                          <a:latin typeface="MS Gothic"/>
                          <a:cs typeface="MS Gothic"/>
                        </a:rPr>
                        <a:t>届</a:t>
                      </a:r>
                      <a:r>
                        <a:rPr sz="1000" spc="-135" dirty="0">
                          <a:latin typeface="MS Gothic"/>
                          <a:cs typeface="MS Gothic"/>
                        </a:rPr>
                        <a:t>出</a:t>
                      </a:r>
                      <a:r>
                        <a:rPr sz="1000" dirty="0">
                          <a:latin typeface="MS Gothic"/>
                          <a:cs typeface="MS Gothic"/>
                        </a:rPr>
                        <a:t>書  </a:t>
                      </a:r>
                      <a:r>
                        <a:rPr sz="1000" spc="-65" dirty="0">
                          <a:latin typeface="MS Gothic"/>
                          <a:cs typeface="MS Gothic"/>
                        </a:rPr>
                        <a:t>(2)</a:t>
                      </a:r>
                      <a:r>
                        <a:rPr sz="1000" spc="-130" dirty="0">
                          <a:latin typeface="MS Gothic"/>
                          <a:cs typeface="MS Gothic"/>
                        </a:rPr>
                        <a:t>廃業</a:t>
                      </a:r>
                      <a:r>
                        <a:rPr sz="1000" spc="5" dirty="0">
                          <a:latin typeface="MS Gothic"/>
                          <a:cs typeface="MS Gothic"/>
                        </a:rPr>
                        <a:t>届</a:t>
                      </a:r>
                      <a:endParaRPr sz="1000">
                        <a:latin typeface="MS Gothic"/>
                        <a:cs typeface="MS Gothic"/>
                      </a:endParaRPr>
                    </a:p>
                    <a:p>
                      <a:pPr marL="67945">
                        <a:lnSpc>
                          <a:spcPct val="100000"/>
                        </a:lnSpc>
                        <a:spcBef>
                          <a:spcPts val="95"/>
                        </a:spcBef>
                      </a:pPr>
                      <a:r>
                        <a:rPr sz="1000" spc="-75" dirty="0">
                          <a:latin typeface="MS Gothic"/>
                          <a:cs typeface="MS Gothic"/>
                        </a:rPr>
                        <a:t>(</a:t>
                      </a:r>
                      <a:r>
                        <a:rPr sz="1000" spc="-65" dirty="0">
                          <a:latin typeface="MS Gothic"/>
                          <a:cs typeface="MS Gothic"/>
                        </a:rPr>
                        <a:t>3)</a:t>
                      </a:r>
                      <a:r>
                        <a:rPr sz="1000" spc="-135" dirty="0">
                          <a:latin typeface="MS Gothic"/>
                          <a:cs typeface="MS Gothic"/>
                        </a:rPr>
                        <a:t>届出</a:t>
                      </a:r>
                      <a:r>
                        <a:rPr sz="1000" dirty="0">
                          <a:latin typeface="MS Gothic"/>
                          <a:cs typeface="MS Gothic"/>
                        </a:rPr>
                        <a:t>書</a:t>
                      </a:r>
                      <a:endParaRPr sz="1000">
                        <a:latin typeface="MS Gothic"/>
                        <a:cs typeface="MS Gothic"/>
                      </a:endParaRPr>
                    </a:p>
                  </a:txBody>
                  <a:tcPr marL="0" marR="0" marT="5080" marB="0">
                    <a:lnL w="6350">
                      <a:solidFill>
                        <a:srgbClr val="000000"/>
                      </a:solidFill>
                      <a:prstDash val="solid"/>
                    </a:lnL>
                    <a:lnR w="6350">
                      <a:solidFill>
                        <a:srgbClr val="000000"/>
                      </a:solidFill>
                      <a:prstDash val="solid"/>
                    </a:lnR>
                    <a:lnT w="6350">
                      <a:solidFill>
                        <a:srgbClr val="000000"/>
                      </a:solidFill>
                      <a:prstDash val="solid"/>
                    </a:lnT>
                    <a:lnB w="53975">
                      <a:solidFill>
                        <a:srgbClr val="000000"/>
                      </a:solidFill>
                      <a:prstDash val="solid"/>
                    </a:lnB>
                  </a:tcPr>
                </a:tc>
                <a:tc>
                  <a:txBody>
                    <a:bodyPr/>
                    <a:lstStyle/>
                    <a:p>
                      <a:pPr marR="12065">
                        <a:lnSpc>
                          <a:spcPct val="100000"/>
                        </a:lnSpc>
                      </a:pPr>
                      <a:endParaRPr sz="800">
                        <a:latin typeface="Times New Roman"/>
                        <a:cs typeface="Times New Roman"/>
                      </a:endParaRPr>
                    </a:p>
                    <a:p>
                      <a:pPr marR="12065">
                        <a:lnSpc>
                          <a:spcPct val="100000"/>
                        </a:lnSpc>
                        <a:spcBef>
                          <a:spcPts val="25"/>
                        </a:spcBef>
                      </a:pPr>
                      <a:endParaRPr sz="950">
                        <a:latin typeface="Times New Roman"/>
                        <a:cs typeface="Times New Roman"/>
                      </a:endParaRPr>
                    </a:p>
                    <a:p>
                      <a:pPr marL="240665" marR="55244" indent="-87630">
                        <a:lnSpc>
                          <a:spcPct val="108900"/>
                        </a:lnSpc>
                        <a:spcBef>
                          <a:spcPts val="5"/>
                        </a:spcBef>
                      </a:pPr>
                      <a:r>
                        <a:rPr sz="800" spc="-140" dirty="0">
                          <a:latin typeface="MS Gothic"/>
                          <a:cs typeface="MS Gothic"/>
                        </a:rPr>
                        <a:t>※一部</a:t>
                      </a:r>
                      <a:r>
                        <a:rPr sz="800" spc="-150" dirty="0">
                          <a:latin typeface="MS Gothic"/>
                          <a:cs typeface="MS Gothic"/>
                        </a:rPr>
                        <a:t>業</a:t>
                      </a:r>
                      <a:r>
                        <a:rPr sz="800" spc="-135" dirty="0">
                          <a:latin typeface="MS Gothic"/>
                          <a:cs typeface="MS Gothic"/>
                        </a:rPr>
                        <a:t>種</a:t>
                      </a:r>
                      <a:r>
                        <a:rPr sz="800" spc="-150" dirty="0">
                          <a:latin typeface="MS Gothic"/>
                          <a:cs typeface="MS Gothic"/>
                        </a:rPr>
                        <a:t>の</a:t>
                      </a:r>
                      <a:r>
                        <a:rPr sz="800" spc="-135" dirty="0">
                          <a:latin typeface="MS Gothic"/>
                          <a:cs typeface="MS Gothic"/>
                        </a:rPr>
                        <a:t>廃</a:t>
                      </a:r>
                      <a:r>
                        <a:rPr sz="800" spc="-140" dirty="0">
                          <a:latin typeface="MS Gothic"/>
                          <a:cs typeface="MS Gothic"/>
                        </a:rPr>
                        <a:t>業</a:t>
                      </a:r>
                      <a:r>
                        <a:rPr sz="800" spc="-150" dirty="0">
                          <a:latin typeface="MS Gothic"/>
                          <a:cs typeface="MS Gothic"/>
                        </a:rPr>
                        <a:t>の</a:t>
                      </a:r>
                      <a:r>
                        <a:rPr sz="800" spc="-135" dirty="0">
                          <a:latin typeface="MS Gothic"/>
                          <a:cs typeface="MS Gothic"/>
                        </a:rPr>
                        <a:t>場</a:t>
                      </a:r>
                      <a:r>
                        <a:rPr sz="800" spc="-150" dirty="0">
                          <a:latin typeface="MS Gothic"/>
                          <a:cs typeface="MS Gothic"/>
                        </a:rPr>
                        <a:t>合</a:t>
                      </a:r>
                      <a:r>
                        <a:rPr sz="800" spc="-140" dirty="0">
                          <a:latin typeface="MS Gothic"/>
                          <a:cs typeface="MS Gothic"/>
                        </a:rPr>
                        <a:t>は</a:t>
                      </a:r>
                      <a:r>
                        <a:rPr sz="800" spc="-175" dirty="0">
                          <a:latin typeface="MS Gothic"/>
                          <a:cs typeface="MS Gothic"/>
                        </a:rPr>
                        <a:t>、</a:t>
                      </a:r>
                      <a:r>
                        <a:rPr sz="800" spc="-150" dirty="0">
                          <a:latin typeface="MS Gothic"/>
                          <a:cs typeface="MS Gothic"/>
                        </a:rPr>
                        <a:t>届</a:t>
                      </a:r>
                      <a:r>
                        <a:rPr sz="800" spc="-140" dirty="0">
                          <a:latin typeface="MS Gothic"/>
                          <a:cs typeface="MS Gothic"/>
                        </a:rPr>
                        <a:t>出書</a:t>
                      </a:r>
                      <a:r>
                        <a:rPr sz="800" spc="-135" dirty="0">
                          <a:latin typeface="MS Gothic"/>
                          <a:cs typeface="MS Gothic"/>
                        </a:rPr>
                        <a:t>の</a:t>
                      </a:r>
                      <a:r>
                        <a:rPr sz="800" spc="-140" dirty="0">
                          <a:latin typeface="MS Gothic"/>
                          <a:cs typeface="MS Gothic"/>
                        </a:rPr>
                        <a:t>代</a:t>
                      </a:r>
                      <a:r>
                        <a:rPr sz="800" spc="-150" dirty="0">
                          <a:latin typeface="MS Gothic"/>
                          <a:cs typeface="MS Gothic"/>
                        </a:rPr>
                        <a:t>わ</a:t>
                      </a:r>
                      <a:r>
                        <a:rPr sz="800" spc="-135" dirty="0">
                          <a:latin typeface="MS Gothic"/>
                          <a:cs typeface="MS Gothic"/>
                        </a:rPr>
                        <a:t>り</a:t>
                      </a:r>
                      <a:r>
                        <a:rPr sz="800" spc="-150" dirty="0">
                          <a:latin typeface="MS Gothic"/>
                          <a:cs typeface="MS Gothic"/>
                        </a:rPr>
                        <a:t>に</a:t>
                      </a:r>
                      <a:r>
                        <a:rPr sz="800" spc="-180" dirty="0">
                          <a:latin typeface="MS Gothic"/>
                          <a:cs typeface="MS Gothic"/>
                        </a:rPr>
                        <a:t>、</a:t>
                      </a:r>
                      <a:r>
                        <a:rPr sz="800" spc="-150" dirty="0">
                          <a:latin typeface="MS Gothic"/>
                          <a:cs typeface="MS Gothic"/>
                        </a:rPr>
                        <a:t>専</a:t>
                      </a:r>
                      <a:r>
                        <a:rPr sz="800" spc="-135" dirty="0">
                          <a:latin typeface="MS Gothic"/>
                          <a:cs typeface="MS Gothic"/>
                        </a:rPr>
                        <a:t>任</a:t>
                      </a:r>
                      <a:r>
                        <a:rPr sz="800" spc="-140" dirty="0">
                          <a:latin typeface="MS Gothic"/>
                          <a:cs typeface="MS Gothic"/>
                        </a:rPr>
                        <a:t>技術者</a:t>
                      </a:r>
                      <a:r>
                        <a:rPr sz="800" dirty="0">
                          <a:latin typeface="MS Gothic"/>
                          <a:cs typeface="MS Gothic"/>
                        </a:rPr>
                        <a:t>の </a:t>
                      </a:r>
                      <a:r>
                        <a:rPr sz="800" spc="-135" dirty="0">
                          <a:latin typeface="MS Gothic"/>
                          <a:cs typeface="MS Gothic"/>
                        </a:rPr>
                        <a:t>変</a:t>
                      </a:r>
                      <a:r>
                        <a:rPr sz="800" spc="-125" dirty="0">
                          <a:latin typeface="MS Gothic"/>
                          <a:cs typeface="MS Gothic"/>
                        </a:rPr>
                        <a:t>更</a:t>
                      </a:r>
                      <a:r>
                        <a:rPr sz="800" spc="-120" dirty="0">
                          <a:latin typeface="MS Gothic"/>
                          <a:cs typeface="MS Gothic"/>
                        </a:rPr>
                        <a:t>が</a:t>
                      </a:r>
                      <a:r>
                        <a:rPr sz="800" spc="-135" dirty="0">
                          <a:latin typeface="MS Gothic"/>
                          <a:cs typeface="MS Gothic"/>
                        </a:rPr>
                        <a:t>必要</a:t>
                      </a:r>
                      <a:r>
                        <a:rPr sz="800" spc="-120" dirty="0">
                          <a:latin typeface="MS Gothic"/>
                          <a:cs typeface="MS Gothic"/>
                        </a:rPr>
                        <a:t>と</a:t>
                      </a:r>
                      <a:r>
                        <a:rPr sz="800" spc="-125" dirty="0">
                          <a:latin typeface="MS Gothic"/>
                          <a:cs typeface="MS Gothic"/>
                        </a:rPr>
                        <a:t>なる場</a:t>
                      </a:r>
                      <a:r>
                        <a:rPr sz="800" spc="-135" dirty="0">
                          <a:latin typeface="MS Gothic"/>
                          <a:cs typeface="MS Gothic"/>
                        </a:rPr>
                        <a:t>合</a:t>
                      </a:r>
                      <a:r>
                        <a:rPr sz="800" spc="-120" dirty="0">
                          <a:latin typeface="MS Gothic"/>
                          <a:cs typeface="MS Gothic"/>
                        </a:rPr>
                        <a:t>が</a:t>
                      </a:r>
                      <a:r>
                        <a:rPr sz="800" spc="-135" dirty="0">
                          <a:latin typeface="MS Gothic"/>
                          <a:cs typeface="MS Gothic"/>
                        </a:rPr>
                        <a:t>あ</a:t>
                      </a:r>
                      <a:r>
                        <a:rPr sz="800" spc="-120" dirty="0">
                          <a:latin typeface="MS Gothic"/>
                          <a:cs typeface="MS Gothic"/>
                        </a:rPr>
                        <a:t>り</a:t>
                      </a:r>
                      <a:r>
                        <a:rPr sz="800" spc="-125" dirty="0">
                          <a:latin typeface="MS Gothic"/>
                          <a:cs typeface="MS Gothic"/>
                        </a:rPr>
                        <a:t>ます</a:t>
                      </a:r>
                      <a:r>
                        <a:rPr sz="800" spc="15" dirty="0">
                          <a:latin typeface="MS Gothic"/>
                          <a:cs typeface="MS Gothic"/>
                        </a:rPr>
                        <a:t>。</a:t>
                      </a:r>
                      <a:endParaRPr sz="800">
                        <a:latin typeface="MS Gothic"/>
                        <a:cs typeface="MS Gothic"/>
                      </a:endParaRPr>
                    </a:p>
                  </a:txBody>
                  <a:tcPr marL="0" marR="0" marT="0" marB="0">
                    <a:lnL w="6350">
                      <a:solidFill>
                        <a:srgbClr val="000000"/>
                      </a:solidFill>
                      <a:prstDash val="solid"/>
                    </a:lnL>
                    <a:lnR w="28575">
                      <a:solidFill>
                        <a:srgbClr val="000000"/>
                      </a:solidFill>
                      <a:prstDash val="solid"/>
                    </a:lnR>
                    <a:lnT w="6350">
                      <a:solidFill>
                        <a:srgbClr val="000000"/>
                      </a:solidFill>
                      <a:prstDash val="solid"/>
                    </a:lnT>
                    <a:lnB w="53975">
                      <a:solidFill>
                        <a:srgbClr val="000000"/>
                      </a:solidFill>
                      <a:prstDash val="solid"/>
                    </a:lnB>
                  </a:tcPr>
                </a:tc>
                <a:tc vMerge="1">
                  <a:txBody>
                    <a:bodyPr/>
                    <a:lstStyle/>
                    <a:p>
                      <a:endParaRPr/>
                    </a:p>
                  </a:txBody>
                  <a:tcPr marL="0" marR="0" marT="0" marB="0">
                    <a:lnT w="28575">
                      <a:solidFill>
                        <a:srgbClr val="000000"/>
                      </a:solidFill>
                      <a:prstDash val="solid"/>
                    </a:lnT>
                    <a:lnB w="28575">
                      <a:solidFill>
                        <a:srgbClr val="000000"/>
                      </a:solidFill>
                      <a:prstDash val="solid"/>
                    </a:lnB>
                  </a:tcPr>
                </a:tc>
                <a:tc vMerge="1">
                  <a:txBody>
                    <a:bodyPr/>
                    <a:lstStyle/>
                    <a:p>
                      <a:endParaRPr/>
                    </a:p>
                  </a:txBody>
                  <a:tcPr marL="0" marR="0" marT="0" marB="0">
                    <a:lnR w="28575">
                      <a:solidFill>
                        <a:srgbClr val="000000"/>
                      </a:solidFill>
                      <a:prstDash val="solid"/>
                    </a:lnR>
                    <a:lnT w="28575">
                      <a:solidFill>
                        <a:srgbClr val="000000"/>
                      </a:solidFill>
                      <a:prstDash val="solid"/>
                    </a:lnT>
                    <a:lnB w="28575">
                      <a:solidFill>
                        <a:srgbClr val="000000"/>
                      </a:solidFill>
                      <a:prstDash val="solid"/>
                    </a:lnB>
                  </a:tcPr>
                </a:tc>
                <a:extLst>
                  <a:ext uri="{0D108BD9-81ED-4DB2-BD59-A6C34878D82A}">
                    <a16:rowId xmlns:a16="http://schemas.microsoft.com/office/drawing/2014/main" val="10009"/>
                  </a:ext>
                </a:extLst>
              </a:tr>
              <a:tr h="1346453">
                <a:tc>
                  <a:txBody>
                    <a:bodyPr/>
                    <a:lstStyle/>
                    <a:p>
                      <a:pPr>
                        <a:lnSpc>
                          <a:spcPct val="100000"/>
                        </a:lnSpc>
                      </a:pPr>
                      <a:endParaRPr sz="1000">
                        <a:latin typeface="Times New Roman"/>
                        <a:cs typeface="Times New Roman"/>
                      </a:endParaRPr>
                    </a:p>
                    <a:p>
                      <a:pPr>
                        <a:lnSpc>
                          <a:spcPct val="100000"/>
                        </a:lnSpc>
                        <a:spcBef>
                          <a:spcPts val="5"/>
                        </a:spcBef>
                      </a:pPr>
                      <a:endParaRPr sz="1000">
                        <a:latin typeface="Times New Roman"/>
                        <a:cs typeface="Times New Roman"/>
                      </a:endParaRPr>
                    </a:p>
                    <a:p>
                      <a:pPr marL="67945" marR="45085">
                        <a:lnSpc>
                          <a:spcPct val="108000"/>
                        </a:lnSpc>
                      </a:pPr>
                      <a:r>
                        <a:rPr sz="1000" spc="-45" dirty="0">
                          <a:latin typeface="MS Gothic"/>
                          <a:cs typeface="MS Gothic"/>
                        </a:rPr>
                        <a:t>事</a:t>
                      </a:r>
                      <a:r>
                        <a:rPr sz="1000" spc="-35" dirty="0">
                          <a:latin typeface="MS Gothic"/>
                          <a:cs typeface="MS Gothic"/>
                        </a:rPr>
                        <a:t>業</a:t>
                      </a:r>
                      <a:r>
                        <a:rPr sz="1000" spc="-45" dirty="0">
                          <a:latin typeface="MS Gothic"/>
                          <a:cs typeface="MS Gothic"/>
                        </a:rPr>
                        <a:t>年</a:t>
                      </a:r>
                      <a:r>
                        <a:rPr sz="1000" spc="-25" dirty="0">
                          <a:latin typeface="MS Gothic"/>
                          <a:cs typeface="MS Gothic"/>
                        </a:rPr>
                        <a:t>度</a:t>
                      </a:r>
                      <a:r>
                        <a:rPr sz="1000" spc="-35" dirty="0">
                          <a:latin typeface="MS Gothic"/>
                          <a:cs typeface="MS Gothic"/>
                        </a:rPr>
                        <a:t>終</a:t>
                      </a:r>
                      <a:r>
                        <a:rPr sz="1000" spc="-45" dirty="0">
                          <a:latin typeface="MS Gothic"/>
                          <a:cs typeface="MS Gothic"/>
                        </a:rPr>
                        <a:t>了</a:t>
                      </a:r>
                      <a:r>
                        <a:rPr sz="1000" spc="-25" dirty="0">
                          <a:latin typeface="MS Gothic"/>
                          <a:cs typeface="MS Gothic"/>
                        </a:rPr>
                        <a:t>変</a:t>
                      </a:r>
                      <a:r>
                        <a:rPr sz="1000" dirty="0">
                          <a:latin typeface="MS Gothic"/>
                          <a:cs typeface="MS Gothic"/>
                        </a:rPr>
                        <a:t>更 </a:t>
                      </a:r>
                      <a:r>
                        <a:rPr sz="1000" spc="5" dirty="0">
                          <a:latin typeface="MS Gothic"/>
                          <a:cs typeface="MS Gothic"/>
                        </a:rPr>
                        <a:t>届</a:t>
                      </a:r>
                      <a:endParaRPr sz="1000">
                        <a:latin typeface="MS Gothic"/>
                        <a:cs typeface="MS Gothic"/>
                      </a:endParaRPr>
                    </a:p>
                    <a:p>
                      <a:pPr>
                        <a:lnSpc>
                          <a:spcPct val="100000"/>
                        </a:lnSpc>
                        <a:spcBef>
                          <a:spcPts val="35"/>
                        </a:spcBef>
                      </a:pPr>
                      <a:endParaRPr sz="1100">
                        <a:latin typeface="Times New Roman"/>
                        <a:cs typeface="Times New Roman"/>
                      </a:endParaRPr>
                    </a:p>
                    <a:p>
                      <a:pPr marL="68580" marR="43815">
                        <a:lnSpc>
                          <a:spcPct val="108900"/>
                        </a:lnSpc>
                      </a:pPr>
                      <a:r>
                        <a:rPr sz="800" spc="-125" dirty="0">
                          <a:latin typeface="MS Gothic"/>
                          <a:cs typeface="MS Gothic"/>
                        </a:rPr>
                        <a:t>※</a:t>
                      </a:r>
                      <a:r>
                        <a:rPr sz="800" spc="-110" dirty="0">
                          <a:latin typeface="MS Gothic"/>
                          <a:cs typeface="MS Gothic"/>
                        </a:rPr>
                        <a:t>未</a:t>
                      </a:r>
                      <a:r>
                        <a:rPr sz="800" spc="-125" dirty="0">
                          <a:latin typeface="MS Gothic"/>
                          <a:cs typeface="MS Gothic"/>
                        </a:rPr>
                        <a:t>提</a:t>
                      </a:r>
                      <a:r>
                        <a:rPr sz="800" spc="-110" dirty="0">
                          <a:latin typeface="MS Gothic"/>
                          <a:cs typeface="MS Gothic"/>
                        </a:rPr>
                        <a:t>出だ</a:t>
                      </a:r>
                      <a:r>
                        <a:rPr sz="800" spc="-125" dirty="0">
                          <a:latin typeface="MS Gothic"/>
                          <a:cs typeface="MS Gothic"/>
                        </a:rPr>
                        <a:t>と</a:t>
                      </a:r>
                      <a:r>
                        <a:rPr sz="800" spc="-110" dirty="0">
                          <a:latin typeface="MS Gothic"/>
                          <a:cs typeface="MS Gothic"/>
                        </a:rPr>
                        <a:t>更新</a:t>
                      </a:r>
                      <a:r>
                        <a:rPr sz="800" spc="-125" dirty="0">
                          <a:latin typeface="MS Gothic"/>
                          <a:cs typeface="MS Gothic"/>
                        </a:rPr>
                        <a:t>で</a:t>
                      </a:r>
                      <a:r>
                        <a:rPr sz="800" spc="-110" dirty="0">
                          <a:latin typeface="MS Gothic"/>
                          <a:cs typeface="MS Gothic"/>
                        </a:rPr>
                        <a:t>き</a:t>
                      </a:r>
                      <a:r>
                        <a:rPr sz="800" dirty="0">
                          <a:latin typeface="MS Gothic"/>
                          <a:cs typeface="MS Gothic"/>
                        </a:rPr>
                        <a:t>ま </a:t>
                      </a:r>
                      <a:r>
                        <a:rPr sz="800" spc="-135" dirty="0">
                          <a:latin typeface="MS Gothic"/>
                          <a:cs typeface="MS Gothic"/>
                        </a:rPr>
                        <a:t>せ</a:t>
                      </a:r>
                      <a:r>
                        <a:rPr sz="800" spc="-125" dirty="0">
                          <a:latin typeface="MS Gothic"/>
                          <a:cs typeface="MS Gothic"/>
                        </a:rPr>
                        <a:t>ん</a:t>
                      </a:r>
                      <a:r>
                        <a:rPr sz="800" spc="15" dirty="0">
                          <a:latin typeface="MS Gothic"/>
                          <a:cs typeface="MS Gothic"/>
                        </a:rPr>
                        <a:t>。</a:t>
                      </a:r>
                      <a:endParaRPr sz="800">
                        <a:latin typeface="MS Gothic"/>
                        <a:cs typeface="MS Gothic"/>
                      </a:endParaRPr>
                    </a:p>
                  </a:txBody>
                  <a:tcPr marL="0" marR="0" marT="0" marB="0">
                    <a:lnL w="6350">
                      <a:solidFill>
                        <a:srgbClr val="000000"/>
                      </a:solidFill>
                      <a:prstDash val="solid"/>
                    </a:lnL>
                    <a:lnR w="6350">
                      <a:solidFill>
                        <a:srgbClr val="000000"/>
                      </a:solidFill>
                      <a:prstDash val="solid"/>
                    </a:lnR>
                    <a:lnT w="53975">
                      <a:solidFill>
                        <a:srgbClr val="000000"/>
                      </a:solidFill>
                      <a:prstDash val="solid"/>
                    </a:lnT>
                    <a:lnB w="6350">
                      <a:solidFill>
                        <a:srgbClr val="000000"/>
                      </a:solidFill>
                      <a:prstDash val="solid"/>
                    </a:lnB>
                  </a:tcPr>
                </a:tc>
                <a:tc gridSpan="2">
                  <a:txBody>
                    <a:bodyPr/>
                    <a:lstStyle/>
                    <a:p>
                      <a:pPr marL="67945" marR="12065">
                        <a:lnSpc>
                          <a:spcPct val="100000"/>
                        </a:lnSpc>
                        <a:spcBef>
                          <a:spcPts val="195"/>
                        </a:spcBef>
                        <a:tabLst>
                          <a:tab pos="2573020" algn="l"/>
                        </a:tabLst>
                      </a:pPr>
                      <a:r>
                        <a:rPr sz="1000" spc="-65" dirty="0">
                          <a:latin typeface="MS Gothic"/>
                          <a:cs typeface="MS Gothic"/>
                        </a:rPr>
                        <a:t>(1)</a:t>
                      </a:r>
                      <a:r>
                        <a:rPr sz="1000" spc="-130" dirty="0">
                          <a:latin typeface="MS Gothic"/>
                          <a:cs typeface="MS Gothic"/>
                        </a:rPr>
                        <a:t>変更届出書</a:t>
                      </a:r>
                      <a:r>
                        <a:rPr sz="1000" spc="-140" dirty="0">
                          <a:latin typeface="MS Gothic"/>
                          <a:cs typeface="MS Gothic"/>
                        </a:rPr>
                        <a:t>（</a:t>
                      </a:r>
                      <a:r>
                        <a:rPr sz="1000" spc="-130" dirty="0">
                          <a:latin typeface="MS Gothic"/>
                          <a:cs typeface="MS Gothic"/>
                        </a:rPr>
                        <a:t>事業年度終</a:t>
                      </a:r>
                      <a:r>
                        <a:rPr sz="1000" spc="-120" dirty="0">
                          <a:latin typeface="MS Gothic"/>
                          <a:cs typeface="MS Gothic"/>
                        </a:rPr>
                        <a:t>了</a:t>
                      </a:r>
                      <a:r>
                        <a:rPr sz="1000" spc="5" dirty="0">
                          <a:latin typeface="MS Gothic"/>
                          <a:cs typeface="MS Gothic"/>
                        </a:rPr>
                        <a:t>）	</a:t>
                      </a:r>
                      <a:r>
                        <a:rPr sz="1000" spc="-65" dirty="0">
                          <a:latin typeface="MS Gothic"/>
                          <a:cs typeface="MS Gothic"/>
                        </a:rPr>
                        <a:t>(2)</a:t>
                      </a:r>
                      <a:r>
                        <a:rPr sz="1000" spc="-130" dirty="0">
                          <a:latin typeface="MS Gothic"/>
                          <a:cs typeface="MS Gothic"/>
                        </a:rPr>
                        <a:t>工事</a:t>
                      </a:r>
                      <a:r>
                        <a:rPr sz="1000" spc="-120" dirty="0">
                          <a:latin typeface="MS Gothic"/>
                          <a:cs typeface="MS Gothic"/>
                        </a:rPr>
                        <a:t>経</a:t>
                      </a:r>
                      <a:r>
                        <a:rPr sz="1000" spc="-130" dirty="0">
                          <a:latin typeface="MS Gothic"/>
                          <a:cs typeface="MS Gothic"/>
                        </a:rPr>
                        <a:t>歴</a:t>
                      </a:r>
                      <a:r>
                        <a:rPr sz="1000" spc="5" dirty="0">
                          <a:latin typeface="MS Gothic"/>
                          <a:cs typeface="MS Gothic"/>
                        </a:rPr>
                        <a:t>書</a:t>
                      </a:r>
                      <a:endParaRPr sz="1000">
                        <a:latin typeface="MS Gothic"/>
                        <a:cs typeface="MS Gothic"/>
                      </a:endParaRPr>
                    </a:p>
                    <a:p>
                      <a:pPr marL="67945" marR="12065">
                        <a:lnSpc>
                          <a:spcPct val="100000"/>
                        </a:lnSpc>
                        <a:spcBef>
                          <a:spcPts val="95"/>
                        </a:spcBef>
                      </a:pPr>
                      <a:r>
                        <a:rPr sz="1000" spc="-65" dirty="0">
                          <a:latin typeface="MS Gothic"/>
                          <a:cs typeface="MS Gothic"/>
                        </a:rPr>
                        <a:t>(3)</a:t>
                      </a:r>
                      <a:r>
                        <a:rPr sz="1000" spc="-130" dirty="0">
                          <a:latin typeface="MS Gothic"/>
                          <a:cs typeface="MS Gothic"/>
                        </a:rPr>
                        <a:t>直</a:t>
                      </a:r>
                      <a:r>
                        <a:rPr sz="1000" spc="85" dirty="0">
                          <a:latin typeface="MS Gothic"/>
                          <a:cs typeface="MS Gothic"/>
                        </a:rPr>
                        <a:t>前</a:t>
                      </a:r>
                      <a:r>
                        <a:rPr sz="1000" dirty="0">
                          <a:latin typeface="MS Gothic"/>
                          <a:cs typeface="MS Gothic"/>
                        </a:rPr>
                        <a:t>3</a:t>
                      </a:r>
                      <a:r>
                        <a:rPr sz="1000" spc="-340" dirty="0">
                          <a:latin typeface="MS Gothic"/>
                          <a:cs typeface="MS Gothic"/>
                        </a:rPr>
                        <a:t> </a:t>
                      </a:r>
                      <a:r>
                        <a:rPr sz="1000" spc="-130" dirty="0">
                          <a:latin typeface="MS Gothic"/>
                          <a:cs typeface="MS Gothic"/>
                        </a:rPr>
                        <a:t>年の</a:t>
                      </a:r>
                      <a:r>
                        <a:rPr sz="1000" spc="-140" dirty="0">
                          <a:latin typeface="MS Gothic"/>
                          <a:cs typeface="MS Gothic"/>
                        </a:rPr>
                        <a:t>各</a:t>
                      </a:r>
                      <a:r>
                        <a:rPr sz="1000" spc="-130" dirty="0">
                          <a:latin typeface="MS Gothic"/>
                          <a:cs typeface="MS Gothic"/>
                        </a:rPr>
                        <a:t>事業年度に</a:t>
                      </a:r>
                      <a:r>
                        <a:rPr sz="1000" spc="-120" dirty="0">
                          <a:latin typeface="MS Gothic"/>
                          <a:cs typeface="MS Gothic"/>
                        </a:rPr>
                        <a:t>お</a:t>
                      </a:r>
                      <a:r>
                        <a:rPr sz="1000" spc="-130" dirty="0">
                          <a:latin typeface="MS Gothic"/>
                          <a:cs typeface="MS Gothic"/>
                        </a:rPr>
                        <a:t>ける工事施</a:t>
                      </a:r>
                      <a:r>
                        <a:rPr sz="1000" spc="-140" dirty="0">
                          <a:latin typeface="MS Gothic"/>
                          <a:cs typeface="MS Gothic"/>
                        </a:rPr>
                        <a:t>工</a:t>
                      </a:r>
                      <a:r>
                        <a:rPr sz="1000" spc="-120" dirty="0">
                          <a:latin typeface="MS Gothic"/>
                          <a:cs typeface="MS Gothic"/>
                        </a:rPr>
                        <a:t>金</a:t>
                      </a:r>
                      <a:r>
                        <a:rPr sz="1000" spc="5" dirty="0">
                          <a:latin typeface="MS Gothic"/>
                          <a:cs typeface="MS Gothic"/>
                        </a:rPr>
                        <a:t>額</a:t>
                      </a:r>
                      <a:r>
                        <a:rPr sz="1000" spc="235" dirty="0">
                          <a:latin typeface="MS Gothic"/>
                          <a:cs typeface="MS Gothic"/>
                        </a:rPr>
                        <a:t> </a:t>
                      </a:r>
                      <a:r>
                        <a:rPr sz="1000" spc="-65" dirty="0">
                          <a:latin typeface="MS Gothic"/>
                          <a:cs typeface="MS Gothic"/>
                        </a:rPr>
                        <a:t>(4)</a:t>
                      </a:r>
                      <a:r>
                        <a:rPr sz="1000" spc="-130" dirty="0">
                          <a:latin typeface="MS Gothic"/>
                          <a:cs typeface="MS Gothic"/>
                        </a:rPr>
                        <a:t>貸借</a:t>
                      </a:r>
                      <a:r>
                        <a:rPr sz="1000" spc="-120" dirty="0">
                          <a:latin typeface="MS Gothic"/>
                          <a:cs typeface="MS Gothic"/>
                        </a:rPr>
                        <a:t>対</a:t>
                      </a:r>
                      <a:r>
                        <a:rPr sz="1000" spc="-130" dirty="0">
                          <a:latin typeface="MS Gothic"/>
                          <a:cs typeface="MS Gothic"/>
                        </a:rPr>
                        <a:t>照表及び損</a:t>
                      </a:r>
                      <a:r>
                        <a:rPr sz="1000" spc="-140" dirty="0">
                          <a:latin typeface="MS Gothic"/>
                          <a:cs typeface="MS Gothic"/>
                        </a:rPr>
                        <a:t>益</a:t>
                      </a:r>
                      <a:r>
                        <a:rPr sz="1000" spc="-120" dirty="0">
                          <a:latin typeface="MS Gothic"/>
                          <a:cs typeface="MS Gothic"/>
                        </a:rPr>
                        <a:t>計</a:t>
                      </a:r>
                      <a:r>
                        <a:rPr sz="1000" spc="-140" dirty="0">
                          <a:latin typeface="MS Gothic"/>
                          <a:cs typeface="MS Gothic"/>
                        </a:rPr>
                        <a:t>算</a:t>
                      </a:r>
                      <a:r>
                        <a:rPr sz="1000" spc="5" dirty="0">
                          <a:latin typeface="MS Gothic"/>
                          <a:cs typeface="MS Gothic"/>
                        </a:rPr>
                        <a:t>書</a:t>
                      </a:r>
                      <a:endParaRPr sz="1000">
                        <a:latin typeface="MS Gothic"/>
                        <a:cs typeface="MS Gothic"/>
                      </a:endParaRPr>
                    </a:p>
                    <a:p>
                      <a:pPr marL="67945" marR="107950">
                        <a:lnSpc>
                          <a:spcPct val="108000"/>
                        </a:lnSpc>
                        <a:spcBef>
                          <a:spcPts val="10"/>
                        </a:spcBef>
                        <a:tabLst>
                          <a:tab pos="1014094" algn="l"/>
                        </a:tabLst>
                      </a:pPr>
                      <a:r>
                        <a:rPr sz="1000" spc="-65" dirty="0">
                          <a:latin typeface="MS Gothic"/>
                          <a:cs typeface="MS Gothic"/>
                        </a:rPr>
                        <a:t>(5)</a:t>
                      </a:r>
                      <a:r>
                        <a:rPr sz="1000" spc="-130" dirty="0">
                          <a:latin typeface="MS Gothic"/>
                          <a:cs typeface="MS Gothic"/>
                        </a:rPr>
                        <a:t>株主資本等</a:t>
                      </a:r>
                      <a:r>
                        <a:rPr sz="1000" spc="-140" dirty="0">
                          <a:latin typeface="MS Gothic"/>
                          <a:cs typeface="MS Gothic"/>
                        </a:rPr>
                        <a:t>変</a:t>
                      </a:r>
                      <a:r>
                        <a:rPr sz="1000" spc="-130" dirty="0">
                          <a:latin typeface="MS Gothic"/>
                          <a:cs typeface="MS Gothic"/>
                        </a:rPr>
                        <a:t>動計算書及</a:t>
                      </a:r>
                      <a:r>
                        <a:rPr sz="1000" spc="-120" dirty="0">
                          <a:latin typeface="MS Gothic"/>
                          <a:cs typeface="MS Gothic"/>
                        </a:rPr>
                        <a:t>び</a:t>
                      </a:r>
                      <a:r>
                        <a:rPr sz="1000" spc="-130" dirty="0">
                          <a:latin typeface="MS Gothic"/>
                          <a:cs typeface="MS Gothic"/>
                        </a:rPr>
                        <a:t>注記表（法</a:t>
                      </a:r>
                      <a:r>
                        <a:rPr sz="1000" spc="-140" dirty="0">
                          <a:latin typeface="MS Gothic"/>
                          <a:cs typeface="MS Gothic"/>
                        </a:rPr>
                        <a:t>人</a:t>
                      </a:r>
                      <a:r>
                        <a:rPr sz="1000" spc="-120" dirty="0">
                          <a:latin typeface="MS Gothic"/>
                          <a:cs typeface="MS Gothic"/>
                        </a:rPr>
                        <a:t>の</a:t>
                      </a:r>
                      <a:r>
                        <a:rPr sz="1000" spc="-140" dirty="0">
                          <a:latin typeface="MS Gothic"/>
                          <a:cs typeface="MS Gothic"/>
                        </a:rPr>
                        <a:t>み</a:t>
                      </a:r>
                      <a:r>
                        <a:rPr sz="1000" spc="-80" dirty="0">
                          <a:latin typeface="MS Gothic"/>
                          <a:cs typeface="MS Gothic"/>
                        </a:rPr>
                        <a:t>）(6)</a:t>
                      </a:r>
                      <a:r>
                        <a:rPr sz="1000" spc="-130" dirty="0">
                          <a:latin typeface="MS Gothic"/>
                          <a:cs typeface="MS Gothic"/>
                        </a:rPr>
                        <a:t>事業</a:t>
                      </a:r>
                      <a:r>
                        <a:rPr sz="1000" spc="-120" dirty="0">
                          <a:latin typeface="MS Gothic"/>
                          <a:cs typeface="MS Gothic"/>
                        </a:rPr>
                        <a:t>報</a:t>
                      </a:r>
                      <a:r>
                        <a:rPr sz="1000" spc="-130" dirty="0">
                          <a:latin typeface="MS Gothic"/>
                          <a:cs typeface="MS Gothic"/>
                        </a:rPr>
                        <a:t>告書</a:t>
                      </a:r>
                      <a:r>
                        <a:rPr sz="1000" spc="-65" dirty="0">
                          <a:latin typeface="MS Gothic"/>
                          <a:cs typeface="MS Gothic"/>
                        </a:rPr>
                        <a:t>(</a:t>
                      </a:r>
                      <a:r>
                        <a:rPr sz="1000" spc="-130" dirty="0">
                          <a:latin typeface="MS Gothic"/>
                          <a:cs typeface="MS Gothic"/>
                        </a:rPr>
                        <a:t>株式会社</a:t>
                      </a:r>
                      <a:r>
                        <a:rPr sz="1000" spc="-140" dirty="0">
                          <a:latin typeface="MS Gothic"/>
                          <a:cs typeface="MS Gothic"/>
                        </a:rPr>
                        <a:t>の</a:t>
                      </a:r>
                      <a:r>
                        <a:rPr sz="1000" spc="-130" dirty="0">
                          <a:latin typeface="MS Gothic"/>
                          <a:cs typeface="MS Gothic"/>
                        </a:rPr>
                        <a:t>み</a:t>
                      </a:r>
                      <a:r>
                        <a:rPr sz="1000" dirty="0">
                          <a:latin typeface="MS Gothic"/>
                          <a:cs typeface="MS Gothic"/>
                        </a:rPr>
                        <a:t>) </a:t>
                      </a:r>
                      <a:r>
                        <a:rPr sz="1000" spc="-484" dirty="0">
                          <a:latin typeface="MS Gothic"/>
                          <a:cs typeface="MS Gothic"/>
                        </a:rPr>
                        <a:t> </a:t>
                      </a:r>
                      <a:r>
                        <a:rPr sz="1000" spc="-65" dirty="0">
                          <a:latin typeface="MS Gothic"/>
                          <a:cs typeface="MS Gothic"/>
                        </a:rPr>
                        <a:t>(7)</a:t>
                      </a:r>
                      <a:r>
                        <a:rPr sz="1000" spc="-130" dirty="0">
                          <a:latin typeface="MS Gothic"/>
                          <a:cs typeface="MS Gothic"/>
                        </a:rPr>
                        <a:t>附属明細</a:t>
                      </a:r>
                      <a:r>
                        <a:rPr sz="1000" spc="5" dirty="0">
                          <a:latin typeface="MS Gothic"/>
                          <a:cs typeface="MS Gothic"/>
                        </a:rPr>
                        <a:t>表	</a:t>
                      </a:r>
                      <a:r>
                        <a:rPr sz="1000" spc="-65" dirty="0">
                          <a:latin typeface="MS Gothic"/>
                          <a:cs typeface="MS Gothic"/>
                        </a:rPr>
                        <a:t>(8)</a:t>
                      </a:r>
                      <a:r>
                        <a:rPr sz="1000" spc="-130" dirty="0">
                          <a:latin typeface="MS Gothic"/>
                          <a:cs typeface="MS Gothic"/>
                        </a:rPr>
                        <a:t>事業税の納付すべ</a:t>
                      </a:r>
                      <a:r>
                        <a:rPr sz="1000" spc="-140" dirty="0">
                          <a:latin typeface="MS Gothic"/>
                          <a:cs typeface="MS Gothic"/>
                        </a:rPr>
                        <a:t>き</a:t>
                      </a:r>
                      <a:r>
                        <a:rPr sz="1000" spc="-130" dirty="0">
                          <a:latin typeface="MS Gothic"/>
                          <a:cs typeface="MS Gothic"/>
                        </a:rPr>
                        <a:t>額及び納付税額を</a:t>
                      </a:r>
                      <a:r>
                        <a:rPr sz="1000" spc="-120" dirty="0">
                          <a:latin typeface="MS Gothic"/>
                          <a:cs typeface="MS Gothic"/>
                        </a:rPr>
                        <a:t>証</a:t>
                      </a:r>
                      <a:r>
                        <a:rPr sz="1000" spc="-130" dirty="0">
                          <a:latin typeface="MS Gothic"/>
                          <a:cs typeface="MS Gothic"/>
                        </a:rPr>
                        <a:t>する</a:t>
                      </a:r>
                      <a:r>
                        <a:rPr sz="1000" spc="-140" dirty="0">
                          <a:latin typeface="MS Gothic"/>
                          <a:cs typeface="MS Gothic"/>
                        </a:rPr>
                        <a:t>書</a:t>
                      </a:r>
                      <a:r>
                        <a:rPr sz="1000" spc="5" dirty="0">
                          <a:latin typeface="MS Gothic"/>
                          <a:cs typeface="MS Gothic"/>
                        </a:rPr>
                        <a:t>面</a:t>
                      </a:r>
                      <a:endParaRPr sz="1000">
                        <a:latin typeface="MS Gothic"/>
                        <a:cs typeface="MS Gothic"/>
                      </a:endParaRPr>
                    </a:p>
                    <a:p>
                      <a:pPr marL="67945" marR="1381760">
                        <a:lnSpc>
                          <a:spcPct val="108000"/>
                        </a:lnSpc>
                      </a:pPr>
                      <a:r>
                        <a:rPr sz="1000" spc="-65" dirty="0">
                          <a:latin typeface="MS Gothic"/>
                          <a:cs typeface="MS Gothic"/>
                        </a:rPr>
                        <a:t>(9)</a:t>
                      </a:r>
                      <a:r>
                        <a:rPr sz="1000" spc="-130" dirty="0">
                          <a:latin typeface="MS Gothic"/>
                          <a:cs typeface="MS Gothic"/>
                        </a:rPr>
                        <a:t>使用人</a:t>
                      </a:r>
                      <a:r>
                        <a:rPr sz="1000" spc="5" dirty="0">
                          <a:latin typeface="MS Gothic"/>
                          <a:cs typeface="MS Gothic"/>
                        </a:rPr>
                        <a:t>数</a:t>
                      </a:r>
                      <a:r>
                        <a:rPr sz="1000" spc="215" dirty="0">
                          <a:latin typeface="MS Gothic"/>
                          <a:cs typeface="MS Gothic"/>
                        </a:rPr>
                        <a:t> </a:t>
                      </a:r>
                      <a:r>
                        <a:rPr sz="1000" spc="-70" dirty="0">
                          <a:latin typeface="MS Gothic"/>
                          <a:cs typeface="MS Gothic"/>
                        </a:rPr>
                        <a:t>(10)</a:t>
                      </a:r>
                      <a:r>
                        <a:rPr sz="1000" spc="-130" dirty="0">
                          <a:latin typeface="MS Gothic"/>
                          <a:cs typeface="MS Gothic"/>
                        </a:rPr>
                        <a:t>令第３条</a:t>
                      </a:r>
                      <a:r>
                        <a:rPr sz="1000" spc="-120" dirty="0">
                          <a:latin typeface="MS Gothic"/>
                          <a:cs typeface="MS Gothic"/>
                        </a:rPr>
                        <a:t>に</a:t>
                      </a:r>
                      <a:r>
                        <a:rPr sz="1000" spc="-130" dirty="0">
                          <a:latin typeface="MS Gothic"/>
                          <a:cs typeface="MS Gothic"/>
                        </a:rPr>
                        <a:t>規定する使</a:t>
                      </a:r>
                      <a:r>
                        <a:rPr sz="1000" spc="-140" dirty="0">
                          <a:latin typeface="MS Gothic"/>
                          <a:cs typeface="MS Gothic"/>
                        </a:rPr>
                        <a:t>用</a:t>
                      </a:r>
                      <a:r>
                        <a:rPr sz="1000" spc="-120" dirty="0">
                          <a:latin typeface="MS Gothic"/>
                          <a:cs typeface="MS Gothic"/>
                        </a:rPr>
                        <a:t>人</a:t>
                      </a:r>
                      <a:r>
                        <a:rPr sz="1000" spc="-140" dirty="0">
                          <a:latin typeface="MS Gothic"/>
                          <a:cs typeface="MS Gothic"/>
                        </a:rPr>
                        <a:t>の</a:t>
                      </a:r>
                      <a:r>
                        <a:rPr sz="1000" spc="-130" dirty="0">
                          <a:latin typeface="MS Gothic"/>
                          <a:cs typeface="MS Gothic"/>
                        </a:rPr>
                        <a:t>一覧</a:t>
                      </a:r>
                      <a:r>
                        <a:rPr sz="1000" spc="5" dirty="0">
                          <a:latin typeface="MS Gothic"/>
                          <a:cs typeface="MS Gothic"/>
                        </a:rPr>
                        <a:t>表 </a:t>
                      </a:r>
                      <a:r>
                        <a:rPr sz="1000" spc="-70" dirty="0">
                          <a:latin typeface="MS Gothic"/>
                          <a:cs typeface="MS Gothic"/>
                        </a:rPr>
                        <a:t>(11)</a:t>
                      </a:r>
                      <a:r>
                        <a:rPr sz="1000" spc="-130" dirty="0">
                          <a:latin typeface="MS Gothic"/>
                          <a:cs typeface="MS Gothic"/>
                        </a:rPr>
                        <a:t>定款（</a:t>
                      </a:r>
                      <a:r>
                        <a:rPr sz="1000" spc="-140" dirty="0">
                          <a:latin typeface="MS Gothic"/>
                          <a:cs typeface="MS Gothic"/>
                        </a:rPr>
                        <a:t>法</a:t>
                      </a:r>
                      <a:r>
                        <a:rPr sz="1000" spc="-120" dirty="0">
                          <a:latin typeface="MS Gothic"/>
                          <a:cs typeface="MS Gothic"/>
                        </a:rPr>
                        <a:t>人</a:t>
                      </a:r>
                      <a:r>
                        <a:rPr sz="1000" spc="-140" dirty="0">
                          <a:latin typeface="MS Gothic"/>
                          <a:cs typeface="MS Gothic"/>
                        </a:rPr>
                        <a:t>の</a:t>
                      </a:r>
                      <a:r>
                        <a:rPr sz="1000" spc="-130" dirty="0">
                          <a:latin typeface="MS Gothic"/>
                          <a:cs typeface="MS Gothic"/>
                        </a:rPr>
                        <a:t>み</a:t>
                      </a:r>
                      <a:r>
                        <a:rPr sz="1000" spc="5" dirty="0">
                          <a:latin typeface="MS Gothic"/>
                          <a:cs typeface="MS Gothic"/>
                        </a:rPr>
                        <a:t>）</a:t>
                      </a:r>
                      <a:r>
                        <a:rPr sz="1000" spc="235" dirty="0">
                          <a:latin typeface="MS Gothic"/>
                          <a:cs typeface="MS Gothic"/>
                        </a:rPr>
                        <a:t> </a:t>
                      </a:r>
                      <a:r>
                        <a:rPr sz="1000" spc="-65" dirty="0">
                          <a:latin typeface="MS Gothic"/>
                          <a:cs typeface="MS Gothic"/>
                        </a:rPr>
                        <a:t>(12)</a:t>
                      </a:r>
                      <a:r>
                        <a:rPr sz="1000" spc="-130" dirty="0">
                          <a:latin typeface="MS Gothic"/>
                          <a:cs typeface="MS Gothic"/>
                        </a:rPr>
                        <a:t>健康保険等</a:t>
                      </a:r>
                      <a:r>
                        <a:rPr sz="1000" spc="-140" dirty="0">
                          <a:latin typeface="MS Gothic"/>
                          <a:cs typeface="MS Gothic"/>
                        </a:rPr>
                        <a:t>の</a:t>
                      </a:r>
                      <a:r>
                        <a:rPr sz="1000" spc="-130" dirty="0">
                          <a:latin typeface="MS Gothic"/>
                          <a:cs typeface="MS Gothic"/>
                        </a:rPr>
                        <a:t>加入状</a:t>
                      </a:r>
                      <a:r>
                        <a:rPr sz="1000" spc="5" dirty="0">
                          <a:latin typeface="MS Gothic"/>
                          <a:cs typeface="MS Gothic"/>
                        </a:rPr>
                        <a:t>況</a:t>
                      </a:r>
                      <a:endParaRPr sz="1000">
                        <a:latin typeface="MS Gothic"/>
                        <a:cs typeface="MS Gothic"/>
                      </a:endParaRPr>
                    </a:p>
                    <a:p>
                      <a:pPr marL="67945" marR="12065">
                        <a:lnSpc>
                          <a:spcPct val="100000"/>
                        </a:lnSpc>
                        <a:spcBef>
                          <a:spcPts val="95"/>
                        </a:spcBef>
                      </a:pPr>
                      <a:r>
                        <a:rPr sz="1000" spc="-80" dirty="0">
                          <a:latin typeface="MS Gothic"/>
                          <a:cs typeface="MS Gothic"/>
                        </a:rPr>
                        <a:t>※(9)</a:t>
                      </a:r>
                      <a:r>
                        <a:rPr sz="1000" spc="-130" dirty="0">
                          <a:latin typeface="MS Gothic"/>
                          <a:cs typeface="MS Gothic"/>
                        </a:rPr>
                        <a:t>か</a:t>
                      </a:r>
                      <a:r>
                        <a:rPr sz="1000" spc="-140" dirty="0">
                          <a:latin typeface="MS Gothic"/>
                          <a:cs typeface="MS Gothic"/>
                        </a:rPr>
                        <a:t>ら</a:t>
                      </a:r>
                      <a:r>
                        <a:rPr sz="1000" spc="-65" dirty="0">
                          <a:latin typeface="MS Gothic"/>
                          <a:cs typeface="MS Gothic"/>
                        </a:rPr>
                        <a:t>(12)</a:t>
                      </a:r>
                      <a:r>
                        <a:rPr sz="1000" spc="-140" dirty="0">
                          <a:latin typeface="MS Gothic"/>
                          <a:cs typeface="MS Gothic"/>
                        </a:rPr>
                        <a:t>に</a:t>
                      </a:r>
                      <a:r>
                        <a:rPr sz="1000" spc="-130" dirty="0">
                          <a:latin typeface="MS Gothic"/>
                          <a:cs typeface="MS Gothic"/>
                        </a:rPr>
                        <a:t>ついては前</a:t>
                      </a:r>
                      <a:r>
                        <a:rPr sz="1000" spc="-120" dirty="0">
                          <a:latin typeface="MS Gothic"/>
                          <a:cs typeface="MS Gothic"/>
                        </a:rPr>
                        <a:t>回</a:t>
                      </a:r>
                      <a:r>
                        <a:rPr sz="1000" spc="-130" dirty="0">
                          <a:latin typeface="MS Gothic"/>
                          <a:cs typeface="MS Gothic"/>
                        </a:rPr>
                        <a:t>届出以降に</a:t>
                      </a:r>
                      <a:r>
                        <a:rPr sz="1000" spc="-140" dirty="0">
                          <a:latin typeface="MS Gothic"/>
                          <a:cs typeface="MS Gothic"/>
                        </a:rPr>
                        <a:t>変</a:t>
                      </a:r>
                      <a:r>
                        <a:rPr sz="1000" spc="-120" dirty="0">
                          <a:latin typeface="MS Gothic"/>
                          <a:cs typeface="MS Gothic"/>
                        </a:rPr>
                        <a:t>更</a:t>
                      </a:r>
                      <a:r>
                        <a:rPr sz="1000" spc="-140" dirty="0">
                          <a:latin typeface="MS Gothic"/>
                          <a:cs typeface="MS Gothic"/>
                        </a:rPr>
                        <a:t>が</a:t>
                      </a:r>
                      <a:r>
                        <a:rPr sz="1000" spc="-130" dirty="0">
                          <a:latin typeface="MS Gothic"/>
                          <a:cs typeface="MS Gothic"/>
                        </a:rPr>
                        <a:t>あった場合</a:t>
                      </a:r>
                      <a:r>
                        <a:rPr sz="1000" spc="-120" dirty="0">
                          <a:latin typeface="MS Gothic"/>
                          <a:cs typeface="MS Gothic"/>
                        </a:rPr>
                        <a:t>に</a:t>
                      </a:r>
                      <a:r>
                        <a:rPr sz="1000" spc="-130" dirty="0">
                          <a:latin typeface="MS Gothic"/>
                          <a:cs typeface="MS Gothic"/>
                        </a:rPr>
                        <a:t>提出する</a:t>
                      </a:r>
                      <a:r>
                        <a:rPr sz="1000" spc="-140" dirty="0">
                          <a:latin typeface="MS Gothic"/>
                          <a:cs typeface="MS Gothic"/>
                        </a:rPr>
                        <a:t>こ</a:t>
                      </a:r>
                      <a:r>
                        <a:rPr sz="1000" spc="-130" dirty="0">
                          <a:latin typeface="MS Gothic"/>
                          <a:cs typeface="MS Gothic"/>
                        </a:rPr>
                        <a:t>と</a:t>
                      </a:r>
                      <a:r>
                        <a:rPr sz="1000" spc="5" dirty="0">
                          <a:latin typeface="MS Gothic"/>
                          <a:cs typeface="MS Gothic"/>
                        </a:rPr>
                        <a:t>。</a:t>
                      </a:r>
                      <a:endParaRPr sz="1000">
                        <a:latin typeface="MS Gothic"/>
                        <a:cs typeface="MS Gothic"/>
                      </a:endParaRPr>
                    </a:p>
                    <a:p>
                      <a:pPr marL="67945" marR="12065">
                        <a:lnSpc>
                          <a:spcPct val="100000"/>
                        </a:lnSpc>
                        <a:spcBef>
                          <a:spcPts val="100"/>
                        </a:spcBef>
                      </a:pPr>
                      <a:r>
                        <a:rPr sz="1000" spc="-130" dirty="0">
                          <a:latin typeface="MS Gothic"/>
                          <a:cs typeface="MS Gothic"/>
                        </a:rPr>
                        <a:t>※この届の</a:t>
                      </a:r>
                      <a:r>
                        <a:rPr sz="1000" spc="-140" dirty="0">
                          <a:latin typeface="MS Gothic"/>
                          <a:cs typeface="MS Gothic"/>
                        </a:rPr>
                        <a:t>提</a:t>
                      </a:r>
                      <a:r>
                        <a:rPr sz="1000" spc="-120" dirty="0">
                          <a:latin typeface="MS Gothic"/>
                          <a:cs typeface="MS Gothic"/>
                        </a:rPr>
                        <a:t>出</a:t>
                      </a:r>
                      <a:r>
                        <a:rPr sz="1000" spc="-140" dirty="0">
                          <a:latin typeface="MS Gothic"/>
                          <a:cs typeface="MS Gothic"/>
                        </a:rPr>
                        <a:t>先</a:t>
                      </a:r>
                      <a:r>
                        <a:rPr sz="1000" spc="-130" dirty="0">
                          <a:latin typeface="MS Gothic"/>
                          <a:cs typeface="MS Gothic"/>
                        </a:rPr>
                        <a:t>は、管轄す</a:t>
                      </a:r>
                      <a:r>
                        <a:rPr sz="1000" spc="-120" dirty="0">
                          <a:latin typeface="MS Gothic"/>
                          <a:cs typeface="MS Gothic"/>
                        </a:rPr>
                        <a:t>る</a:t>
                      </a:r>
                      <a:r>
                        <a:rPr sz="1000" spc="-130" dirty="0">
                          <a:latin typeface="MS Gothic"/>
                          <a:cs typeface="MS Gothic"/>
                        </a:rPr>
                        <a:t>広域本部</a:t>
                      </a:r>
                      <a:r>
                        <a:rPr sz="1000" spc="-140" dirty="0">
                          <a:latin typeface="MS Gothic"/>
                          <a:cs typeface="MS Gothic"/>
                        </a:rPr>
                        <a:t>（</a:t>
                      </a:r>
                      <a:r>
                        <a:rPr sz="1000" spc="-130" dirty="0">
                          <a:latin typeface="MS Gothic"/>
                          <a:cs typeface="MS Gothic"/>
                        </a:rPr>
                        <a:t>地域振興局）土木</a:t>
                      </a:r>
                      <a:r>
                        <a:rPr sz="1000" spc="-120" dirty="0">
                          <a:latin typeface="MS Gothic"/>
                          <a:cs typeface="MS Gothic"/>
                        </a:rPr>
                        <a:t>部</a:t>
                      </a:r>
                      <a:r>
                        <a:rPr sz="1000" spc="-130" dirty="0">
                          <a:latin typeface="MS Gothic"/>
                          <a:cs typeface="MS Gothic"/>
                        </a:rPr>
                        <a:t>にな</a:t>
                      </a:r>
                      <a:r>
                        <a:rPr sz="1000" spc="-140" dirty="0">
                          <a:latin typeface="MS Gothic"/>
                          <a:cs typeface="MS Gothic"/>
                        </a:rPr>
                        <a:t>り</a:t>
                      </a:r>
                      <a:r>
                        <a:rPr sz="1000" spc="-120" dirty="0">
                          <a:latin typeface="MS Gothic"/>
                          <a:cs typeface="MS Gothic"/>
                        </a:rPr>
                        <a:t>ま</a:t>
                      </a:r>
                      <a:r>
                        <a:rPr sz="1000" spc="-140" dirty="0">
                          <a:latin typeface="MS Gothic"/>
                          <a:cs typeface="MS Gothic"/>
                        </a:rPr>
                        <a:t>す</a:t>
                      </a:r>
                      <a:r>
                        <a:rPr sz="1000" spc="5" dirty="0">
                          <a:latin typeface="MS Gothic"/>
                          <a:cs typeface="MS Gothic"/>
                        </a:rPr>
                        <a:t>。</a:t>
                      </a:r>
                      <a:endParaRPr sz="1000">
                        <a:latin typeface="MS Gothic"/>
                        <a:cs typeface="MS Gothic"/>
                      </a:endParaRPr>
                    </a:p>
                  </a:txBody>
                  <a:tcPr marL="0" marR="0" marT="24765" marB="0">
                    <a:lnL w="6350">
                      <a:solidFill>
                        <a:srgbClr val="000000"/>
                      </a:solidFill>
                      <a:prstDash val="solid"/>
                    </a:lnL>
                    <a:lnR w="9525">
                      <a:solidFill>
                        <a:srgbClr val="000000"/>
                      </a:solidFill>
                      <a:prstDash val="solid"/>
                    </a:lnR>
                    <a:lnT w="53975">
                      <a:solidFill>
                        <a:srgbClr val="000000"/>
                      </a:solidFill>
                      <a:prstDash val="solid"/>
                    </a:lnT>
                    <a:lnB w="6350">
                      <a:solidFill>
                        <a:srgbClr val="000000"/>
                      </a:solidFill>
                      <a:prstDash val="solid"/>
                    </a:lnB>
                  </a:tcPr>
                </a:tc>
                <a:tc hMerge="1">
                  <a:txBody>
                    <a:bodyPr/>
                    <a:lstStyle/>
                    <a:p>
                      <a:endParaRPr/>
                    </a:p>
                  </a:txBody>
                  <a:tcPr marL="0" marR="0" marT="0" marB="0"/>
                </a:tc>
                <a:tc gridSpan="2">
                  <a:txBody>
                    <a:bodyPr/>
                    <a:lstStyle/>
                    <a:p>
                      <a:pPr>
                        <a:lnSpc>
                          <a:spcPct val="100000"/>
                        </a:lnSpc>
                      </a:pPr>
                      <a:endParaRPr sz="1000">
                        <a:latin typeface="Times New Roman"/>
                        <a:cs typeface="Times New Roman"/>
                      </a:endParaRPr>
                    </a:p>
                    <a:p>
                      <a:pPr>
                        <a:lnSpc>
                          <a:spcPct val="100000"/>
                        </a:lnSpc>
                      </a:pPr>
                      <a:endParaRPr sz="1000">
                        <a:latin typeface="Times New Roman"/>
                        <a:cs typeface="Times New Roman"/>
                      </a:endParaRPr>
                    </a:p>
                    <a:p>
                      <a:pPr>
                        <a:lnSpc>
                          <a:spcPct val="100000"/>
                        </a:lnSpc>
                        <a:spcBef>
                          <a:spcPts val="55"/>
                        </a:spcBef>
                      </a:pPr>
                      <a:endParaRPr sz="950">
                        <a:latin typeface="Times New Roman"/>
                        <a:cs typeface="Times New Roman"/>
                      </a:endParaRPr>
                    </a:p>
                    <a:p>
                      <a:pPr marL="74930">
                        <a:lnSpc>
                          <a:spcPct val="100000"/>
                        </a:lnSpc>
                      </a:pPr>
                      <a:r>
                        <a:rPr sz="1000" spc="-135" dirty="0">
                          <a:latin typeface="MS Gothic"/>
                          <a:cs typeface="MS Gothic"/>
                        </a:rPr>
                        <a:t>決算終了か</a:t>
                      </a:r>
                      <a:r>
                        <a:rPr sz="1000" dirty="0">
                          <a:latin typeface="MS Gothic"/>
                          <a:cs typeface="MS Gothic"/>
                        </a:rPr>
                        <a:t>ら</a:t>
                      </a:r>
                      <a:endParaRPr sz="1000">
                        <a:latin typeface="MS Gothic"/>
                        <a:cs typeface="MS Gothic"/>
                      </a:endParaRPr>
                    </a:p>
                    <a:p>
                      <a:pPr marL="297180">
                        <a:lnSpc>
                          <a:spcPct val="100000"/>
                        </a:lnSpc>
                        <a:spcBef>
                          <a:spcPts val="95"/>
                        </a:spcBef>
                      </a:pPr>
                      <a:r>
                        <a:rPr sz="1000" spc="-130" dirty="0">
                          <a:latin typeface="MS Gothic"/>
                          <a:cs typeface="MS Gothic"/>
                        </a:rPr>
                        <a:t>４ヶ月以</a:t>
                      </a:r>
                      <a:r>
                        <a:rPr sz="1000" spc="5" dirty="0">
                          <a:latin typeface="MS Gothic"/>
                          <a:cs typeface="MS Gothic"/>
                        </a:rPr>
                        <a:t>内</a:t>
                      </a:r>
                      <a:endParaRPr sz="1000">
                        <a:latin typeface="MS Gothic"/>
                        <a:cs typeface="MS Gothic"/>
                      </a:endParaRPr>
                    </a:p>
                    <a:p>
                      <a:pPr marL="253365">
                        <a:lnSpc>
                          <a:spcPct val="100000"/>
                        </a:lnSpc>
                        <a:spcBef>
                          <a:spcPts val="95"/>
                        </a:spcBef>
                      </a:pPr>
                      <a:r>
                        <a:rPr sz="1000" spc="-130" dirty="0">
                          <a:latin typeface="MS Gothic"/>
                          <a:cs typeface="MS Gothic"/>
                        </a:rPr>
                        <a:t>（２部</a:t>
                      </a:r>
                      <a:r>
                        <a:rPr sz="1000" spc="5" dirty="0">
                          <a:latin typeface="MS Gothic"/>
                          <a:cs typeface="MS Gothic"/>
                        </a:rPr>
                        <a:t>）</a:t>
                      </a:r>
                      <a:endParaRPr sz="1000">
                        <a:latin typeface="MS Gothic"/>
                        <a:cs typeface="MS Gothic"/>
                      </a:endParaRPr>
                    </a:p>
                  </a:txBody>
                  <a:tcPr marL="0" marR="0" marT="0" marB="0">
                    <a:lnL w="9525">
                      <a:solidFill>
                        <a:srgbClr val="000000"/>
                      </a:solidFill>
                      <a:prstDash val="solid"/>
                    </a:lnL>
                    <a:lnR w="28575">
                      <a:solidFill>
                        <a:srgbClr val="000000"/>
                      </a:solidFill>
                      <a:prstDash val="solid"/>
                    </a:lnR>
                    <a:lnT w="28575">
                      <a:solidFill>
                        <a:srgbClr val="000000"/>
                      </a:solidFill>
                      <a:prstDash val="solid"/>
                    </a:lnT>
                    <a:lnB w="28575">
                      <a:solidFill>
                        <a:srgbClr val="000000"/>
                      </a:solidFill>
                      <a:prstDash val="solid"/>
                    </a:lnB>
                  </a:tcPr>
                </a:tc>
                <a:tc hMerge="1">
                  <a:txBody>
                    <a:bodyPr/>
                    <a:lstStyle/>
                    <a:p>
                      <a:endParaRPr/>
                    </a:p>
                  </a:txBody>
                  <a:tcPr marL="0" marR="0" marT="0" marB="0"/>
                </a:tc>
                <a:extLst>
                  <a:ext uri="{0D108BD9-81ED-4DB2-BD59-A6C34878D82A}">
                    <a16:rowId xmlns:a16="http://schemas.microsoft.com/office/drawing/2014/main" val="10010"/>
                  </a:ext>
                </a:extLst>
              </a:tr>
            </a:tbl>
          </a:graphicData>
        </a:graphic>
      </p:graphicFrame>
      <p:sp>
        <p:nvSpPr>
          <p:cNvPr id="4" name="object 4"/>
          <p:cNvSpPr/>
          <p:nvPr/>
        </p:nvSpPr>
        <p:spPr>
          <a:xfrm>
            <a:off x="3407664" y="2028443"/>
            <a:ext cx="457200" cy="175260"/>
          </a:xfrm>
          <a:custGeom>
            <a:avLst/>
            <a:gdLst/>
            <a:ahLst/>
            <a:cxnLst/>
            <a:rect l="l" t="t" r="r" b="b"/>
            <a:pathLst>
              <a:path w="457200" h="175260">
                <a:moveTo>
                  <a:pt x="457200" y="0"/>
                </a:moveTo>
                <a:lnTo>
                  <a:pt x="451104" y="0"/>
                </a:lnTo>
                <a:lnTo>
                  <a:pt x="451104" y="6096"/>
                </a:lnTo>
                <a:lnTo>
                  <a:pt x="451104" y="169164"/>
                </a:lnTo>
                <a:lnTo>
                  <a:pt x="6096" y="169164"/>
                </a:lnTo>
                <a:lnTo>
                  <a:pt x="6096" y="6096"/>
                </a:lnTo>
                <a:lnTo>
                  <a:pt x="451104" y="6096"/>
                </a:lnTo>
                <a:lnTo>
                  <a:pt x="451104" y="0"/>
                </a:lnTo>
                <a:lnTo>
                  <a:pt x="0" y="0"/>
                </a:lnTo>
                <a:lnTo>
                  <a:pt x="0" y="6096"/>
                </a:lnTo>
                <a:lnTo>
                  <a:pt x="0" y="169164"/>
                </a:lnTo>
                <a:lnTo>
                  <a:pt x="0" y="175260"/>
                </a:lnTo>
                <a:lnTo>
                  <a:pt x="451104" y="175260"/>
                </a:lnTo>
                <a:lnTo>
                  <a:pt x="457200" y="175260"/>
                </a:lnTo>
                <a:lnTo>
                  <a:pt x="457200" y="169164"/>
                </a:lnTo>
                <a:lnTo>
                  <a:pt x="457200" y="6096"/>
                </a:lnTo>
                <a:lnTo>
                  <a:pt x="457200" y="0"/>
                </a:lnTo>
                <a:close/>
              </a:path>
            </a:pathLst>
          </a:custGeom>
          <a:solidFill>
            <a:srgbClr val="000000"/>
          </a:solidFill>
        </p:spPr>
        <p:txBody>
          <a:bodyPr wrap="square" lIns="0" tIns="0" rIns="0" bIns="0" rtlCol="0"/>
          <a:lstStyle/>
          <a:p>
            <a:endParaRPr/>
          </a:p>
        </p:txBody>
      </p:sp>
      <p:sp>
        <p:nvSpPr>
          <p:cNvPr id="5" name="object 5"/>
          <p:cNvSpPr/>
          <p:nvPr/>
        </p:nvSpPr>
        <p:spPr>
          <a:xfrm>
            <a:off x="3407664" y="3511295"/>
            <a:ext cx="457200" cy="175260"/>
          </a:xfrm>
          <a:custGeom>
            <a:avLst/>
            <a:gdLst/>
            <a:ahLst/>
            <a:cxnLst/>
            <a:rect l="l" t="t" r="r" b="b"/>
            <a:pathLst>
              <a:path w="457200" h="175260">
                <a:moveTo>
                  <a:pt x="457200" y="0"/>
                </a:moveTo>
                <a:lnTo>
                  <a:pt x="451104" y="0"/>
                </a:lnTo>
                <a:lnTo>
                  <a:pt x="451104" y="6096"/>
                </a:lnTo>
                <a:lnTo>
                  <a:pt x="451104" y="169164"/>
                </a:lnTo>
                <a:lnTo>
                  <a:pt x="6096" y="169164"/>
                </a:lnTo>
                <a:lnTo>
                  <a:pt x="6096" y="6096"/>
                </a:lnTo>
                <a:lnTo>
                  <a:pt x="451104" y="6096"/>
                </a:lnTo>
                <a:lnTo>
                  <a:pt x="451104" y="0"/>
                </a:lnTo>
                <a:lnTo>
                  <a:pt x="0" y="0"/>
                </a:lnTo>
                <a:lnTo>
                  <a:pt x="0" y="6096"/>
                </a:lnTo>
                <a:lnTo>
                  <a:pt x="0" y="169164"/>
                </a:lnTo>
                <a:lnTo>
                  <a:pt x="0" y="175260"/>
                </a:lnTo>
                <a:lnTo>
                  <a:pt x="451104" y="175260"/>
                </a:lnTo>
                <a:lnTo>
                  <a:pt x="457200" y="175260"/>
                </a:lnTo>
                <a:lnTo>
                  <a:pt x="457200" y="169164"/>
                </a:lnTo>
                <a:lnTo>
                  <a:pt x="457200" y="6096"/>
                </a:lnTo>
                <a:lnTo>
                  <a:pt x="457200" y="0"/>
                </a:lnTo>
                <a:close/>
              </a:path>
            </a:pathLst>
          </a:custGeom>
          <a:solidFill>
            <a:srgbClr val="000000"/>
          </a:solidFill>
        </p:spPr>
        <p:txBody>
          <a:bodyPr wrap="square" lIns="0" tIns="0" rIns="0" bIns="0" rtlCol="0"/>
          <a:lstStyle/>
          <a:p>
            <a:endParaRPr/>
          </a:p>
        </p:txBody>
      </p:sp>
      <p:sp>
        <p:nvSpPr>
          <p:cNvPr id="6" name="object 6"/>
          <p:cNvSpPr/>
          <p:nvPr/>
        </p:nvSpPr>
        <p:spPr>
          <a:xfrm>
            <a:off x="3407664" y="5020055"/>
            <a:ext cx="457200" cy="175260"/>
          </a:xfrm>
          <a:custGeom>
            <a:avLst/>
            <a:gdLst/>
            <a:ahLst/>
            <a:cxnLst/>
            <a:rect l="l" t="t" r="r" b="b"/>
            <a:pathLst>
              <a:path w="457200" h="175260">
                <a:moveTo>
                  <a:pt x="457200" y="0"/>
                </a:moveTo>
                <a:lnTo>
                  <a:pt x="451104" y="0"/>
                </a:lnTo>
                <a:lnTo>
                  <a:pt x="0" y="0"/>
                </a:lnTo>
                <a:lnTo>
                  <a:pt x="0" y="6096"/>
                </a:lnTo>
                <a:lnTo>
                  <a:pt x="0" y="169164"/>
                </a:lnTo>
                <a:lnTo>
                  <a:pt x="0" y="175260"/>
                </a:lnTo>
                <a:lnTo>
                  <a:pt x="451104" y="175260"/>
                </a:lnTo>
                <a:lnTo>
                  <a:pt x="457200" y="175260"/>
                </a:lnTo>
                <a:lnTo>
                  <a:pt x="457200" y="169164"/>
                </a:lnTo>
                <a:lnTo>
                  <a:pt x="457200" y="6108"/>
                </a:lnTo>
                <a:lnTo>
                  <a:pt x="451104" y="6108"/>
                </a:lnTo>
                <a:lnTo>
                  <a:pt x="451104" y="169164"/>
                </a:lnTo>
                <a:lnTo>
                  <a:pt x="6096" y="169164"/>
                </a:lnTo>
                <a:lnTo>
                  <a:pt x="6096" y="6096"/>
                </a:lnTo>
                <a:lnTo>
                  <a:pt x="451104" y="6096"/>
                </a:lnTo>
                <a:lnTo>
                  <a:pt x="457200" y="6096"/>
                </a:lnTo>
                <a:lnTo>
                  <a:pt x="457200" y="0"/>
                </a:lnTo>
                <a:close/>
              </a:path>
            </a:pathLst>
          </a:custGeom>
          <a:solidFill>
            <a:srgbClr val="000000"/>
          </a:solidFill>
        </p:spPr>
        <p:txBody>
          <a:bodyPr wrap="square" lIns="0" tIns="0" rIns="0" bIns="0" rtlCol="0"/>
          <a:lstStyle/>
          <a:p>
            <a:endParaRPr/>
          </a:p>
        </p:txBody>
      </p:sp>
      <p:sp>
        <p:nvSpPr>
          <p:cNvPr id="7" name="object 7"/>
          <p:cNvSpPr/>
          <p:nvPr/>
        </p:nvSpPr>
        <p:spPr>
          <a:xfrm>
            <a:off x="5931408" y="5526023"/>
            <a:ext cx="55244" cy="45720"/>
          </a:xfrm>
          <a:custGeom>
            <a:avLst/>
            <a:gdLst/>
            <a:ahLst/>
            <a:cxnLst/>
            <a:rect l="l" t="t" r="r" b="b"/>
            <a:pathLst>
              <a:path w="55245" h="45720">
                <a:moveTo>
                  <a:pt x="54863" y="0"/>
                </a:moveTo>
                <a:lnTo>
                  <a:pt x="0" y="0"/>
                </a:lnTo>
                <a:lnTo>
                  <a:pt x="0" y="27432"/>
                </a:lnTo>
                <a:lnTo>
                  <a:pt x="54863" y="27432"/>
                </a:lnTo>
                <a:lnTo>
                  <a:pt x="54863" y="0"/>
                </a:lnTo>
                <a:close/>
              </a:path>
              <a:path w="55245" h="45720">
                <a:moveTo>
                  <a:pt x="54863" y="36575"/>
                </a:moveTo>
                <a:lnTo>
                  <a:pt x="0" y="36575"/>
                </a:lnTo>
                <a:lnTo>
                  <a:pt x="0" y="45720"/>
                </a:lnTo>
                <a:lnTo>
                  <a:pt x="54863" y="45720"/>
                </a:lnTo>
                <a:lnTo>
                  <a:pt x="54863" y="36575"/>
                </a:lnTo>
                <a:close/>
              </a:path>
            </a:pathLst>
          </a:custGeom>
          <a:solidFill>
            <a:srgbClr val="000000"/>
          </a:solidFill>
        </p:spPr>
        <p:txBody>
          <a:bodyPr wrap="square" lIns="0" tIns="0" rIns="0" bIns="0" rtlCol="0"/>
          <a:lstStyle/>
          <a:p>
            <a:endParaRPr/>
          </a:p>
        </p:txBody>
      </p:sp>
      <p:sp>
        <p:nvSpPr>
          <p:cNvPr id="8" name="object 8"/>
          <p:cNvSpPr/>
          <p:nvPr/>
        </p:nvSpPr>
        <p:spPr>
          <a:xfrm>
            <a:off x="3407664" y="6609588"/>
            <a:ext cx="407034" cy="160020"/>
          </a:xfrm>
          <a:custGeom>
            <a:avLst/>
            <a:gdLst/>
            <a:ahLst/>
            <a:cxnLst/>
            <a:rect l="l" t="t" r="r" b="b"/>
            <a:pathLst>
              <a:path w="407035" h="160020">
                <a:moveTo>
                  <a:pt x="406908" y="0"/>
                </a:moveTo>
                <a:lnTo>
                  <a:pt x="400812" y="0"/>
                </a:lnTo>
                <a:lnTo>
                  <a:pt x="400812" y="6096"/>
                </a:lnTo>
                <a:lnTo>
                  <a:pt x="400812" y="153924"/>
                </a:lnTo>
                <a:lnTo>
                  <a:pt x="6096" y="153924"/>
                </a:lnTo>
                <a:lnTo>
                  <a:pt x="6096" y="6096"/>
                </a:lnTo>
                <a:lnTo>
                  <a:pt x="400812" y="6096"/>
                </a:lnTo>
                <a:lnTo>
                  <a:pt x="400812" y="0"/>
                </a:lnTo>
                <a:lnTo>
                  <a:pt x="0" y="0"/>
                </a:lnTo>
                <a:lnTo>
                  <a:pt x="0" y="6096"/>
                </a:lnTo>
                <a:lnTo>
                  <a:pt x="0" y="153924"/>
                </a:lnTo>
                <a:lnTo>
                  <a:pt x="0" y="160020"/>
                </a:lnTo>
                <a:lnTo>
                  <a:pt x="400812" y="160020"/>
                </a:lnTo>
                <a:lnTo>
                  <a:pt x="406908" y="160020"/>
                </a:lnTo>
                <a:lnTo>
                  <a:pt x="406908" y="153924"/>
                </a:lnTo>
                <a:lnTo>
                  <a:pt x="406908" y="6096"/>
                </a:lnTo>
                <a:lnTo>
                  <a:pt x="406908" y="0"/>
                </a:lnTo>
                <a:close/>
              </a:path>
            </a:pathLst>
          </a:custGeom>
          <a:solidFill>
            <a:srgbClr val="000000"/>
          </a:solidFill>
        </p:spPr>
        <p:txBody>
          <a:bodyPr wrap="square" lIns="0" tIns="0" rIns="0" bIns="0" rtlCol="0"/>
          <a:lstStyle/>
          <a:p>
            <a:endParaRPr/>
          </a:p>
        </p:txBody>
      </p:sp>
      <p:sp>
        <p:nvSpPr>
          <p:cNvPr id="9" name="object 9"/>
          <p:cNvSpPr/>
          <p:nvPr/>
        </p:nvSpPr>
        <p:spPr>
          <a:xfrm>
            <a:off x="5931408" y="6918959"/>
            <a:ext cx="100965" cy="46355"/>
          </a:xfrm>
          <a:custGeom>
            <a:avLst/>
            <a:gdLst/>
            <a:ahLst/>
            <a:cxnLst/>
            <a:rect l="l" t="t" r="r" b="b"/>
            <a:pathLst>
              <a:path w="100964" h="46354">
                <a:moveTo>
                  <a:pt x="100584" y="36576"/>
                </a:moveTo>
                <a:lnTo>
                  <a:pt x="54864" y="36576"/>
                </a:lnTo>
                <a:lnTo>
                  <a:pt x="0" y="36576"/>
                </a:lnTo>
                <a:lnTo>
                  <a:pt x="0" y="45732"/>
                </a:lnTo>
                <a:lnTo>
                  <a:pt x="54864" y="45732"/>
                </a:lnTo>
                <a:lnTo>
                  <a:pt x="100584" y="45732"/>
                </a:lnTo>
                <a:lnTo>
                  <a:pt x="100584" y="36576"/>
                </a:lnTo>
                <a:close/>
              </a:path>
              <a:path w="100964" h="46354">
                <a:moveTo>
                  <a:pt x="100584" y="0"/>
                </a:moveTo>
                <a:lnTo>
                  <a:pt x="54864" y="0"/>
                </a:lnTo>
                <a:lnTo>
                  <a:pt x="0" y="0"/>
                </a:lnTo>
                <a:lnTo>
                  <a:pt x="0" y="27444"/>
                </a:lnTo>
                <a:lnTo>
                  <a:pt x="54864" y="27444"/>
                </a:lnTo>
                <a:lnTo>
                  <a:pt x="100584" y="27444"/>
                </a:lnTo>
                <a:lnTo>
                  <a:pt x="100584" y="0"/>
                </a:lnTo>
                <a:close/>
              </a:path>
            </a:pathLst>
          </a:custGeom>
          <a:solidFill>
            <a:srgbClr val="000000"/>
          </a:solidFill>
        </p:spPr>
        <p:txBody>
          <a:bodyPr wrap="square" lIns="0" tIns="0" rIns="0" bIns="0" rtlCol="0"/>
          <a:lstStyle/>
          <a:p>
            <a:endParaRPr/>
          </a:p>
        </p:txBody>
      </p:sp>
      <p:sp>
        <p:nvSpPr>
          <p:cNvPr id="10" name="object 10"/>
          <p:cNvSpPr/>
          <p:nvPr/>
        </p:nvSpPr>
        <p:spPr>
          <a:xfrm>
            <a:off x="5936007" y="9589007"/>
            <a:ext cx="45720" cy="45720"/>
          </a:xfrm>
          <a:custGeom>
            <a:avLst/>
            <a:gdLst/>
            <a:ahLst/>
            <a:cxnLst/>
            <a:rect l="l" t="t" r="r" b="b"/>
            <a:pathLst>
              <a:path w="45720" h="45720">
                <a:moveTo>
                  <a:pt x="0" y="36576"/>
                </a:moveTo>
                <a:lnTo>
                  <a:pt x="45720" y="36576"/>
                </a:lnTo>
                <a:lnTo>
                  <a:pt x="45720" y="45719"/>
                </a:lnTo>
                <a:lnTo>
                  <a:pt x="0" y="45719"/>
                </a:lnTo>
                <a:lnTo>
                  <a:pt x="0" y="36576"/>
                </a:lnTo>
                <a:close/>
              </a:path>
              <a:path w="45720" h="45720">
                <a:moveTo>
                  <a:pt x="36574" y="0"/>
                </a:moveTo>
                <a:lnTo>
                  <a:pt x="45718" y="0"/>
                </a:lnTo>
                <a:lnTo>
                  <a:pt x="45718" y="27432"/>
                </a:lnTo>
                <a:lnTo>
                  <a:pt x="36574" y="27432"/>
                </a:lnTo>
                <a:lnTo>
                  <a:pt x="36574" y="0"/>
                </a:lnTo>
                <a:close/>
              </a:path>
            </a:pathLst>
          </a:custGeom>
          <a:solidFill>
            <a:srgbClr val="000000"/>
          </a:solidFill>
        </p:spPr>
        <p:txBody>
          <a:bodyPr wrap="square" lIns="0" tIns="0" rIns="0" bIns="0" rtlCol="0"/>
          <a:lstStyle/>
          <a:p>
            <a:endParaRPr/>
          </a:p>
        </p:txBody>
      </p:sp>
      <p:sp>
        <p:nvSpPr>
          <p:cNvPr id="11" name="object 11"/>
          <p:cNvSpPr/>
          <p:nvPr/>
        </p:nvSpPr>
        <p:spPr>
          <a:xfrm>
            <a:off x="6873269" y="9589007"/>
            <a:ext cx="45720" cy="45720"/>
          </a:xfrm>
          <a:custGeom>
            <a:avLst/>
            <a:gdLst/>
            <a:ahLst/>
            <a:cxnLst/>
            <a:rect l="l" t="t" r="r" b="b"/>
            <a:pathLst>
              <a:path w="45720" h="45720">
                <a:moveTo>
                  <a:pt x="0" y="36576"/>
                </a:moveTo>
                <a:lnTo>
                  <a:pt x="45721" y="36576"/>
                </a:lnTo>
                <a:lnTo>
                  <a:pt x="45721" y="45719"/>
                </a:lnTo>
                <a:lnTo>
                  <a:pt x="0" y="45719"/>
                </a:lnTo>
                <a:lnTo>
                  <a:pt x="0" y="36576"/>
                </a:lnTo>
                <a:close/>
              </a:path>
              <a:path w="45720" h="45720">
                <a:moveTo>
                  <a:pt x="0" y="0"/>
                </a:moveTo>
                <a:lnTo>
                  <a:pt x="27432" y="0"/>
                </a:lnTo>
                <a:lnTo>
                  <a:pt x="27432" y="27432"/>
                </a:lnTo>
                <a:lnTo>
                  <a:pt x="0" y="27432"/>
                </a:lnTo>
                <a:lnTo>
                  <a:pt x="0" y="0"/>
                </a:lnTo>
                <a:close/>
              </a:path>
            </a:pathLst>
          </a:custGeom>
          <a:solidFill>
            <a:srgbClr val="000000"/>
          </a:solidFill>
        </p:spPr>
        <p:txBody>
          <a:bodyPr wrap="square" lIns="0" tIns="0" rIns="0" bIns="0" rtlCol="0"/>
          <a:lstStyle/>
          <a:p>
            <a:endParaRPr/>
          </a:p>
        </p:txBody>
      </p:sp>
      <p:sp>
        <p:nvSpPr>
          <p:cNvPr id="12" name="object 12"/>
          <p:cNvSpPr txBox="1"/>
          <p:nvPr/>
        </p:nvSpPr>
        <p:spPr>
          <a:xfrm>
            <a:off x="735176" y="9769902"/>
            <a:ext cx="5553710" cy="177800"/>
          </a:xfrm>
          <a:prstGeom prst="rect">
            <a:avLst/>
          </a:prstGeom>
        </p:spPr>
        <p:txBody>
          <a:bodyPr vert="horz" wrap="square" lIns="0" tIns="12065" rIns="0" bIns="0" rtlCol="0">
            <a:spAutoFit/>
          </a:bodyPr>
          <a:lstStyle/>
          <a:p>
            <a:pPr marL="12700">
              <a:lnSpc>
                <a:spcPct val="100000"/>
              </a:lnSpc>
              <a:spcBef>
                <a:spcPts val="95"/>
              </a:spcBef>
            </a:pPr>
            <a:r>
              <a:rPr sz="1000" b="1" spc="5" dirty="0">
                <a:solidFill>
                  <a:srgbClr val="FF0000"/>
                </a:solidFill>
                <a:latin typeface="Yu Gothic UI"/>
                <a:cs typeface="Yu Gothic UI"/>
              </a:rPr>
              <a:t>（</a:t>
            </a:r>
            <a:r>
              <a:rPr sz="1000" b="1" spc="-95" dirty="0">
                <a:solidFill>
                  <a:srgbClr val="FF0000"/>
                </a:solidFill>
                <a:latin typeface="Yu Gothic UI"/>
                <a:cs typeface="Yu Gothic UI"/>
              </a:rPr>
              <a:t> </a:t>
            </a:r>
            <a:r>
              <a:rPr sz="1000" b="1" spc="175" dirty="0">
                <a:solidFill>
                  <a:srgbClr val="FF0000"/>
                </a:solidFill>
                <a:latin typeface="Yu Gothic UI"/>
                <a:cs typeface="Yu Gothic UI"/>
              </a:rPr>
              <a:t>注</a:t>
            </a:r>
            <a:r>
              <a:rPr sz="1000" b="1" spc="5" dirty="0">
                <a:solidFill>
                  <a:srgbClr val="FF0000"/>
                </a:solidFill>
                <a:latin typeface="Yu Gothic UI"/>
                <a:cs typeface="Yu Gothic UI"/>
              </a:rPr>
              <a:t>）</a:t>
            </a:r>
            <a:r>
              <a:rPr sz="1000" b="1" spc="-105" dirty="0">
                <a:solidFill>
                  <a:srgbClr val="FF0000"/>
                </a:solidFill>
                <a:latin typeface="Yu Gothic UI"/>
                <a:cs typeface="Yu Gothic UI"/>
              </a:rPr>
              <a:t> </a:t>
            </a:r>
            <a:r>
              <a:rPr sz="1000" b="1" spc="175" dirty="0">
                <a:solidFill>
                  <a:srgbClr val="FF0000"/>
                </a:solidFill>
                <a:latin typeface="Yu Gothic UI"/>
                <a:cs typeface="Yu Gothic UI"/>
              </a:rPr>
              <a:t>健康保険</a:t>
            </a:r>
            <a:r>
              <a:rPr sz="1000" b="1" spc="185" dirty="0">
                <a:solidFill>
                  <a:srgbClr val="FF0000"/>
                </a:solidFill>
                <a:latin typeface="Yu Gothic UI"/>
                <a:cs typeface="Yu Gothic UI"/>
              </a:rPr>
              <a:t>被</a:t>
            </a:r>
            <a:r>
              <a:rPr sz="1000" b="1" spc="175" dirty="0">
                <a:solidFill>
                  <a:srgbClr val="FF0000"/>
                </a:solidFill>
                <a:latin typeface="Yu Gothic UI"/>
                <a:cs typeface="Yu Gothic UI"/>
              </a:rPr>
              <a:t>保</a:t>
            </a:r>
            <a:r>
              <a:rPr sz="1000" b="1" spc="165" dirty="0">
                <a:solidFill>
                  <a:srgbClr val="FF0000"/>
                </a:solidFill>
                <a:latin typeface="Yu Gothic UI"/>
                <a:cs typeface="Yu Gothic UI"/>
              </a:rPr>
              <a:t>険</a:t>
            </a:r>
            <a:r>
              <a:rPr sz="1000" b="1" spc="185" dirty="0">
                <a:solidFill>
                  <a:srgbClr val="FF0000"/>
                </a:solidFill>
                <a:latin typeface="Yu Gothic UI"/>
                <a:cs typeface="Yu Gothic UI"/>
              </a:rPr>
              <a:t>者</a:t>
            </a:r>
            <a:r>
              <a:rPr sz="1000" b="1" spc="175" dirty="0">
                <a:solidFill>
                  <a:srgbClr val="FF0000"/>
                </a:solidFill>
                <a:latin typeface="Yu Gothic UI"/>
                <a:cs typeface="Yu Gothic UI"/>
              </a:rPr>
              <a:t>証</a:t>
            </a:r>
            <a:r>
              <a:rPr sz="1000" b="1" spc="340" dirty="0">
                <a:solidFill>
                  <a:srgbClr val="FF0000"/>
                </a:solidFill>
                <a:latin typeface="Yu Gothic UI"/>
                <a:cs typeface="Yu Gothic UI"/>
              </a:rPr>
              <a:t>の</a:t>
            </a:r>
            <a:r>
              <a:rPr sz="1000" b="1" spc="175" dirty="0">
                <a:solidFill>
                  <a:srgbClr val="FF0000"/>
                </a:solidFill>
                <a:latin typeface="Yu Gothic UI"/>
                <a:cs typeface="Yu Gothic UI"/>
              </a:rPr>
              <a:t>記号</a:t>
            </a:r>
            <a:r>
              <a:rPr sz="1000" b="1" spc="685" dirty="0">
                <a:solidFill>
                  <a:srgbClr val="FF0000"/>
                </a:solidFill>
                <a:latin typeface="Yu Gothic UI"/>
                <a:cs typeface="Yu Gothic UI"/>
              </a:rPr>
              <a:t>・</a:t>
            </a:r>
            <a:r>
              <a:rPr sz="1000" b="1" spc="165" dirty="0">
                <a:solidFill>
                  <a:srgbClr val="FF0000"/>
                </a:solidFill>
                <a:latin typeface="Yu Gothic UI"/>
                <a:cs typeface="Yu Gothic UI"/>
              </a:rPr>
              <a:t>番</a:t>
            </a:r>
            <a:r>
              <a:rPr sz="1000" b="1" spc="185" dirty="0">
                <a:solidFill>
                  <a:srgbClr val="FF0000"/>
                </a:solidFill>
                <a:latin typeface="Yu Gothic UI"/>
                <a:cs typeface="Yu Gothic UI"/>
              </a:rPr>
              <a:t>号</a:t>
            </a:r>
            <a:r>
              <a:rPr sz="1000" b="1" spc="445" dirty="0">
                <a:solidFill>
                  <a:srgbClr val="FF0000"/>
                </a:solidFill>
                <a:latin typeface="Yu Gothic UI"/>
                <a:cs typeface="Yu Gothic UI"/>
              </a:rPr>
              <a:t>と</a:t>
            </a:r>
            <a:r>
              <a:rPr sz="1000" b="1" spc="165" dirty="0">
                <a:solidFill>
                  <a:srgbClr val="FF0000"/>
                </a:solidFill>
                <a:latin typeface="Yu Gothic UI"/>
                <a:cs typeface="Yu Gothic UI"/>
              </a:rPr>
              <a:t>保</a:t>
            </a:r>
            <a:r>
              <a:rPr sz="1000" b="1" spc="185" dirty="0">
                <a:solidFill>
                  <a:srgbClr val="FF0000"/>
                </a:solidFill>
                <a:latin typeface="Yu Gothic UI"/>
                <a:cs typeface="Yu Gothic UI"/>
              </a:rPr>
              <a:t>険</a:t>
            </a:r>
            <a:r>
              <a:rPr sz="1000" b="1" spc="175" dirty="0">
                <a:solidFill>
                  <a:srgbClr val="FF0000"/>
                </a:solidFill>
                <a:latin typeface="Yu Gothic UI"/>
                <a:cs typeface="Yu Gothic UI"/>
              </a:rPr>
              <a:t>者</a:t>
            </a:r>
            <a:r>
              <a:rPr sz="1000" b="1" spc="185" dirty="0">
                <a:solidFill>
                  <a:srgbClr val="FF0000"/>
                </a:solidFill>
                <a:latin typeface="Yu Gothic UI"/>
                <a:cs typeface="Yu Gothic UI"/>
              </a:rPr>
              <a:t>番</a:t>
            </a:r>
            <a:r>
              <a:rPr sz="1000" b="1" spc="175" dirty="0">
                <a:solidFill>
                  <a:srgbClr val="FF0000"/>
                </a:solidFill>
                <a:latin typeface="Yu Gothic UI"/>
                <a:cs typeface="Yu Gothic UI"/>
              </a:rPr>
              <a:t>号</a:t>
            </a:r>
            <a:r>
              <a:rPr sz="1000" b="1" spc="290" dirty="0">
                <a:solidFill>
                  <a:srgbClr val="FF0000"/>
                </a:solidFill>
                <a:latin typeface="Yu Gothic UI"/>
                <a:cs typeface="Yu Gothic UI"/>
              </a:rPr>
              <a:t>は</a:t>
            </a:r>
            <a:r>
              <a:rPr sz="1000" b="1" spc="415" dirty="0">
                <a:solidFill>
                  <a:srgbClr val="FF0000"/>
                </a:solidFill>
                <a:latin typeface="Yu Gothic UI"/>
                <a:cs typeface="Yu Gothic UI"/>
              </a:rPr>
              <a:t>マ</a:t>
            </a:r>
            <a:r>
              <a:rPr sz="1000" b="1" spc="395" dirty="0">
                <a:solidFill>
                  <a:srgbClr val="FF0000"/>
                </a:solidFill>
                <a:latin typeface="Yu Gothic UI"/>
                <a:cs typeface="Yu Gothic UI"/>
              </a:rPr>
              <a:t>ス</a:t>
            </a:r>
            <a:r>
              <a:rPr sz="1000" b="1" spc="415" dirty="0">
                <a:solidFill>
                  <a:srgbClr val="FF0000"/>
                </a:solidFill>
                <a:latin typeface="Yu Gothic UI"/>
                <a:cs typeface="Yu Gothic UI"/>
              </a:rPr>
              <a:t>キ</a:t>
            </a:r>
            <a:r>
              <a:rPr sz="1000" b="1" spc="400" dirty="0">
                <a:solidFill>
                  <a:srgbClr val="FF0000"/>
                </a:solidFill>
                <a:latin typeface="Yu Gothic UI"/>
                <a:cs typeface="Yu Gothic UI"/>
              </a:rPr>
              <a:t>ン</a:t>
            </a:r>
            <a:r>
              <a:rPr sz="1000" b="1" spc="355" dirty="0">
                <a:solidFill>
                  <a:srgbClr val="FF0000"/>
                </a:solidFill>
                <a:latin typeface="Yu Gothic UI"/>
                <a:cs typeface="Yu Gothic UI"/>
              </a:rPr>
              <a:t>グ</a:t>
            </a:r>
            <a:r>
              <a:rPr sz="1000" b="1" spc="470" dirty="0">
                <a:solidFill>
                  <a:srgbClr val="FF0000"/>
                </a:solidFill>
                <a:latin typeface="Yu Gothic UI"/>
                <a:cs typeface="Yu Gothic UI"/>
              </a:rPr>
              <a:t>し</a:t>
            </a:r>
            <a:r>
              <a:rPr sz="1000" b="1" spc="400" dirty="0">
                <a:solidFill>
                  <a:srgbClr val="FF0000"/>
                </a:solidFill>
                <a:latin typeface="Yu Gothic UI"/>
                <a:cs typeface="Yu Gothic UI"/>
              </a:rPr>
              <a:t>て</a:t>
            </a:r>
            <a:r>
              <a:rPr sz="1000" b="1" spc="570" dirty="0">
                <a:solidFill>
                  <a:srgbClr val="FF0000"/>
                </a:solidFill>
                <a:latin typeface="Yu Gothic UI"/>
                <a:cs typeface="Yu Gothic UI"/>
              </a:rPr>
              <a:t>く</a:t>
            </a:r>
            <a:r>
              <a:rPr sz="1000" b="1" spc="370" dirty="0">
                <a:solidFill>
                  <a:srgbClr val="FF0000"/>
                </a:solidFill>
                <a:latin typeface="Yu Gothic UI"/>
                <a:cs typeface="Yu Gothic UI"/>
              </a:rPr>
              <a:t>だ</a:t>
            </a:r>
            <a:r>
              <a:rPr sz="1000" b="1" spc="465" dirty="0">
                <a:solidFill>
                  <a:srgbClr val="FF0000"/>
                </a:solidFill>
                <a:latin typeface="Yu Gothic UI"/>
                <a:cs typeface="Yu Gothic UI"/>
              </a:rPr>
              <a:t>さ</a:t>
            </a:r>
            <a:r>
              <a:rPr sz="1000" b="1" spc="345" dirty="0">
                <a:solidFill>
                  <a:srgbClr val="FF0000"/>
                </a:solidFill>
                <a:latin typeface="Yu Gothic UI"/>
                <a:cs typeface="Yu Gothic UI"/>
              </a:rPr>
              <a:t>い</a:t>
            </a:r>
            <a:r>
              <a:rPr sz="1000" b="1" spc="340" dirty="0">
                <a:solidFill>
                  <a:srgbClr val="FF0000"/>
                </a:solidFill>
                <a:latin typeface="Yu Gothic UI"/>
                <a:cs typeface="Yu Gothic UI"/>
              </a:rPr>
              <a:t>。</a:t>
            </a:r>
            <a:endParaRPr sz="1000">
              <a:latin typeface="Yu Gothic UI"/>
              <a:cs typeface="Yu Gothic UI"/>
            </a:endParaRPr>
          </a:p>
        </p:txBody>
      </p:sp>
      <p:sp>
        <p:nvSpPr>
          <p:cNvPr id="13" name="object 13"/>
          <p:cNvSpPr txBox="1"/>
          <p:nvPr/>
        </p:nvSpPr>
        <p:spPr>
          <a:xfrm>
            <a:off x="3623749" y="10336045"/>
            <a:ext cx="344170" cy="196850"/>
          </a:xfrm>
          <a:prstGeom prst="rect">
            <a:avLst/>
          </a:prstGeom>
        </p:spPr>
        <p:txBody>
          <a:bodyPr vert="horz" wrap="square" lIns="0" tIns="0" rIns="0" bIns="0" rtlCol="0">
            <a:spAutoFit/>
          </a:bodyPr>
          <a:lstStyle/>
          <a:p>
            <a:pPr marL="12700">
              <a:lnSpc>
                <a:spcPts val="1525"/>
              </a:lnSpc>
            </a:pPr>
            <a:r>
              <a:rPr sz="1350" b="1" spc="160" dirty="0">
                <a:latin typeface="Yu Gothic UI"/>
                <a:cs typeface="Yu Gothic UI"/>
              </a:rPr>
              <a:t>-</a:t>
            </a:r>
            <a:fld id="{81D60167-4931-47E6-BA6A-407CBD079E47}" type="slidenum">
              <a:rPr sz="1350" b="1" spc="160" dirty="0">
                <a:latin typeface="Yu Gothic UI"/>
                <a:cs typeface="Yu Gothic UI"/>
              </a:rPr>
              <a:t>7</a:t>
            </a:fld>
            <a:r>
              <a:rPr sz="1350" b="1" spc="160" dirty="0">
                <a:latin typeface="Yu Gothic UI"/>
                <a:cs typeface="Yu Gothic UI"/>
              </a:rPr>
              <a:t>-</a:t>
            </a:r>
            <a:endParaRPr sz="1350">
              <a:latin typeface="Yu Gothic UI"/>
              <a:cs typeface="Yu Gothic UI"/>
            </a:endParaRPr>
          </a:p>
        </p:txBody>
      </p:sp>
      <p:pic>
        <p:nvPicPr>
          <p:cNvPr id="14" name="オーディオ 13">
            <a:hlinkClick r:id="" action="ppaction://media"/>
          </p:cNvPr>
          <p:cNvPicPr>
            <a:picLocks noChangeAspect="1"/>
          </p:cNvPicPr>
          <p:nvPr>
            <a:audioFile r:link="rId1"/>
            <p:extLst>
              <p:ext uri="{DAA4B4D4-6D71-4841-9C94-3DE7FCFB9230}">
                <p14:media xmlns:p14="http://schemas.microsoft.com/office/powerpoint/2010/main" r:embed="rId2">
                  <p14:trim st="2818" end="1164.8412"/>
                </p14:media>
              </p:ext>
            </p:extLst>
          </p:nvPr>
        </p:nvPicPr>
        <p:blipFill>
          <a:blip r:embed="rId4"/>
          <a:stretch>
            <a:fillRect/>
          </a:stretch>
        </p:blipFill>
        <p:spPr>
          <a:xfrm>
            <a:off x="6997700" y="10134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105"/>
    </mc:Choice>
    <mc:Fallback xmlns="">
      <p:transition spd="slow" advTm="61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2700">
              <a:lnSpc>
                <a:spcPts val="1525"/>
              </a:lnSpc>
            </a:pPr>
            <a:r>
              <a:rPr spc="120" dirty="0"/>
              <a:t>-16-</a:t>
            </a:r>
          </a:p>
        </p:txBody>
      </p:sp>
      <p:sp>
        <p:nvSpPr>
          <p:cNvPr id="2" name="object 2"/>
          <p:cNvSpPr txBox="1"/>
          <p:nvPr/>
        </p:nvSpPr>
        <p:spPr>
          <a:xfrm>
            <a:off x="903732" y="940308"/>
            <a:ext cx="5748655" cy="367665"/>
          </a:xfrm>
          <a:prstGeom prst="rect">
            <a:avLst/>
          </a:prstGeom>
          <a:ln w="6096">
            <a:solidFill>
              <a:srgbClr val="000000"/>
            </a:solidFill>
          </a:ln>
        </p:spPr>
        <p:txBody>
          <a:bodyPr vert="horz" wrap="square" lIns="0" tIns="3810" rIns="0" bIns="0" rtlCol="0">
            <a:spAutoFit/>
          </a:bodyPr>
          <a:lstStyle/>
          <a:p>
            <a:pPr marL="3175">
              <a:lnSpc>
                <a:spcPct val="100000"/>
              </a:lnSpc>
              <a:spcBef>
                <a:spcPts val="30"/>
              </a:spcBef>
            </a:pPr>
            <a:r>
              <a:rPr sz="2200" spc="70" dirty="0">
                <a:latin typeface="MS UI Gothic"/>
                <a:cs typeface="MS UI Gothic"/>
              </a:rPr>
              <a:t>建</a:t>
            </a:r>
            <a:r>
              <a:rPr sz="2200" spc="90" dirty="0">
                <a:latin typeface="MS UI Gothic"/>
                <a:cs typeface="MS UI Gothic"/>
              </a:rPr>
              <a:t>設</a:t>
            </a:r>
            <a:r>
              <a:rPr sz="2200" spc="70" dirty="0">
                <a:latin typeface="MS UI Gothic"/>
                <a:cs typeface="MS UI Gothic"/>
              </a:rPr>
              <a:t>業許可</a:t>
            </a:r>
            <a:r>
              <a:rPr sz="2200" spc="40" dirty="0">
                <a:latin typeface="MS UI Gothic"/>
                <a:cs typeface="MS UI Gothic"/>
              </a:rPr>
              <a:t>・</a:t>
            </a:r>
            <a:r>
              <a:rPr sz="2200" spc="70" dirty="0">
                <a:latin typeface="MS UI Gothic"/>
                <a:cs typeface="MS UI Gothic"/>
              </a:rPr>
              <a:t>経営</a:t>
            </a:r>
            <a:r>
              <a:rPr sz="2200" spc="90" dirty="0">
                <a:latin typeface="MS UI Gothic"/>
                <a:cs typeface="MS UI Gothic"/>
              </a:rPr>
              <a:t>事</a:t>
            </a:r>
            <a:r>
              <a:rPr sz="2200" spc="70" dirty="0">
                <a:latin typeface="MS UI Gothic"/>
                <a:cs typeface="MS UI Gothic"/>
              </a:rPr>
              <a:t>項審</a:t>
            </a:r>
            <a:r>
              <a:rPr sz="2200" spc="90" dirty="0">
                <a:latin typeface="MS UI Gothic"/>
                <a:cs typeface="MS UI Gothic"/>
              </a:rPr>
              <a:t>査</a:t>
            </a:r>
            <a:r>
              <a:rPr sz="2200" spc="210" dirty="0">
                <a:latin typeface="MS UI Gothic"/>
                <a:cs typeface="MS UI Gothic"/>
              </a:rPr>
              <a:t>の</a:t>
            </a:r>
            <a:r>
              <a:rPr sz="2200" spc="70" dirty="0">
                <a:latin typeface="MS UI Gothic"/>
                <a:cs typeface="MS UI Gothic"/>
              </a:rPr>
              <a:t>電子</a:t>
            </a:r>
            <a:r>
              <a:rPr sz="2200" spc="90" dirty="0">
                <a:latin typeface="MS UI Gothic"/>
                <a:cs typeface="MS UI Gothic"/>
              </a:rPr>
              <a:t>申</a:t>
            </a:r>
            <a:r>
              <a:rPr sz="2200" spc="45" dirty="0">
                <a:latin typeface="MS UI Gothic"/>
                <a:cs typeface="MS UI Gothic"/>
              </a:rPr>
              <a:t>請</a:t>
            </a:r>
            <a:r>
              <a:rPr sz="2200" spc="210" dirty="0">
                <a:latin typeface="MS UI Gothic"/>
                <a:cs typeface="MS UI Gothic"/>
              </a:rPr>
              <a:t>に</a:t>
            </a:r>
            <a:r>
              <a:rPr sz="2200" spc="275" dirty="0">
                <a:latin typeface="MS UI Gothic"/>
                <a:cs typeface="MS UI Gothic"/>
              </a:rPr>
              <a:t>つ</a:t>
            </a:r>
            <a:r>
              <a:rPr sz="2200" spc="165" dirty="0">
                <a:latin typeface="MS UI Gothic"/>
                <a:cs typeface="MS UI Gothic"/>
              </a:rPr>
              <a:t>い</a:t>
            </a:r>
            <a:r>
              <a:rPr sz="2200" spc="210" dirty="0">
                <a:latin typeface="MS UI Gothic"/>
                <a:cs typeface="MS UI Gothic"/>
              </a:rPr>
              <a:t>て</a:t>
            </a:r>
            <a:endParaRPr sz="2200">
              <a:latin typeface="MS UI Gothic"/>
              <a:cs typeface="MS UI Gothic"/>
            </a:endParaRPr>
          </a:p>
        </p:txBody>
      </p:sp>
      <p:sp>
        <p:nvSpPr>
          <p:cNvPr id="3" name="object 3"/>
          <p:cNvSpPr txBox="1"/>
          <p:nvPr/>
        </p:nvSpPr>
        <p:spPr>
          <a:xfrm>
            <a:off x="888297" y="1662418"/>
            <a:ext cx="5699125" cy="2898775"/>
          </a:xfrm>
          <a:prstGeom prst="rect">
            <a:avLst/>
          </a:prstGeom>
        </p:spPr>
        <p:txBody>
          <a:bodyPr vert="horz" wrap="square" lIns="0" tIns="12700" rIns="0" bIns="0" rtlCol="0">
            <a:spAutoFit/>
          </a:bodyPr>
          <a:lstStyle/>
          <a:p>
            <a:pPr marL="318135" indent="-306070">
              <a:lnSpc>
                <a:spcPct val="100000"/>
              </a:lnSpc>
              <a:spcBef>
                <a:spcPts val="100"/>
              </a:spcBef>
              <a:buChar char="○"/>
              <a:tabLst>
                <a:tab pos="318770" algn="l"/>
              </a:tabLst>
            </a:pPr>
            <a:r>
              <a:rPr sz="1400" spc="75" dirty="0">
                <a:latin typeface="MS PGothic"/>
                <a:cs typeface="MS PGothic"/>
              </a:rPr>
              <a:t>国土交</a:t>
            </a:r>
            <a:r>
              <a:rPr sz="1400" spc="85" dirty="0">
                <a:latin typeface="MS PGothic"/>
                <a:cs typeface="MS PGothic"/>
              </a:rPr>
              <a:t>通</a:t>
            </a:r>
            <a:r>
              <a:rPr sz="1400" spc="75" dirty="0">
                <a:latin typeface="MS PGothic"/>
                <a:cs typeface="MS PGothic"/>
              </a:rPr>
              <a:t>大臣許</a:t>
            </a:r>
            <a:r>
              <a:rPr sz="1400" spc="85" dirty="0">
                <a:latin typeface="MS PGothic"/>
                <a:cs typeface="MS PGothic"/>
              </a:rPr>
              <a:t>可</a:t>
            </a:r>
            <a:r>
              <a:rPr sz="1400" spc="30" dirty="0">
                <a:latin typeface="MS PGothic"/>
                <a:cs typeface="MS PGothic"/>
              </a:rPr>
              <a:t>の</a:t>
            </a:r>
            <a:r>
              <a:rPr sz="1400" spc="75" dirty="0">
                <a:latin typeface="MS PGothic"/>
                <a:cs typeface="MS PGothic"/>
              </a:rPr>
              <a:t>建設業許</a:t>
            </a:r>
            <a:r>
              <a:rPr sz="1400" spc="85" dirty="0">
                <a:latin typeface="MS PGothic"/>
                <a:cs typeface="MS PGothic"/>
              </a:rPr>
              <a:t>可</a:t>
            </a:r>
            <a:r>
              <a:rPr sz="1400" spc="40" dirty="0">
                <a:latin typeface="MS PGothic"/>
                <a:cs typeface="MS PGothic"/>
              </a:rPr>
              <a:t>・</a:t>
            </a:r>
            <a:r>
              <a:rPr sz="1400" spc="75" dirty="0">
                <a:latin typeface="MS PGothic"/>
                <a:cs typeface="MS PGothic"/>
              </a:rPr>
              <a:t>経営事項審査</a:t>
            </a:r>
            <a:r>
              <a:rPr sz="1400" spc="45" dirty="0">
                <a:latin typeface="MS PGothic"/>
                <a:cs typeface="MS PGothic"/>
              </a:rPr>
              <a:t>の</a:t>
            </a:r>
            <a:r>
              <a:rPr sz="1400" spc="75" dirty="0">
                <a:latin typeface="MS PGothic"/>
                <a:cs typeface="MS PGothic"/>
              </a:rPr>
              <a:t>手続</a:t>
            </a:r>
            <a:r>
              <a:rPr sz="1400" spc="40" dirty="0">
                <a:latin typeface="MS PGothic"/>
                <a:cs typeface="MS PGothic"/>
              </a:rPr>
              <a:t>き</a:t>
            </a:r>
            <a:r>
              <a:rPr sz="1400" spc="45" dirty="0">
                <a:latin typeface="MS PGothic"/>
                <a:cs typeface="MS PGothic"/>
              </a:rPr>
              <a:t>に</a:t>
            </a:r>
            <a:r>
              <a:rPr sz="1400" spc="40" dirty="0">
                <a:latin typeface="MS PGothic"/>
                <a:cs typeface="MS PGothic"/>
              </a:rPr>
              <a:t>つ</a:t>
            </a:r>
            <a:r>
              <a:rPr sz="1400" spc="35" dirty="0">
                <a:latin typeface="MS PGothic"/>
                <a:cs typeface="MS PGothic"/>
              </a:rPr>
              <a:t>い</a:t>
            </a:r>
            <a:r>
              <a:rPr sz="1400" spc="40" dirty="0">
                <a:latin typeface="MS PGothic"/>
                <a:cs typeface="MS PGothic"/>
              </a:rPr>
              <a:t>て</a:t>
            </a:r>
            <a:r>
              <a:rPr sz="1400" dirty="0">
                <a:latin typeface="MS PGothic"/>
                <a:cs typeface="MS PGothic"/>
              </a:rPr>
              <a:t>、</a:t>
            </a:r>
            <a:endParaRPr sz="1400">
              <a:latin typeface="MS PGothic"/>
              <a:cs typeface="MS PGothic"/>
            </a:endParaRPr>
          </a:p>
          <a:p>
            <a:pPr marL="344805" marR="299085" indent="1270">
              <a:lnSpc>
                <a:spcPts val="3490"/>
              </a:lnSpc>
              <a:spcBef>
                <a:spcPts val="420"/>
              </a:spcBef>
            </a:pPr>
            <a:r>
              <a:rPr sz="1400" u="sng" spc="75" dirty="0">
                <a:uFill>
                  <a:solidFill>
                    <a:srgbClr val="000000"/>
                  </a:solidFill>
                </a:uFill>
                <a:latin typeface="MS PGothic"/>
                <a:cs typeface="MS PGothic"/>
              </a:rPr>
              <a:t>令</a:t>
            </a:r>
            <a:r>
              <a:rPr sz="1400" u="sng" spc="85" dirty="0">
                <a:uFill>
                  <a:solidFill>
                    <a:srgbClr val="000000"/>
                  </a:solidFill>
                </a:uFill>
                <a:latin typeface="MS PGothic"/>
                <a:cs typeface="MS PGothic"/>
              </a:rPr>
              <a:t>和</a:t>
            </a:r>
            <a:r>
              <a:rPr sz="1400" u="sng" spc="50" dirty="0">
                <a:uFill>
                  <a:solidFill>
                    <a:srgbClr val="000000"/>
                  </a:solidFill>
                </a:uFill>
                <a:latin typeface="MS PGothic"/>
                <a:cs typeface="MS PGothic"/>
              </a:rPr>
              <a:t>５</a:t>
            </a:r>
            <a:r>
              <a:rPr sz="1400" u="sng" spc="75" dirty="0">
                <a:uFill>
                  <a:solidFill>
                    <a:srgbClr val="000000"/>
                  </a:solidFill>
                </a:uFill>
                <a:latin typeface="MS PGothic"/>
                <a:cs typeface="MS PGothic"/>
              </a:rPr>
              <a:t>年</a:t>
            </a:r>
            <a:r>
              <a:rPr sz="1400" u="sng" spc="45" dirty="0">
                <a:uFill>
                  <a:solidFill>
                    <a:srgbClr val="000000"/>
                  </a:solidFill>
                </a:uFill>
                <a:latin typeface="MS PGothic"/>
                <a:cs typeface="MS PGothic"/>
              </a:rPr>
              <a:t>（２０２３</a:t>
            </a:r>
            <a:r>
              <a:rPr sz="1400" u="sng" spc="75" dirty="0">
                <a:uFill>
                  <a:solidFill>
                    <a:srgbClr val="000000"/>
                  </a:solidFill>
                </a:uFill>
                <a:latin typeface="MS PGothic"/>
                <a:cs typeface="MS PGothic"/>
              </a:rPr>
              <a:t>年</a:t>
            </a:r>
            <a:r>
              <a:rPr sz="1400" u="sng" spc="40" dirty="0">
                <a:uFill>
                  <a:solidFill>
                    <a:srgbClr val="000000"/>
                  </a:solidFill>
                </a:uFill>
                <a:latin typeface="MS PGothic"/>
                <a:cs typeface="MS PGothic"/>
              </a:rPr>
              <a:t>）１</a:t>
            </a:r>
            <a:r>
              <a:rPr sz="1400" u="sng" spc="85" dirty="0">
                <a:uFill>
                  <a:solidFill>
                    <a:srgbClr val="000000"/>
                  </a:solidFill>
                </a:uFill>
                <a:latin typeface="MS PGothic"/>
                <a:cs typeface="MS PGothic"/>
              </a:rPr>
              <a:t>月</a:t>
            </a:r>
            <a:r>
              <a:rPr sz="1400" u="sng" spc="45" dirty="0">
                <a:uFill>
                  <a:solidFill>
                    <a:srgbClr val="000000"/>
                  </a:solidFill>
                </a:uFill>
                <a:latin typeface="MS PGothic"/>
                <a:cs typeface="MS PGothic"/>
              </a:rPr>
              <a:t>か</a:t>
            </a:r>
            <a:r>
              <a:rPr sz="1400" u="sng" spc="20" dirty="0">
                <a:uFill>
                  <a:solidFill>
                    <a:srgbClr val="000000"/>
                  </a:solidFill>
                </a:uFill>
                <a:latin typeface="MS PGothic"/>
                <a:cs typeface="MS PGothic"/>
              </a:rPr>
              <a:t>ら</a:t>
            </a:r>
            <a:r>
              <a:rPr sz="1400" spc="35" dirty="0">
                <a:latin typeface="MS PGothic"/>
                <a:cs typeface="MS PGothic"/>
              </a:rPr>
              <a:t>、</a:t>
            </a:r>
            <a:r>
              <a:rPr sz="1400" spc="75" dirty="0">
                <a:latin typeface="MS PGothic"/>
                <a:cs typeface="MS PGothic"/>
              </a:rPr>
              <a:t>電子申請</a:t>
            </a:r>
            <a:r>
              <a:rPr sz="1400" spc="30" dirty="0">
                <a:latin typeface="MS PGothic"/>
                <a:cs typeface="MS PGothic"/>
              </a:rPr>
              <a:t>が</a:t>
            </a:r>
            <a:r>
              <a:rPr sz="1400" spc="40" dirty="0">
                <a:latin typeface="MS PGothic"/>
                <a:cs typeface="MS PGothic"/>
              </a:rPr>
              <a:t>できるよ</a:t>
            </a:r>
            <a:r>
              <a:rPr sz="1400" spc="30" dirty="0">
                <a:latin typeface="MS PGothic"/>
                <a:cs typeface="MS PGothic"/>
              </a:rPr>
              <a:t>う</a:t>
            </a:r>
            <a:r>
              <a:rPr sz="1400" spc="35" dirty="0">
                <a:latin typeface="MS PGothic"/>
                <a:cs typeface="MS PGothic"/>
              </a:rPr>
              <a:t>、</a:t>
            </a:r>
            <a:r>
              <a:rPr sz="1400" spc="75" dirty="0">
                <a:latin typeface="MS PGothic"/>
                <a:cs typeface="MS PGothic"/>
              </a:rPr>
              <a:t>国</a:t>
            </a:r>
            <a:r>
              <a:rPr sz="1400" spc="45" dirty="0">
                <a:latin typeface="MS PGothic"/>
                <a:cs typeface="MS PGothic"/>
              </a:rPr>
              <a:t>に</a:t>
            </a:r>
            <a:r>
              <a:rPr sz="1400" spc="35" dirty="0">
                <a:latin typeface="MS PGothic"/>
                <a:cs typeface="MS PGothic"/>
              </a:rPr>
              <a:t>おい</a:t>
            </a:r>
            <a:r>
              <a:rPr sz="1400" spc="5" dirty="0">
                <a:latin typeface="MS PGothic"/>
                <a:cs typeface="MS PGothic"/>
              </a:rPr>
              <a:t>て </a:t>
            </a:r>
            <a:r>
              <a:rPr sz="1400" spc="75" dirty="0">
                <a:latin typeface="MS PGothic"/>
                <a:cs typeface="MS PGothic"/>
              </a:rPr>
              <a:t>検討</a:t>
            </a:r>
            <a:r>
              <a:rPr sz="1400" spc="35" dirty="0">
                <a:latin typeface="MS PGothic"/>
                <a:cs typeface="MS PGothic"/>
              </a:rPr>
              <a:t>さ</a:t>
            </a:r>
            <a:r>
              <a:rPr sz="1400" spc="30" dirty="0">
                <a:latin typeface="MS PGothic"/>
                <a:cs typeface="MS PGothic"/>
              </a:rPr>
              <a:t>れ</a:t>
            </a:r>
            <a:r>
              <a:rPr sz="1400" spc="40" dirty="0">
                <a:latin typeface="MS PGothic"/>
                <a:cs typeface="MS PGothic"/>
              </a:rPr>
              <a:t>て</a:t>
            </a:r>
            <a:r>
              <a:rPr sz="1400" spc="50" dirty="0">
                <a:latin typeface="MS PGothic"/>
                <a:cs typeface="MS PGothic"/>
              </a:rPr>
              <a:t>い</a:t>
            </a:r>
            <a:r>
              <a:rPr sz="1400" spc="30" dirty="0">
                <a:latin typeface="MS PGothic"/>
                <a:cs typeface="MS PGothic"/>
              </a:rPr>
              <a:t>ます</a:t>
            </a:r>
            <a:r>
              <a:rPr sz="1400" dirty="0">
                <a:latin typeface="MS PGothic"/>
                <a:cs typeface="MS PGothic"/>
              </a:rPr>
              <a:t>。</a:t>
            </a:r>
            <a:endParaRPr sz="1400">
              <a:latin typeface="MS PGothic"/>
              <a:cs typeface="MS PGothic"/>
            </a:endParaRPr>
          </a:p>
          <a:p>
            <a:pPr>
              <a:lnSpc>
                <a:spcPct val="100000"/>
              </a:lnSpc>
              <a:spcBef>
                <a:spcPts val="50"/>
              </a:spcBef>
            </a:pPr>
            <a:endParaRPr sz="1050">
              <a:latin typeface="MS PGothic"/>
              <a:cs typeface="MS PGothic"/>
            </a:endParaRPr>
          </a:p>
          <a:p>
            <a:pPr marL="318135" indent="-306070">
              <a:lnSpc>
                <a:spcPct val="100000"/>
              </a:lnSpc>
              <a:buChar char="○"/>
              <a:tabLst>
                <a:tab pos="318770" algn="l"/>
              </a:tabLst>
            </a:pPr>
            <a:r>
              <a:rPr sz="1400" spc="75" dirty="0">
                <a:latin typeface="MS PGothic"/>
                <a:cs typeface="MS PGothic"/>
              </a:rPr>
              <a:t>本県</a:t>
            </a:r>
            <a:r>
              <a:rPr sz="1400" spc="30" dirty="0">
                <a:latin typeface="MS PGothic"/>
                <a:cs typeface="MS PGothic"/>
              </a:rPr>
              <a:t>に</a:t>
            </a:r>
            <a:r>
              <a:rPr sz="1400" spc="50" dirty="0">
                <a:latin typeface="MS PGothic"/>
                <a:cs typeface="MS PGothic"/>
              </a:rPr>
              <a:t>お</a:t>
            </a:r>
            <a:r>
              <a:rPr sz="1400" spc="35" dirty="0">
                <a:latin typeface="MS PGothic"/>
                <a:cs typeface="MS PGothic"/>
              </a:rPr>
              <a:t>い</a:t>
            </a:r>
            <a:r>
              <a:rPr sz="1400" spc="40" dirty="0">
                <a:latin typeface="MS PGothic"/>
                <a:cs typeface="MS PGothic"/>
              </a:rPr>
              <a:t>ても</a:t>
            </a:r>
            <a:r>
              <a:rPr sz="1400" spc="35" dirty="0">
                <a:latin typeface="MS PGothic"/>
                <a:cs typeface="MS PGothic"/>
              </a:rPr>
              <a:t>、</a:t>
            </a:r>
            <a:r>
              <a:rPr sz="1400" spc="75" dirty="0">
                <a:latin typeface="MS PGothic"/>
                <a:cs typeface="MS PGothic"/>
              </a:rPr>
              <a:t>県知事</a:t>
            </a:r>
            <a:r>
              <a:rPr sz="1400" spc="85" dirty="0">
                <a:latin typeface="MS PGothic"/>
                <a:cs typeface="MS PGothic"/>
              </a:rPr>
              <a:t>許</a:t>
            </a:r>
            <a:r>
              <a:rPr sz="1400" spc="60" dirty="0">
                <a:latin typeface="MS PGothic"/>
                <a:cs typeface="MS PGothic"/>
              </a:rPr>
              <a:t>可</a:t>
            </a:r>
            <a:r>
              <a:rPr sz="1400" spc="45" dirty="0">
                <a:latin typeface="MS PGothic"/>
                <a:cs typeface="MS PGothic"/>
              </a:rPr>
              <a:t>の</a:t>
            </a:r>
            <a:r>
              <a:rPr sz="1400" spc="75" dirty="0">
                <a:latin typeface="MS PGothic"/>
                <a:cs typeface="MS PGothic"/>
              </a:rPr>
              <a:t>手続</a:t>
            </a:r>
            <a:r>
              <a:rPr sz="1400" spc="40" dirty="0">
                <a:latin typeface="MS PGothic"/>
                <a:cs typeface="MS PGothic"/>
              </a:rPr>
              <a:t>き</a:t>
            </a:r>
            <a:r>
              <a:rPr sz="1400" spc="45" dirty="0">
                <a:latin typeface="MS PGothic"/>
                <a:cs typeface="MS PGothic"/>
              </a:rPr>
              <a:t>に</a:t>
            </a:r>
            <a:r>
              <a:rPr sz="1400" spc="40" dirty="0">
                <a:latin typeface="MS PGothic"/>
                <a:cs typeface="MS PGothic"/>
              </a:rPr>
              <a:t>つ</a:t>
            </a:r>
            <a:r>
              <a:rPr sz="1400" spc="35" dirty="0">
                <a:latin typeface="MS PGothic"/>
                <a:cs typeface="MS PGothic"/>
              </a:rPr>
              <a:t>い</a:t>
            </a:r>
            <a:r>
              <a:rPr sz="1400" spc="40" dirty="0">
                <a:latin typeface="MS PGothic"/>
                <a:cs typeface="MS PGothic"/>
              </a:rPr>
              <a:t>て</a:t>
            </a:r>
            <a:r>
              <a:rPr sz="1400" dirty="0">
                <a:latin typeface="MS PGothic"/>
                <a:cs typeface="MS PGothic"/>
              </a:rPr>
              <a:t>、</a:t>
            </a:r>
            <a:endParaRPr sz="1400">
              <a:latin typeface="MS PGothic"/>
              <a:cs typeface="MS PGothic"/>
            </a:endParaRPr>
          </a:p>
          <a:p>
            <a:pPr>
              <a:lnSpc>
                <a:spcPct val="100000"/>
              </a:lnSpc>
              <a:spcBef>
                <a:spcPts val="5"/>
              </a:spcBef>
              <a:buFont typeface="MS PGothic"/>
              <a:buChar char="○"/>
            </a:pPr>
            <a:endParaRPr sz="1400">
              <a:latin typeface="MS PGothic"/>
              <a:cs typeface="MS PGothic"/>
            </a:endParaRPr>
          </a:p>
          <a:p>
            <a:pPr marL="294640">
              <a:lnSpc>
                <a:spcPct val="100000"/>
              </a:lnSpc>
            </a:pPr>
            <a:r>
              <a:rPr sz="1400" spc="75" dirty="0">
                <a:latin typeface="MS PGothic"/>
                <a:cs typeface="MS PGothic"/>
              </a:rPr>
              <a:t>国</a:t>
            </a:r>
            <a:r>
              <a:rPr sz="1400" spc="35" dirty="0">
                <a:latin typeface="MS PGothic"/>
                <a:cs typeface="MS PGothic"/>
              </a:rPr>
              <a:t>と</a:t>
            </a:r>
            <a:r>
              <a:rPr sz="1400" spc="75" dirty="0">
                <a:latin typeface="MS PGothic"/>
                <a:cs typeface="MS PGothic"/>
              </a:rPr>
              <a:t>同時期</a:t>
            </a:r>
            <a:r>
              <a:rPr sz="1400" spc="45" dirty="0">
                <a:latin typeface="MS PGothic"/>
                <a:cs typeface="MS PGothic"/>
              </a:rPr>
              <a:t>に</a:t>
            </a:r>
            <a:r>
              <a:rPr sz="1400" spc="75" dirty="0">
                <a:latin typeface="MS PGothic"/>
                <a:cs typeface="MS PGothic"/>
              </a:rPr>
              <a:t>電</a:t>
            </a:r>
            <a:r>
              <a:rPr sz="1400" spc="85" dirty="0">
                <a:latin typeface="MS PGothic"/>
                <a:cs typeface="MS PGothic"/>
              </a:rPr>
              <a:t>子</a:t>
            </a:r>
            <a:r>
              <a:rPr sz="1400" spc="75" dirty="0">
                <a:latin typeface="MS PGothic"/>
                <a:cs typeface="MS PGothic"/>
              </a:rPr>
              <a:t>申</a:t>
            </a:r>
            <a:r>
              <a:rPr sz="1400" spc="60" dirty="0">
                <a:latin typeface="MS PGothic"/>
                <a:cs typeface="MS PGothic"/>
              </a:rPr>
              <a:t>請</a:t>
            </a:r>
            <a:r>
              <a:rPr sz="1400" spc="45" dirty="0">
                <a:latin typeface="MS PGothic"/>
                <a:cs typeface="MS PGothic"/>
              </a:rPr>
              <a:t>が</a:t>
            </a:r>
            <a:r>
              <a:rPr sz="1400" spc="75" dirty="0">
                <a:latin typeface="MS PGothic"/>
                <a:cs typeface="MS PGothic"/>
              </a:rPr>
              <a:t>可能</a:t>
            </a:r>
            <a:r>
              <a:rPr sz="1400" spc="35" dirty="0">
                <a:latin typeface="MS PGothic"/>
                <a:cs typeface="MS PGothic"/>
              </a:rPr>
              <a:t>と</a:t>
            </a:r>
            <a:r>
              <a:rPr sz="1400" spc="40" dirty="0">
                <a:latin typeface="MS PGothic"/>
                <a:cs typeface="MS PGothic"/>
              </a:rPr>
              <a:t>なるよ</a:t>
            </a:r>
            <a:r>
              <a:rPr sz="1400" spc="45" dirty="0">
                <a:latin typeface="MS PGothic"/>
                <a:cs typeface="MS PGothic"/>
              </a:rPr>
              <a:t>う</a:t>
            </a:r>
            <a:r>
              <a:rPr sz="1400" spc="75" dirty="0">
                <a:latin typeface="MS PGothic"/>
                <a:cs typeface="MS PGothic"/>
              </a:rPr>
              <a:t>検討中</a:t>
            </a:r>
            <a:r>
              <a:rPr sz="1400" spc="40" dirty="0">
                <a:latin typeface="MS PGothic"/>
                <a:cs typeface="MS PGothic"/>
              </a:rPr>
              <a:t>で</a:t>
            </a:r>
            <a:r>
              <a:rPr sz="1400" spc="30" dirty="0">
                <a:latin typeface="MS PGothic"/>
                <a:cs typeface="MS PGothic"/>
              </a:rPr>
              <a:t>す</a:t>
            </a:r>
            <a:r>
              <a:rPr sz="1400" dirty="0">
                <a:latin typeface="MS PGothic"/>
                <a:cs typeface="MS PGothic"/>
              </a:rPr>
              <a:t>。</a:t>
            </a:r>
            <a:endParaRPr sz="1400">
              <a:latin typeface="MS PGothic"/>
              <a:cs typeface="MS PGothic"/>
            </a:endParaRPr>
          </a:p>
          <a:p>
            <a:pPr marL="294640" marR="1012190" indent="-282575">
              <a:lnSpc>
                <a:spcPct val="207900"/>
              </a:lnSpc>
              <a:buChar char="○"/>
              <a:tabLst>
                <a:tab pos="318770" algn="l"/>
              </a:tabLst>
            </a:pPr>
            <a:r>
              <a:rPr sz="1400" spc="75" dirty="0">
                <a:latin typeface="MS PGothic"/>
                <a:cs typeface="MS PGothic"/>
              </a:rPr>
              <a:t>詳細</a:t>
            </a:r>
            <a:r>
              <a:rPr sz="1400" spc="30" dirty="0">
                <a:latin typeface="MS PGothic"/>
                <a:cs typeface="MS PGothic"/>
              </a:rPr>
              <a:t>に</a:t>
            </a:r>
            <a:r>
              <a:rPr sz="1400" spc="55" dirty="0">
                <a:latin typeface="MS PGothic"/>
                <a:cs typeface="MS PGothic"/>
              </a:rPr>
              <a:t>つ</a:t>
            </a:r>
            <a:r>
              <a:rPr sz="1400" spc="35" dirty="0">
                <a:latin typeface="MS PGothic"/>
                <a:cs typeface="MS PGothic"/>
              </a:rPr>
              <a:t>い</a:t>
            </a:r>
            <a:r>
              <a:rPr sz="1400" spc="40" dirty="0">
                <a:latin typeface="MS PGothic"/>
                <a:cs typeface="MS PGothic"/>
              </a:rPr>
              <a:t>て</a:t>
            </a:r>
            <a:r>
              <a:rPr sz="1400" spc="15" dirty="0">
                <a:latin typeface="MS PGothic"/>
                <a:cs typeface="MS PGothic"/>
              </a:rPr>
              <a:t>は</a:t>
            </a:r>
            <a:r>
              <a:rPr sz="1400" spc="35" dirty="0">
                <a:latin typeface="MS PGothic"/>
                <a:cs typeface="MS PGothic"/>
              </a:rPr>
              <a:t>、</a:t>
            </a:r>
            <a:r>
              <a:rPr sz="1400" spc="75" dirty="0">
                <a:latin typeface="MS PGothic"/>
                <a:cs typeface="MS PGothic"/>
              </a:rPr>
              <a:t>別途説</a:t>
            </a:r>
            <a:r>
              <a:rPr sz="1400" spc="85" dirty="0">
                <a:latin typeface="MS PGothic"/>
                <a:cs typeface="MS PGothic"/>
              </a:rPr>
              <a:t>明</a:t>
            </a:r>
            <a:r>
              <a:rPr sz="1400" spc="75" dirty="0">
                <a:latin typeface="MS PGothic"/>
                <a:cs typeface="MS PGothic"/>
              </a:rPr>
              <a:t>会</a:t>
            </a:r>
            <a:r>
              <a:rPr sz="1400" spc="35" dirty="0">
                <a:latin typeface="MS PGothic"/>
                <a:cs typeface="MS PGothic"/>
              </a:rPr>
              <a:t>を</a:t>
            </a:r>
            <a:r>
              <a:rPr sz="1400" spc="75" dirty="0">
                <a:latin typeface="MS PGothic"/>
                <a:cs typeface="MS PGothic"/>
              </a:rPr>
              <a:t>開</a:t>
            </a:r>
            <a:r>
              <a:rPr sz="1400" spc="85" dirty="0">
                <a:latin typeface="MS PGothic"/>
                <a:cs typeface="MS PGothic"/>
              </a:rPr>
              <a:t>催</a:t>
            </a:r>
            <a:r>
              <a:rPr sz="1400" spc="30" dirty="0">
                <a:latin typeface="MS PGothic"/>
                <a:cs typeface="MS PGothic"/>
              </a:rPr>
              <a:t>す</a:t>
            </a:r>
            <a:r>
              <a:rPr sz="1400" spc="25" dirty="0">
                <a:latin typeface="MS PGothic"/>
                <a:cs typeface="MS PGothic"/>
              </a:rPr>
              <a:t>る</a:t>
            </a:r>
            <a:r>
              <a:rPr sz="1400" spc="85" dirty="0">
                <a:latin typeface="MS PGothic"/>
                <a:cs typeface="MS PGothic"/>
              </a:rPr>
              <a:t>予</a:t>
            </a:r>
            <a:r>
              <a:rPr sz="1400" spc="75" dirty="0">
                <a:latin typeface="MS PGothic"/>
                <a:cs typeface="MS PGothic"/>
              </a:rPr>
              <a:t>定</a:t>
            </a:r>
            <a:r>
              <a:rPr sz="1400" spc="40" dirty="0">
                <a:latin typeface="MS PGothic"/>
                <a:cs typeface="MS PGothic"/>
              </a:rPr>
              <a:t>で</a:t>
            </a:r>
            <a:r>
              <a:rPr sz="1400" spc="30" dirty="0">
                <a:latin typeface="MS PGothic"/>
                <a:cs typeface="MS PGothic"/>
              </a:rPr>
              <a:t>す</a:t>
            </a:r>
            <a:r>
              <a:rPr sz="1400" spc="45" dirty="0">
                <a:latin typeface="MS PGothic"/>
                <a:cs typeface="MS PGothic"/>
              </a:rPr>
              <a:t>の</a:t>
            </a:r>
            <a:r>
              <a:rPr sz="1400" spc="40" dirty="0">
                <a:latin typeface="MS PGothic"/>
                <a:cs typeface="MS PGothic"/>
              </a:rPr>
              <a:t>で</a:t>
            </a:r>
            <a:r>
              <a:rPr sz="1400" dirty="0">
                <a:latin typeface="MS PGothic"/>
                <a:cs typeface="MS PGothic"/>
              </a:rPr>
              <a:t>、 </a:t>
            </a:r>
            <a:r>
              <a:rPr sz="1400" spc="40" dirty="0">
                <a:latin typeface="MS PGothic"/>
                <a:cs typeface="MS PGothic"/>
              </a:rPr>
              <a:t>そ</a:t>
            </a:r>
            <a:r>
              <a:rPr sz="1400" spc="30" dirty="0">
                <a:latin typeface="MS PGothic"/>
                <a:cs typeface="MS PGothic"/>
              </a:rPr>
              <a:t>の</a:t>
            </a:r>
            <a:r>
              <a:rPr sz="1400" spc="75" dirty="0">
                <a:latin typeface="MS PGothic"/>
                <a:cs typeface="MS PGothic"/>
              </a:rPr>
              <a:t>際</a:t>
            </a:r>
            <a:r>
              <a:rPr sz="1400" spc="30" dirty="0">
                <a:latin typeface="MS PGothic"/>
                <a:cs typeface="MS PGothic"/>
              </a:rPr>
              <a:t>に</a:t>
            </a:r>
            <a:r>
              <a:rPr sz="1400" spc="35" dirty="0">
                <a:latin typeface="MS PGothic"/>
                <a:cs typeface="MS PGothic"/>
              </a:rPr>
              <a:t>お</a:t>
            </a:r>
            <a:r>
              <a:rPr sz="1400" spc="75" dirty="0">
                <a:latin typeface="MS PGothic"/>
                <a:cs typeface="MS PGothic"/>
              </a:rPr>
              <a:t>知</a:t>
            </a:r>
            <a:r>
              <a:rPr sz="1400" spc="40" dirty="0">
                <a:latin typeface="MS PGothic"/>
                <a:cs typeface="MS PGothic"/>
              </a:rPr>
              <a:t>ら</a:t>
            </a:r>
            <a:r>
              <a:rPr sz="1400" spc="45" dirty="0">
                <a:latin typeface="MS PGothic"/>
                <a:cs typeface="MS PGothic"/>
              </a:rPr>
              <a:t>せ</a:t>
            </a:r>
            <a:r>
              <a:rPr sz="1400" spc="35" dirty="0">
                <a:latin typeface="MS PGothic"/>
                <a:cs typeface="MS PGothic"/>
              </a:rPr>
              <a:t>し</a:t>
            </a:r>
            <a:r>
              <a:rPr sz="1400" spc="30" dirty="0">
                <a:latin typeface="MS PGothic"/>
                <a:cs typeface="MS PGothic"/>
              </a:rPr>
              <a:t>ます</a:t>
            </a:r>
            <a:r>
              <a:rPr sz="1400" dirty="0">
                <a:latin typeface="MS PGothic"/>
                <a:cs typeface="MS PGothic"/>
              </a:rPr>
              <a:t>。</a:t>
            </a:r>
            <a:endParaRPr sz="1400">
              <a:latin typeface="MS PGothic"/>
              <a:cs typeface="MS PGothic"/>
            </a:endParaRPr>
          </a:p>
        </p:txBody>
      </p:sp>
      <p:pic>
        <p:nvPicPr>
          <p:cNvPr id="5" name="オーディオ 4">
            <a:hlinkClick r:id="" action="ppaction://media"/>
          </p:cNvPr>
          <p:cNvPicPr>
            <a:picLocks noChangeAspect="1"/>
          </p:cNvPicPr>
          <p:nvPr>
            <a:audioFile r:link="rId1"/>
            <p:extLst>
              <p:ext uri="{DAA4B4D4-6D71-4841-9C94-3DE7FCFB9230}">
                <p14:media xmlns:p14="http://schemas.microsoft.com/office/powerpoint/2010/main" r:embed="rId2">
                  <p14:trim st="9682" end="1771.2267"/>
                </p14:media>
              </p:ext>
            </p:extLst>
          </p:nvPr>
        </p:nvPicPr>
        <p:blipFill>
          <a:blip r:embed="rId4"/>
          <a:stretch>
            <a:fillRect/>
          </a:stretch>
        </p:blipFill>
        <p:spPr>
          <a:xfrm>
            <a:off x="6997700" y="10134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273"/>
    </mc:Choice>
    <mc:Fallback xmlns="">
      <p:transition spd="slow" advTm="59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extLst>
    <p:ext uri="{3A86A75C-4F4B-4683-9AE1-C65F6400EC91}">
      <p14:laserTraceLst xmlns:p14="http://schemas.microsoft.com/office/powerpoint/2010/main">
        <p14:tracePtLst>
          <p14:tracePt t="1039" x="6188075" y="6494463"/>
          <p14:tracePt t="1047" x="6346825" y="6248400"/>
          <p14:tracePt t="1055" x="6632575" y="5802313"/>
          <p14:tracePt t="1063" x="6821488" y="5554663"/>
          <p14:tracePt t="2279" x="7277100" y="3168650"/>
          <p14:tracePt t="2287" x="6424613" y="3544888"/>
          <p14:tracePt t="2296" x="5484813" y="3951288"/>
          <p14:tracePt t="2310" x="3910013" y="4732338"/>
          <p14:tracePt t="2327" x="3713163" y="4891088"/>
          <p14:tracePt t="2344" x="3336925" y="5218113"/>
          <p14:tracePt t="2361" x="3178175" y="5327650"/>
          <p14:tracePt t="2410" x="3287713" y="5129213"/>
          <p14:tracePt t="2444" x="3741738" y="4425950"/>
          <p14:tracePt t="2477" x="4613275" y="3703638"/>
          <p14:tracePt t="2494" x="6424613" y="2771775"/>
          <p14:tracePt t="2510" x="7375525" y="2386013"/>
          <p14:tracePt t="3023" x="7524750" y="544513"/>
          <p14:tracePt t="3031" x="7345363" y="495300"/>
          <p14:tracePt t="3044" x="7335838" y="485775"/>
          <p14:tracePt t="3061" x="7118350" y="474663"/>
          <p14:tracePt t="3077" x="6751638" y="474663"/>
          <p14:tracePt t="3094" x="6118225" y="474663"/>
          <p14:tracePt t="3110" x="5594350" y="474663"/>
          <p14:tracePt t="3144" x="3781425" y="474663"/>
          <p14:tracePt t="3177" x="2474913" y="474663"/>
          <p14:tracePt t="3211" x="1069975" y="525463"/>
          <p14:tracePt t="3227" x="722313" y="593725"/>
          <p14:tracePt t="3244" x="474663" y="623888"/>
          <p14:tracePt t="3260" x="247650" y="673100"/>
          <p14:tracePt t="3277" x="109538" y="682625"/>
          <p14:tracePt t="3294" x="98425" y="682625"/>
          <p14:tracePt t="3319" x="88900" y="682625"/>
          <p14:tracePt t="3335" x="98425" y="682625"/>
          <p14:tracePt t="3344" x="119063" y="682625"/>
          <p14:tracePt t="3361" x="168275" y="693738"/>
          <p14:tracePt t="3377" x="287338" y="693738"/>
          <p14:tracePt t="3394" x="603250" y="742950"/>
          <p14:tracePt t="3410" x="831850" y="742950"/>
          <p14:tracePt t="3426" x="1039813" y="742950"/>
          <p14:tracePt t="3444" x="1416050" y="742950"/>
          <p14:tracePt t="3460" x="1731963" y="742950"/>
          <p14:tracePt t="3478" x="2079625" y="742950"/>
          <p14:tracePt t="3493" x="2514600" y="742950"/>
          <p14:tracePt t="3510" x="2911475" y="771525"/>
          <p14:tracePt t="3527" x="3197225" y="841375"/>
          <p14:tracePt t="3544" x="3395663" y="850900"/>
          <p14:tracePt t="3560" x="3544888" y="911225"/>
          <p14:tracePt t="3577" x="3594100" y="911225"/>
          <p14:tracePt t="3593" x="3613150" y="920750"/>
          <p14:tracePt t="3611" x="3752850" y="960438"/>
          <p14:tracePt t="3627" x="3851275" y="1019175"/>
          <p14:tracePt t="3644" x="3960813" y="1049338"/>
          <p14:tracePt t="3647" x="3970338" y="1049338"/>
          <p14:tracePt t="3674" x="4059238" y="1079500"/>
          <p14:tracePt t="3678" x="4227513" y="1109663"/>
          <p14:tracePt t="3694" x="4475163" y="1187450"/>
          <p14:tracePt t="3710" x="4662488" y="1247775"/>
          <p14:tracePt t="3727" x="4713288" y="1257300"/>
          <p14:tracePt t="3744" x="4802188" y="1277938"/>
          <p14:tracePt t="3761" x="4891088" y="1296988"/>
          <p14:tracePt t="3777" x="5038725" y="1327150"/>
          <p14:tracePt t="3794" x="5197475" y="1355725"/>
          <p14:tracePt t="3810" x="5465763" y="1366838"/>
          <p14:tracePt t="3827" x="5662613" y="1366838"/>
          <p14:tracePt t="3844" x="5842000" y="1366838"/>
          <p14:tracePt t="3860" x="5980113" y="1366838"/>
          <p14:tracePt t="3877" x="6108700" y="1366838"/>
          <p14:tracePt t="3894" x="6286500" y="1366838"/>
          <p14:tracePt t="3910" x="6415088" y="1366838"/>
          <p14:tracePt t="3927" x="6534150" y="1366838"/>
          <p14:tracePt t="3944" x="6573838" y="1366838"/>
          <p14:tracePt t="3960" x="6594475" y="1366838"/>
          <p14:tracePt t="3977" x="6623050" y="1355725"/>
          <p14:tracePt t="3994" x="6653213" y="1346200"/>
          <p14:tracePt t="4010" x="6672263" y="1346200"/>
          <p14:tracePt t="4027" x="6711950" y="1336675"/>
          <p14:tracePt t="4044" x="6742113" y="1327150"/>
          <p14:tracePt t="4060" x="6762750" y="1317625"/>
          <p14:tracePt t="4077" x="6772275" y="1306513"/>
          <p14:tracePt t="4094" x="6781800" y="1306513"/>
          <p14:tracePt t="4110" x="6791325" y="1306513"/>
          <p14:tracePt t="4127" x="6811963" y="1306513"/>
          <p14:tracePt t="4144" x="6821488" y="1296988"/>
          <p14:tracePt t="4160" x="6840538" y="1277938"/>
          <p14:tracePt t="4183" x="6851650" y="1277938"/>
          <p14:tracePt t="4194" x="6880225" y="1266825"/>
          <p14:tracePt t="4210" x="6900863" y="1257300"/>
          <p14:tracePt t="4227" x="6940550" y="1238250"/>
          <p14:tracePt t="4244" x="6940550" y="1227138"/>
          <p14:tracePt t="4260" x="6950075" y="1217613"/>
          <p14:tracePt t="4311" x="6959600" y="1208088"/>
          <p14:tracePt t="4320" x="6969125" y="1198563"/>
          <p14:tracePt t="4327" x="6980238" y="1198563"/>
          <p14:tracePt t="4343" x="6989763" y="1158875"/>
          <p14:tracePt t="4360" x="6989763" y="1147763"/>
          <p14:tracePt t="4377" x="6989763" y="1138238"/>
          <p14:tracePt t="4411" x="6989763" y="1128713"/>
        </p14:tracePtLst>
      </p14:laserTraceLst>
    </p:ext>
  </p:extLs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4" cstate="print"/>
          <a:stretch>
            <a:fillRect/>
          </a:stretch>
        </p:blipFill>
        <p:spPr>
          <a:xfrm>
            <a:off x="2801083" y="948025"/>
            <a:ext cx="1952224" cy="138683"/>
          </a:xfrm>
          <a:prstGeom prst="rect">
            <a:avLst/>
          </a:prstGeom>
        </p:spPr>
      </p:pic>
      <p:pic>
        <p:nvPicPr>
          <p:cNvPr id="3" name="object 3"/>
          <p:cNvPicPr/>
          <p:nvPr/>
        </p:nvPicPr>
        <p:blipFill>
          <a:blip r:embed="rId5" cstate="print"/>
          <a:stretch>
            <a:fillRect/>
          </a:stretch>
        </p:blipFill>
        <p:spPr>
          <a:xfrm>
            <a:off x="4980432" y="1412747"/>
            <a:ext cx="135635" cy="135635"/>
          </a:xfrm>
          <a:prstGeom prst="rect">
            <a:avLst/>
          </a:prstGeom>
        </p:spPr>
      </p:pic>
      <p:pic>
        <p:nvPicPr>
          <p:cNvPr id="4" name="object 4"/>
          <p:cNvPicPr/>
          <p:nvPr/>
        </p:nvPicPr>
        <p:blipFill>
          <a:blip r:embed="rId6" cstate="print"/>
          <a:stretch>
            <a:fillRect/>
          </a:stretch>
        </p:blipFill>
        <p:spPr>
          <a:xfrm>
            <a:off x="5391858" y="1429605"/>
            <a:ext cx="79247" cy="105155"/>
          </a:xfrm>
          <a:prstGeom prst="rect">
            <a:avLst/>
          </a:prstGeom>
        </p:spPr>
      </p:pic>
      <p:pic>
        <p:nvPicPr>
          <p:cNvPr id="5" name="object 5"/>
          <p:cNvPicPr/>
          <p:nvPr/>
        </p:nvPicPr>
        <p:blipFill>
          <a:blip r:embed="rId7" cstate="print"/>
          <a:stretch>
            <a:fillRect/>
          </a:stretch>
        </p:blipFill>
        <p:spPr>
          <a:xfrm>
            <a:off x="5170932" y="1414272"/>
            <a:ext cx="132587" cy="134111"/>
          </a:xfrm>
          <a:prstGeom prst="rect">
            <a:avLst/>
          </a:prstGeom>
        </p:spPr>
      </p:pic>
      <p:pic>
        <p:nvPicPr>
          <p:cNvPr id="6" name="object 6"/>
          <p:cNvPicPr/>
          <p:nvPr/>
        </p:nvPicPr>
        <p:blipFill>
          <a:blip r:embed="rId8" cstate="print"/>
          <a:stretch>
            <a:fillRect/>
          </a:stretch>
        </p:blipFill>
        <p:spPr>
          <a:xfrm>
            <a:off x="5559496" y="1412841"/>
            <a:ext cx="131063" cy="135635"/>
          </a:xfrm>
          <a:prstGeom prst="rect">
            <a:avLst/>
          </a:prstGeom>
        </p:spPr>
      </p:pic>
      <p:pic>
        <p:nvPicPr>
          <p:cNvPr id="7" name="object 7"/>
          <p:cNvPicPr/>
          <p:nvPr/>
        </p:nvPicPr>
        <p:blipFill>
          <a:blip r:embed="rId9" cstate="print"/>
          <a:stretch>
            <a:fillRect/>
          </a:stretch>
        </p:blipFill>
        <p:spPr>
          <a:xfrm>
            <a:off x="5775905" y="1429605"/>
            <a:ext cx="79247" cy="105155"/>
          </a:xfrm>
          <a:prstGeom prst="rect">
            <a:avLst/>
          </a:prstGeom>
        </p:spPr>
      </p:pic>
      <p:pic>
        <p:nvPicPr>
          <p:cNvPr id="8" name="object 8"/>
          <p:cNvPicPr/>
          <p:nvPr/>
        </p:nvPicPr>
        <p:blipFill>
          <a:blip r:embed="rId10" cstate="print"/>
          <a:stretch>
            <a:fillRect/>
          </a:stretch>
        </p:blipFill>
        <p:spPr>
          <a:xfrm>
            <a:off x="5946588" y="1418937"/>
            <a:ext cx="105154" cy="129538"/>
          </a:xfrm>
          <a:prstGeom prst="rect">
            <a:avLst/>
          </a:prstGeom>
        </p:spPr>
      </p:pic>
      <p:pic>
        <p:nvPicPr>
          <p:cNvPr id="9" name="object 9"/>
          <p:cNvPicPr/>
          <p:nvPr/>
        </p:nvPicPr>
        <p:blipFill>
          <a:blip r:embed="rId6" cstate="print"/>
          <a:stretch>
            <a:fillRect/>
          </a:stretch>
        </p:blipFill>
        <p:spPr>
          <a:xfrm>
            <a:off x="6159953" y="1429605"/>
            <a:ext cx="79247" cy="105155"/>
          </a:xfrm>
          <a:prstGeom prst="rect">
            <a:avLst/>
          </a:prstGeom>
        </p:spPr>
      </p:pic>
      <p:sp>
        <p:nvSpPr>
          <p:cNvPr id="10" name="object 10"/>
          <p:cNvSpPr/>
          <p:nvPr/>
        </p:nvSpPr>
        <p:spPr>
          <a:xfrm>
            <a:off x="6364159" y="1431129"/>
            <a:ext cx="44450" cy="102235"/>
          </a:xfrm>
          <a:custGeom>
            <a:avLst/>
            <a:gdLst/>
            <a:ahLst/>
            <a:cxnLst/>
            <a:rect l="l" t="t" r="r" b="b"/>
            <a:pathLst>
              <a:path w="44450" h="102234">
                <a:moveTo>
                  <a:pt x="44195" y="0"/>
                </a:moveTo>
                <a:lnTo>
                  <a:pt x="35051" y="0"/>
                </a:lnTo>
                <a:lnTo>
                  <a:pt x="29574" y="6000"/>
                </a:lnTo>
                <a:lnTo>
                  <a:pt x="22097" y="10286"/>
                </a:lnTo>
                <a:lnTo>
                  <a:pt x="12334" y="12858"/>
                </a:lnTo>
                <a:lnTo>
                  <a:pt x="0" y="13715"/>
                </a:lnTo>
                <a:lnTo>
                  <a:pt x="0" y="22859"/>
                </a:lnTo>
                <a:lnTo>
                  <a:pt x="30480" y="22859"/>
                </a:lnTo>
                <a:lnTo>
                  <a:pt x="30480" y="102106"/>
                </a:lnTo>
                <a:lnTo>
                  <a:pt x="44195" y="102106"/>
                </a:lnTo>
                <a:lnTo>
                  <a:pt x="44195" y="0"/>
                </a:lnTo>
                <a:close/>
              </a:path>
            </a:pathLst>
          </a:custGeom>
          <a:solidFill>
            <a:srgbClr val="000000"/>
          </a:solidFill>
        </p:spPr>
        <p:txBody>
          <a:bodyPr wrap="square" lIns="0" tIns="0" rIns="0" bIns="0" rtlCol="0"/>
          <a:lstStyle/>
          <a:p>
            <a:endParaRPr/>
          </a:p>
        </p:txBody>
      </p:sp>
      <p:sp>
        <p:nvSpPr>
          <p:cNvPr id="11" name="object 11"/>
          <p:cNvSpPr/>
          <p:nvPr/>
        </p:nvSpPr>
        <p:spPr>
          <a:xfrm>
            <a:off x="6537883" y="1426222"/>
            <a:ext cx="93345" cy="114300"/>
          </a:xfrm>
          <a:custGeom>
            <a:avLst/>
            <a:gdLst/>
            <a:ahLst/>
            <a:cxnLst/>
            <a:rect l="l" t="t" r="r" b="b"/>
            <a:pathLst>
              <a:path w="93345" h="114300">
                <a:moveTo>
                  <a:pt x="92964" y="105498"/>
                </a:moveTo>
                <a:lnTo>
                  <a:pt x="79248" y="105498"/>
                </a:lnTo>
                <a:lnTo>
                  <a:pt x="79248" y="111594"/>
                </a:lnTo>
                <a:lnTo>
                  <a:pt x="92964" y="111594"/>
                </a:lnTo>
                <a:lnTo>
                  <a:pt x="92964" y="105498"/>
                </a:lnTo>
                <a:close/>
              </a:path>
              <a:path w="93345" h="114300">
                <a:moveTo>
                  <a:pt x="92964" y="0"/>
                </a:moveTo>
                <a:lnTo>
                  <a:pt x="79248" y="0"/>
                </a:lnTo>
                <a:lnTo>
                  <a:pt x="79248" y="12700"/>
                </a:lnTo>
                <a:lnTo>
                  <a:pt x="79248" y="44450"/>
                </a:lnTo>
                <a:lnTo>
                  <a:pt x="79248" y="57150"/>
                </a:lnTo>
                <a:lnTo>
                  <a:pt x="79248" y="92710"/>
                </a:lnTo>
                <a:lnTo>
                  <a:pt x="13716" y="92710"/>
                </a:lnTo>
                <a:lnTo>
                  <a:pt x="13716" y="57150"/>
                </a:lnTo>
                <a:lnTo>
                  <a:pt x="79248" y="57150"/>
                </a:lnTo>
                <a:lnTo>
                  <a:pt x="79248" y="44450"/>
                </a:lnTo>
                <a:lnTo>
                  <a:pt x="13716" y="44450"/>
                </a:lnTo>
                <a:lnTo>
                  <a:pt x="13716" y="12700"/>
                </a:lnTo>
                <a:lnTo>
                  <a:pt x="79248" y="12700"/>
                </a:lnTo>
                <a:lnTo>
                  <a:pt x="79248" y="0"/>
                </a:lnTo>
                <a:lnTo>
                  <a:pt x="0" y="0"/>
                </a:lnTo>
                <a:lnTo>
                  <a:pt x="0" y="12700"/>
                </a:lnTo>
                <a:lnTo>
                  <a:pt x="0" y="44450"/>
                </a:lnTo>
                <a:lnTo>
                  <a:pt x="0" y="57150"/>
                </a:lnTo>
                <a:lnTo>
                  <a:pt x="0" y="92710"/>
                </a:lnTo>
                <a:lnTo>
                  <a:pt x="0" y="105410"/>
                </a:lnTo>
                <a:lnTo>
                  <a:pt x="0" y="114300"/>
                </a:lnTo>
                <a:lnTo>
                  <a:pt x="13716" y="114300"/>
                </a:lnTo>
                <a:lnTo>
                  <a:pt x="13716" y="105410"/>
                </a:lnTo>
                <a:lnTo>
                  <a:pt x="92964" y="105410"/>
                </a:lnTo>
                <a:lnTo>
                  <a:pt x="92964" y="93306"/>
                </a:lnTo>
                <a:lnTo>
                  <a:pt x="92964" y="12534"/>
                </a:lnTo>
                <a:lnTo>
                  <a:pt x="92964" y="0"/>
                </a:lnTo>
                <a:close/>
              </a:path>
            </a:pathLst>
          </a:custGeom>
          <a:solidFill>
            <a:srgbClr val="000000"/>
          </a:solidFill>
        </p:spPr>
        <p:txBody>
          <a:bodyPr wrap="square" lIns="0" tIns="0" rIns="0" bIns="0" rtlCol="0"/>
          <a:lstStyle/>
          <a:p>
            <a:endParaRPr/>
          </a:p>
        </p:txBody>
      </p:sp>
      <p:pic>
        <p:nvPicPr>
          <p:cNvPr id="12" name="object 12"/>
          <p:cNvPicPr/>
          <p:nvPr/>
        </p:nvPicPr>
        <p:blipFill>
          <a:blip r:embed="rId11" cstate="print"/>
          <a:stretch>
            <a:fillRect/>
          </a:stretch>
        </p:blipFill>
        <p:spPr>
          <a:xfrm>
            <a:off x="4980382" y="1653629"/>
            <a:ext cx="135634" cy="121918"/>
          </a:xfrm>
          <a:prstGeom prst="rect">
            <a:avLst/>
          </a:prstGeom>
        </p:spPr>
      </p:pic>
      <p:sp>
        <p:nvSpPr>
          <p:cNvPr id="13" name="object 13"/>
          <p:cNvSpPr/>
          <p:nvPr/>
        </p:nvSpPr>
        <p:spPr>
          <a:xfrm>
            <a:off x="5239448" y="1656689"/>
            <a:ext cx="128270" cy="114300"/>
          </a:xfrm>
          <a:custGeom>
            <a:avLst/>
            <a:gdLst/>
            <a:ahLst/>
            <a:cxnLst/>
            <a:rect l="l" t="t" r="r" b="b"/>
            <a:pathLst>
              <a:path w="128270" h="114300">
                <a:moveTo>
                  <a:pt x="128016" y="102095"/>
                </a:moveTo>
                <a:lnTo>
                  <a:pt x="74676" y="102095"/>
                </a:lnTo>
                <a:lnTo>
                  <a:pt x="74676" y="60350"/>
                </a:lnTo>
                <a:lnTo>
                  <a:pt x="112776" y="60350"/>
                </a:lnTo>
                <a:lnTo>
                  <a:pt x="112776" y="48920"/>
                </a:lnTo>
                <a:lnTo>
                  <a:pt x="74676" y="48920"/>
                </a:lnTo>
                <a:lnTo>
                  <a:pt x="74676" y="12192"/>
                </a:lnTo>
                <a:lnTo>
                  <a:pt x="123444" y="12192"/>
                </a:lnTo>
                <a:lnTo>
                  <a:pt x="123444" y="0"/>
                </a:lnTo>
                <a:lnTo>
                  <a:pt x="4572" y="0"/>
                </a:lnTo>
                <a:lnTo>
                  <a:pt x="4572" y="12192"/>
                </a:lnTo>
                <a:lnTo>
                  <a:pt x="60960" y="12192"/>
                </a:lnTo>
                <a:lnTo>
                  <a:pt x="60960" y="48920"/>
                </a:lnTo>
                <a:lnTo>
                  <a:pt x="60960" y="60350"/>
                </a:lnTo>
                <a:lnTo>
                  <a:pt x="60960" y="102095"/>
                </a:lnTo>
                <a:lnTo>
                  <a:pt x="35052" y="102095"/>
                </a:lnTo>
                <a:lnTo>
                  <a:pt x="35052" y="40030"/>
                </a:lnTo>
                <a:lnTo>
                  <a:pt x="36537" y="40030"/>
                </a:lnTo>
                <a:lnTo>
                  <a:pt x="36537" y="36220"/>
                </a:lnTo>
                <a:lnTo>
                  <a:pt x="36144" y="36220"/>
                </a:lnTo>
                <a:lnTo>
                  <a:pt x="36144" y="34950"/>
                </a:lnTo>
                <a:lnTo>
                  <a:pt x="21336" y="34950"/>
                </a:lnTo>
                <a:lnTo>
                  <a:pt x="21336" y="36220"/>
                </a:lnTo>
                <a:lnTo>
                  <a:pt x="21336" y="40030"/>
                </a:lnTo>
                <a:lnTo>
                  <a:pt x="21336" y="102095"/>
                </a:lnTo>
                <a:lnTo>
                  <a:pt x="0" y="102095"/>
                </a:lnTo>
                <a:lnTo>
                  <a:pt x="0" y="114287"/>
                </a:lnTo>
                <a:lnTo>
                  <a:pt x="128016" y="114287"/>
                </a:lnTo>
                <a:lnTo>
                  <a:pt x="128016" y="102095"/>
                </a:lnTo>
                <a:close/>
              </a:path>
            </a:pathLst>
          </a:custGeom>
          <a:solidFill>
            <a:srgbClr val="000000"/>
          </a:solidFill>
        </p:spPr>
        <p:txBody>
          <a:bodyPr wrap="square" lIns="0" tIns="0" rIns="0" bIns="0" rtlCol="0"/>
          <a:lstStyle/>
          <a:p>
            <a:endParaRPr/>
          </a:p>
        </p:txBody>
      </p:sp>
      <p:pic>
        <p:nvPicPr>
          <p:cNvPr id="14" name="object 14"/>
          <p:cNvPicPr/>
          <p:nvPr/>
        </p:nvPicPr>
        <p:blipFill>
          <a:blip r:embed="rId12" cstate="print"/>
          <a:stretch>
            <a:fillRect/>
          </a:stretch>
        </p:blipFill>
        <p:spPr>
          <a:xfrm>
            <a:off x="5492440" y="1652106"/>
            <a:ext cx="135634" cy="126491"/>
          </a:xfrm>
          <a:prstGeom prst="rect">
            <a:avLst/>
          </a:prstGeom>
        </p:spPr>
      </p:pic>
      <p:pic>
        <p:nvPicPr>
          <p:cNvPr id="15" name="object 15"/>
          <p:cNvPicPr/>
          <p:nvPr/>
        </p:nvPicPr>
        <p:blipFill>
          <a:blip r:embed="rId13" cstate="print"/>
          <a:stretch>
            <a:fillRect/>
          </a:stretch>
        </p:blipFill>
        <p:spPr>
          <a:xfrm>
            <a:off x="5756090" y="1650583"/>
            <a:ext cx="115822" cy="126490"/>
          </a:xfrm>
          <a:prstGeom prst="rect">
            <a:avLst/>
          </a:prstGeom>
        </p:spPr>
      </p:pic>
      <p:pic>
        <p:nvPicPr>
          <p:cNvPr id="16" name="object 16"/>
          <p:cNvPicPr/>
          <p:nvPr/>
        </p:nvPicPr>
        <p:blipFill>
          <a:blip r:embed="rId14" cstate="print"/>
          <a:stretch>
            <a:fillRect/>
          </a:stretch>
        </p:blipFill>
        <p:spPr>
          <a:xfrm>
            <a:off x="6004500" y="1644486"/>
            <a:ext cx="132586" cy="137158"/>
          </a:xfrm>
          <a:prstGeom prst="rect">
            <a:avLst/>
          </a:prstGeom>
        </p:spPr>
      </p:pic>
      <p:pic>
        <p:nvPicPr>
          <p:cNvPr id="17" name="object 17"/>
          <p:cNvPicPr/>
          <p:nvPr/>
        </p:nvPicPr>
        <p:blipFill>
          <a:blip r:embed="rId15" cstate="print"/>
          <a:stretch>
            <a:fillRect/>
          </a:stretch>
        </p:blipFill>
        <p:spPr>
          <a:xfrm>
            <a:off x="6265100" y="1646011"/>
            <a:ext cx="126490" cy="135634"/>
          </a:xfrm>
          <a:prstGeom prst="rect">
            <a:avLst/>
          </a:prstGeom>
        </p:spPr>
      </p:pic>
      <p:pic>
        <p:nvPicPr>
          <p:cNvPr id="18" name="object 18"/>
          <p:cNvPicPr/>
          <p:nvPr/>
        </p:nvPicPr>
        <p:blipFill>
          <a:blip r:embed="rId16" cstate="print"/>
          <a:stretch>
            <a:fillRect/>
          </a:stretch>
        </p:blipFill>
        <p:spPr>
          <a:xfrm>
            <a:off x="6515034" y="1644486"/>
            <a:ext cx="135634" cy="134110"/>
          </a:xfrm>
          <a:prstGeom prst="rect">
            <a:avLst/>
          </a:prstGeom>
        </p:spPr>
      </p:pic>
      <p:grpSp>
        <p:nvGrpSpPr>
          <p:cNvPr id="19" name="object 19"/>
          <p:cNvGrpSpPr/>
          <p:nvPr/>
        </p:nvGrpSpPr>
        <p:grpSpPr>
          <a:xfrm>
            <a:off x="1062178" y="2115402"/>
            <a:ext cx="440690" cy="127000"/>
            <a:chOff x="1062178" y="2115402"/>
            <a:chExt cx="440690" cy="127000"/>
          </a:xfrm>
        </p:grpSpPr>
        <p:pic>
          <p:nvPicPr>
            <p:cNvPr id="20" name="object 20"/>
            <p:cNvPicPr/>
            <p:nvPr/>
          </p:nvPicPr>
          <p:blipFill>
            <a:blip r:embed="rId17" cstate="print"/>
            <a:stretch>
              <a:fillRect/>
            </a:stretch>
          </p:blipFill>
          <p:spPr>
            <a:xfrm>
              <a:off x="1062178" y="2116925"/>
              <a:ext cx="135634" cy="121918"/>
            </a:xfrm>
            <a:prstGeom prst="rect">
              <a:avLst/>
            </a:prstGeom>
          </p:spPr>
        </p:pic>
        <p:sp>
          <p:nvSpPr>
            <p:cNvPr id="21" name="object 21"/>
            <p:cNvSpPr/>
            <p:nvPr/>
          </p:nvSpPr>
          <p:spPr>
            <a:xfrm>
              <a:off x="1217612" y="2119985"/>
              <a:ext cx="128270" cy="114300"/>
            </a:xfrm>
            <a:custGeom>
              <a:avLst/>
              <a:gdLst/>
              <a:ahLst/>
              <a:cxnLst/>
              <a:rect l="l" t="t" r="r" b="b"/>
              <a:pathLst>
                <a:path w="128269" h="114300">
                  <a:moveTo>
                    <a:pt x="128016" y="102095"/>
                  </a:moveTo>
                  <a:lnTo>
                    <a:pt x="74676" y="102095"/>
                  </a:lnTo>
                  <a:lnTo>
                    <a:pt x="74676" y="60350"/>
                  </a:lnTo>
                  <a:lnTo>
                    <a:pt x="112776" y="60350"/>
                  </a:lnTo>
                  <a:lnTo>
                    <a:pt x="112776" y="48920"/>
                  </a:lnTo>
                  <a:lnTo>
                    <a:pt x="74676" y="48920"/>
                  </a:lnTo>
                  <a:lnTo>
                    <a:pt x="74676" y="12192"/>
                  </a:lnTo>
                  <a:lnTo>
                    <a:pt x="123444" y="12192"/>
                  </a:lnTo>
                  <a:lnTo>
                    <a:pt x="123444" y="0"/>
                  </a:lnTo>
                  <a:lnTo>
                    <a:pt x="4572" y="0"/>
                  </a:lnTo>
                  <a:lnTo>
                    <a:pt x="4572" y="12192"/>
                  </a:lnTo>
                  <a:lnTo>
                    <a:pt x="60960" y="12192"/>
                  </a:lnTo>
                  <a:lnTo>
                    <a:pt x="60960" y="48920"/>
                  </a:lnTo>
                  <a:lnTo>
                    <a:pt x="60960" y="60350"/>
                  </a:lnTo>
                  <a:lnTo>
                    <a:pt x="60960" y="102095"/>
                  </a:lnTo>
                  <a:lnTo>
                    <a:pt x="35052" y="102095"/>
                  </a:lnTo>
                  <a:lnTo>
                    <a:pt x="35052" y="40030"/>
                  </a:lnTo>
                  <a:lnTo>
                    <a:pt x="36537" y="40030"/>
                  </a:lnTo>
                  <a:lnTo>
                    <a:pt x="36537" y="36220"/>
                  </a:lnTo>
                  <a:lnTo>
                    <a:pt x="36144" y="36220"/>
                  </a:lnTo>
                  <a:lnTo>
                    <a:pt x="36144" y="34950"/>
                  </a:lnTo>
                  <a:lnTo>
                    <a:pt x="21336" y="34950"/>
                  </a:lnTo>
                  <a:lnTo>
                    <a:pt x="21336" y="36220"/>
                  </a:lnTo>
                  <a:lnTo>
                    <a:pt x="21336" y="40030"/>
                  </a:lnTo>
                  <a:lnTo>
                    <a:pt x="21336" y="102095"/>
                  </a:lnTo>
                  <a:lnTo>
                    <a:pt x="0" y="102095"/>
                  </a:lnTo>
                  <a:lnTo>
                    <a:pt x="0" y="114287"/>
                  </a:lnTo>
                  <a:lnTo>
                    <a:pt x="128016" y="114287"/>
                  </a:lnTo>
                  <a:lnTo>
                    <a:pt x="128016" y="102095"/>
                  </a:lnTo>
                  <a:close/>
                </a:path>
              </a:pathLst>
            </a:custGeom>
            <a:solidFill>
              <a:srgbClr val="000000"/>
            </a:solidFill>
          </p:spPr>
          <p:txBody>
            <a:bodyPr wrap="square" lIns="0" tIns="0" rIns="0" bIns="0" rtlCol="0"/>
            <a:lstStyle/>
            <a:p>
              <a:endParaRPr/>
            </a:p>
          </p:txBody>
        </p:sp>
        <p:pic>
          <p:nvPicPr>
            <p:cNvPr id="22" name="object 22"/>
            <p:cNvPicPr/>
            <p:nvPr/>
          </p:nvPicPr>
          <p:blipFill>
            <a:blip r:embed="rId12" cstate="print"/>
            <a:stretch>
              <a:fillRect/>
            </a:stretch>
          </p:blipFill>
          <p:spPr>
            <a:xfrm>
              <a:off x="1366972" y="2115402"/>
              <a:ext cx="135634" cy="126491"/>
            </a:xfrm>
            <a:prstGeom prst="rect">
              <a:avLst/>
            </a:prstGeom>
          </p:spPr>
        </p:pic>
      </p:grpSp>
      <p:grpSp>
        <p:nvGrpSpPr>
          <p:cNvPr id="23" name="object 23"/>
          <p:cNvGrpSpPr/>
          <p:nvPr/>
        </p:nvGrpSpPr>
        <p:grpSpPr>
          <a:xfrm>
            <a:off x="1526990" y="2107782"/>
            <a:ext cx="774700" cy="137160"/>
            <a:chOff x="1526990" y="2107782"/>
            <a:chExt cx="774700" cy="137160"/>
          </a:xfrm>
        </p:grpSpPr>
        <p:pic>
          <p:nvPicPr>
            <p:cNvPr id="24" name="object 24"/>
            <p:cNvPicPr/>
            <p:nvPr/>
          </p:nvPicPr>
          <p:blipFill>
            <a:blip r:embed="rId18" cstate="print"/>
            <a:stretch>
              <a:fillRect/>
            </a:stretch>
          </p:blipFill>
          <p:spPr>
            <a:xfrm>
              <a:off x="1671768" y="2107782"/>
              <a:ext cx="132586" cy="137158"/>
            </a:xfrm>
            <a:prstGeom prst="rect">
              <a:avLst/>
            </a:prstGeom>
          </p:spPr>
        </p:pic>
        <p:pic>
          <p:nvPicPr>
            <p:cNvPr id="25" name="object 25"/>
            <p:cNvPicPr/>
            <p:nvPr/>
          </p:nvPicPr>
          <p:blipFill>
            <a:blip r:embed="rId19" cstate="print"/>
            <a:stretch>
              <a:fillRect/>
            </a:stretch>
          </p:blipFill>
          <p:spPr>
            <a:xfrm>
              <a:off x="1526990" y="2113879"/>
              <a:ext cx="115822" cy="126490"/>
            </a:xfrm>
            <a:prstGeom prst="rect">
              <a:avLst/>
            </a:prstGeom>
          </p:spPr>
        </p:pic>
        <p:pic>
          <p:nvPicPr>
            <p:cNvPr id="26" name="object 26"/>
            <p:cNvPicPr/>
            <p:nvPr/>
          </p:nvPicPr>
          <p:blipFill>
            <a:blip r:embed="rId20" cstate="print"/>
            <a:stretch>
              <a:fillRect/>
            </a:stretch>
          </p:blipFill>
          <p:spPr>
            <a:xfrm>
              <a:off x="1828736" y="2109307"/>
              <a:ext cx="126490" cy="135634"/>
            </a:xfrm>
            <a:prstGeom prst="rect">
              <a:avLst/>
            </a:prstGeom>
          </p:spPr>
        </p:pic>
        <p:pic>
          <p:nvPicPr>
            <p:cNvPr id="27" name="object 27"/>
            <p:cNvPicPr/>
            <p:nvPr/>
          </p:nvPicPr>
          <p:blipFill>
            <a:blip r:embed="rId16" cstate="print"/>
            <a:stretch>
              <a:fillRect/>
            </a:stretch>
          </p:blipFill>
          <p:spPr>
            <a:xfrm>
              <a:off x="1975038" y="2107782"/>
              <a:ext cx="135634" cy="134110"/>
            </a:xfrm>
            <a:prstGeom prst="rect">
              <a:avLst/>
            </a:prstGeom>
          </p:spPr>
        </p:pic>
        <p:pic>
          <p:nvPicPr>
            <p:cNvPr id="28" name="object 28"/>
            <p:cNvPicPr/>
            <p:nvPr/>
          </p:nvPicPr>
          <p:blipFill>
            <a:blip r:embed="rId21" cstate="print"/>
            <a:stretch>
              <a:fillRect/>
            </a:stretch>
          </p:blipFill>
          <p:spPr>
            <a:xfrm>
              <a:off x="2138150" y="2113874"/>
              <a:ext cx="126490" cy="123442"/>
            </a:xfrm>
            <a:prstGeom prst="rect">
              <a:avLst/>
            </a:prstGeom>
          </p:spPr>
        </p:pic>
        <p:sp>
          <p:nvSpPr>
            <p:cNvPr id="29" name="object 29"/>
            <p:cNvSpPr/>
            <p:nvPr/>
          </p:nvSpPr>
          <p:spPr>
            <a:xfrm>
              <a:off x="2287501" y="2214456"/>
              <a:ext cx="13970" cy="29209"/>
            </a:xfrm>
            <a:custGeom>
              <a:avLst/>
              <a:gdLst/>
              <a:ahLst/>
              <a:cxnLst/>
              <a:rect l="l" t="t" r="r" b="b"/>
              <a:pathLst>
                <a:path w="13969" h="29210">
                  <a:moveTo>
                    <a:pt x="13715" y="0"/>
                  </a:moveTo>
                  <a:lnTo>
                    <a:pt x="0" y="0"/>
                  </a:lnTo>
                  <a:lnTo>
                    <a:pt x="0" y="13716"/>
                  </a:lnTo>
                  <a:lnTo>
                    <a:pt x="6095" y="13716"/>
                  </a:lnTo>
                  <a:lnTo>
                    <a:pt x="0" y="28956"/>
                  </a:lnTo>
                  <a:lnTo>
                    <a:pt x="7619" y="28956"/>
                  </a:lnTo>
                  <a:lnTo>
                    <a:pt x="13715" y="13716"/>
                  </a:lnTo>
                  <a:lnTo>
                    <a:pt x="13715" y="0"/>
                  </a:lnTo>
                  <a:close/>
                </a:path>
              </a:pathLst>
            </a:custGeom>
            <a:solidFill>
              <a:srgbClr val="000000"/>
            </a:solidFill>
          </p:spPr>
          <p:txBody>
            <a:bodyPr wrap="square" lIns="0" tIns="0" rIns="0" bIns="0" rtlCol="0"/>
            <a:lstStyle/>
            <a:p>
              <a:endParaRPr/>
            </a:p>
          </p:txBody>
        </p:sp>
      </p:grpSp>
      <p:pic>
        <p:nvPicPr>
          <p:cNvPr id="30" name="object 30"/>
          <p:cNvPicPr/>
          <p:nvPr/>
        </p:nvPicPr>
        <p:blipFill>
          <a:blip r:embed="rId22" cstate="print"/>
          <a:stretch>
            <a:fillRect/>
          </a:stretch>
        </p:blipFill>
        <p:spPr>
          <a:xfrm>
            <a:off x="2429231" y="2104729"/>
            <a:ext cx="3057145" cy="140207"/>
          </a:xfrm>
          <a:prstGeom prst="rect">
            <a:avLst/>
          </a:prstGeom>
        </p:spPr>
      </p:pic>
      <p:grpSp>
        <p:nvGrpSpPr>
          <p:cNvPr id="31" name="object 31"/>
          <p:cNvGrpSpPr/>
          <p:nvPr/>
        </p:nvGrpSpPr>
        <p:grpSpPr>
          <a:xfrm>
            <a:off x="5606767" y="2106253"/>
            <a:ext cx="1039494" cy="137795"/>
            <a:chOff x="5606767" y="2106253"/>
            <a:chExt cx="1039494" cy="137795"/>
          </a:xfrm>
        </p:grpSpPr>
        <p:pic>
          <p:nvPicPr>
            <p:cNvPr id="32" name="object 32"/>
            <p:cNvPicPr/>
            <p:nvPr/>
          </p:nvPicPr>
          <p:blipFill>
            <a:blip r:embed="rId23" cstate="print"/>
            <a:stretch>
              <a:fillRect/>
            </a:stretch>
          </p:blipFill>
          <p:spPr>
            <a:xfrm>
              <a:off x="5606767" y="2121505"/>
              <a:ext cx="128014" cy="117346"/>
            </a:xfrm>
            <a:prstGeom prst="rect">
              <a:avLst/>
            </a:prstGeom>
          </p:spPr>
        </p:pic>
        <p:pic>
          <p:nvPicPr>
            <p:cNvPr id="33" name="object 33"/>
            <p:cNvPicPr/>
            <p:nvPr/>
          </p:nvPicPr>
          <p:blipFill>
            <a:blip r:embed="rId24" cstate="print"/>
            <a:stretch>
              <a:fillRect/>
            </a:stretch>
          </p:blipFill>
          <p:spPr>
            <a:xfrm>
              <a:off x="5756118" y="2106253"/>
              <a:ext cx="438879" cy="137169"/>
            </a:xfrm>
            <a:prstGeom prst="rect">
              <a:avLst/>
            </a:prstGeom>
          </p:spPr>
        </p:pic>
        <p:pic>
          <p:nvPicPr>
            <p:cNvPr id="34" name="object 34"/>
            <p:cNvPicPr/>
            <p:nvPr/>
          </p:nvPicPr>
          <p:blipFill>
            <a:blip r:embed="rId25" cstate="print"/>
            <a:stretch>
              <a:fillRect/>
            </a:stretch>
          </p:blipFill>
          <p:spPr>
            <a:xfrm>
              <a:off x="6217980" y="2121505"/>
              <a:ext cx="124872" cy="114298"/>
            </a:xfrm>
            <a:prstGeom prst="rect">
              <a:avLst/>
            </a:prstGeom>
          </p:spPr>
        </p:pic>
        <p:sp>
          <p:nvSpPr>
            <p:cNvPr id="35" name="object 35"/>
            <p:cNvSpPr/>
            <p:nvPr/>
          </p:nvSpPr>
          <p:spPr>
            <a:xfrm>
              <a:off x="6368795" y="2165604"/>
              <a:ext cx="127000" cy="13970"/>
            </a:xfrm>
            <a:custGeom>
              <a:avLst/>
              <a:gdLst/>
              <a:ahLst/>
              <a:cxnLst/>
              <a:rect l="l" t="t" r="r" b="b"/>
              <a:pathLst>
                <a:path w="127000" h="13969">
                  <a:moveTo>
                    <a:pt x="126491" y="0"/>
                  </a:moveTo>
                  <a:lnTo>
                    <a:pt x="0" y="0"/>
                  </a:lnTo>
                  <a:lnTo>
                    <a:pt x="0" y="13716"/>
                  </a:lnTo>
                  <a:lnTo>
                    <a:pt x="126491" y="13716"/>
                  </a:lnTo>
                  <a:lnTo>
                    <a:pt x="126491" y="0"/>
                  </a:lnTo>
                  <a:close/>
                </a:path>
              </a:pathLst>
            </a:custGeom>
            <a:solidFill>
              <a:srgbClr val="000000"/>
            </a:solidFill>
          </p:spPr>
          <p:txBody>
            <a:bodyPr wrap="square" lIns="0" tIns="0" rIns="0" bIns="0" rtlCol="0"/>
            <a:lstStyle/>
            <a:p>
              <a:endParaRPr/>
            </a:p>
          </p:txBody>
        </p:sp>
        <p:pic>
          <p:nvPicPr>
            <p:cNvPr id="36" name="object 36"/>
            <p:cNvPicPr/>
            <p:nvPr/>
          </p:nvPicPr>
          <p:blipFill>
            <a:blip r:embed="rId26" cstate="print"/>
            <a:stretch>
              <a:fillRect/>
            </a:stretch>
          </p:blipFill>
          <p:spPr>
            <a:xfrm>
              <a:off x="6518147" y="2110740"/>
              <a:ext cx="128016" cy="132587"/>
            </a:xfrm>
            <a:prstGeom prst="rect">
              <a:avLst/>
            </a:prstGeom>
          </p:spPr>
        </p:pic>
      </p:grpSp>
      <p:pic>
        <p:nvPicPr>
          <p:cNvPr id="37" name="object 37"/>
          <p:cNvPicPr/>
          <p:nvPr/>
        </p:nvPicPr>
        <p:blipFill>
          <a:blip r:embed="rId27" cstate="print"/>
          <a:stretch>
            <a:fillRect/>
          </a:stretch>
        </p:blipFill>
        <p:spPr>
          <a:xfrm>
            <a:off x="914460" y="2337816"/>
            <a:ext cx="2605956" cy="138683"/>
          </a:xfrm>
          <a:prstGeom prst="rect">
            <a:avLst/>
          </a:prstGeom>
        </p:spPr>
      </p:pic>
      <p:grpSp>
        <p:nvGrpSpPr>
          <p:cNvPr id="38" name="object 38"/>
          <p:cNvGrpSpPr/>
          <p:nvPr/>
        </p:nvGrpSpPr>
        <p:grpSpPr>
          <a:xfrm>
            <a:off x="3643884" y="2337900"/>
            <a:ext cx="1176655" cy="139065"/>
            <a:chOff x="3643884" y="2337900"/>
            <a:chExt cx="1176655" cy="139065"/>
          </a:xfrm>
        </p:grpSpPr>
        <p:pic>
          <p:nvPicPr>
            <p:cNvPr id="39" name="object 39"/>
            <p:cNvPicPr/>
            <p:nvPr/>
          </p:nvPicPr>
          <p:blipFill>
            <a:blip r:embed="rId28" cstate="print"/>
            <a:stretch>
              <a:fillRect/>
            </a:stretch>
          </p:blipFill>
          <p:spPr>
            <a:xfrm>
              <a:off x="3643884" y="2345436"/>
              <a:ext cx="121919" cy="129540"/>
            </a:xfrm>
            <a:prstGeom prst="rect">
              <a:avLst/>
            </a:prstGeom>
          </p:spPr>
        </p:pic>
        <p:pic>
          <p:nvPicPr>
            <p:cNvPr id="40" name="object 40"/>
            <p:cNvPicPr/>
            <p:nvPr/>
          </p:nvPicPr>
          <p:blipFill>
            <a:blip r:embed="rId25" cstate="print"/>
            <a:stretch>
              <a:fillRect/>
            </a:stretch>
          </p:blipFill>
          <p:spPr>
            <a:xfrm>
              <a:off x="3794820" y="2353153"/>
              <a:ext cx="124872" cy="114298"/>
            </a:xfrm>
            <a:prstGeom prst="rect">
              <a:avLst/>
            </a:prstGeom>
          </p:spPr>
        </p:pic>
        <p:pic>
          <p:nvPicPr>
            <p:cNvPr id="41" name="object 41"/>
            <p:cNvPicPr/>
            <p:nvPr/>
          </p:nvPicPr>
          <p:blipFill>
            <a:blip r:embed="rId29" cstate="print"/>
            <a:stretch>
              <a:fillRect/>
            </a:stretch>
          </p:blipFill>
          <p:spPr>
            <a:xfrm>
              <a:off x="3942532" y="2337900"/>
              <a:ext cx="288065" cy="137158"/>
            </a:xfrm>
            <a:prstGeom prst="rect">
              <a:avLst/>
            </a:prstGeom>
          </p:spPr>
        </p:pic>
        <p:pic>
          <p:nvPicPr>
            <p:cNvPr id="42" name="object 42"/>
            <p:cNvPicPr/>
            <p:nvPr/>
          </p:nvPicPr>
          <p:blipFill>
            <a:blip r:embed="rId25" cstate="print"/>
            <a:stretch>
              <a:fillRect/>
            </a:stretch>
          </p:blipFill>
          <p:spPr>
            <a:xfrm>
              <a:off x="4252020" y="2353153"/>
              <a:ext cx="124872" cy="114298"/>
            </a:xfrm>
            <a:prstGeom prst="rect">
              <a:avLst/>
            </a:prstGeom>
          </p:spPr>
        </p:pic>
        <p:sp>
          <p:nvSpPr>
            <p:cNvPr id="43" name="object 43"/>
            <p:cNvSpPr/>
            <p:nvPr/>
          </p:nvSpPr>
          <p:spPr>
            <a:xfrm>
              <a:off x="4402836" y="2397252"/>
              <a:ext cx="127000" cy="13970"/>
            </a:xfrm>
            <a:custGeom>
              <a:avLst/>
              <a:gdLst/>
              <a:ahLst/>
              <a:cxnLst/>
              <a:rect l="l" t="t" r="r" b="b"/>
              <a:pathLst>
                <a:path w="127000" h="13969">
                  <a:moveTo>
                    <a:pt x="126491" y="0"/>
                  </a:moveTo>
                  <a:lnTo>
                    <a:pt x="0" y="0"/>
                  </a:lnTo>
                  <a:lnTo>
                    <a:pt x="0" y="13716"/>
                  </a:lnTo>
                  <a:lnTo>
                    <a:pt x="126491" y="13716"/>
                  </a:lnTo>
                  <a:lnTo>
                    <a:pt x="126491" y="0"/>
                  </a:lnTo>
                  <a:close/>
                </a:path>
              </a:pathLst>
            </a:custGeom>
            <a:solidFill>
              <a:srgbClr val="000000"/>
            </a:solidFill>
          </p:spPr>
          <p:txBody>
            <a:bodyPr wrap="square" lIns="0" tIns="0" rIns="0" bIns="0" rtlCol="0"/>
            <a:lstStyle/>
            <a:p>
              <a:endParaRPr/>
            </a:p>
          </p:txBody>
        </p:sp>
        <p:pic>
          <p:nvPicPr>
            <p:cNvPr id="44" name="object 44"/>
            <p:cNvPicPr/>
            <p:nvPr/>
          </p:nvPicPr>
          <p:blipFill>
            <a:blip r:embed="rId30" cstate="print"/>
            <a:stretch>
              <a:fillRect/>
            </a:stretch>
          </p:blipFill>
          <p:spPr>
            <a:xfrm>
              <a:off x="4550664" y="2342388"/>
              <a:ext cx="137160" cy="134111"/>
            </a:xfrm>
            <a:prstGeom prst="rect">
              <a:avLst/>
            </a:prstGeom>
          </p:spPr>
        </p:pic>
        <p:pic>
          <p:nvPicPr>
            <p:cNvPr id="45" name="object 45"/>
            <p:cNvPicPr/>
            <p:nvPr/>
          </p:nvPicPr>
          <p:blipFill>
            <a:blip r:embed="rId31" cstate="print"/>
            <a:stretch>
              <a:fillRect/>
            </a:stretch>
          </p:blipFill>
          <p:spPr>
            <a:xfrm>
              <a:off x="4722828" y="2342471"/>
              <a:ext cx="97535" cy="124967"/>
            </a:xfrm>
            <a:prstGeom prst="rect">
              <a:avLst/>
            </a:prstGeom>
          </p:spPr>
        </p:pic>
      </p:grpSp>
      <p:grpSp>
        <p:nvGrpSpPr>
          <p:cNvPr id="46" name="object 46"/>
          <p:cNvGrpSpPr/>
          <p:nvPr/>
        </p:nvGrpSpPr>
        <p:grpSpPr>
          <a:xfrm>
            <a:off x="4888943" y="2348567"/>
            <a:ext cx="292735" cy="127000"/>
            <a:chOff x="4888943" y="2348567"/>
            <a:chExt cx="292735" cy="127000"/>
          </a:xfrm>
        </p:grpSpPr>
        <p:pic>
          <p:nvPicPr>
            <p:cNvPr id="47" name="object 47"/>
            <p:cNvPicPr/>
            <p:nvPr/>
          </p:nvPicPr>
          <p:blipFill>
            <a:blip r:embed="rId32" cstate="print"/>
            <a:stretch>
              <a:fillRect/>
            </a:stretch>
          </p:blipFill>
          <p:spPr>
            <a:xfrm>
              <a:off x="4888943" y="2348567"/>
              <a:ext cx="94487" cy="120395"/>
            </a:xfrm>
            <a:prstGeom prst="rect">
              <a:avLst/>
            </a:prstGeom>
          </p:spPr>
        </p:pic>
        <p:pic>
          <p:nvPicPr>
            <p:cNvPr id="48" name="object 48"/>
            <p:cNvPicPr/>
            <p:nvPr/>
          </p:nvPicPr>
          <p:blipFill>
            <a:blip r:embed="rId33" cstate="print"/>
            <a:stretch>
              <a:fillRect/>
            </a:stretch>
          </p:blipFill>
          <p:spPr>
            <a:xfrm>
              <a:off x="5015437" y="2354677"/>
              <a:ext cx="120394" cy="112775"/>
            </a:xfrm>
            <a:prstGeom prst="rect">
              <a:avLst/>
            </a:prstGeom>
          </p:spPr>
        </p:pic>
        <p:sp>
          <p:nvSpPr>
            <p:cNvPr id="49" name="object 49"/>
            <p:cNvSpPr/>
            <p:nvPr/>
          </p:nvSpPr>
          <p:spPr>
            <a:xfrm>
              <a:off x="5167861" y="2446104"/>
              <a:ext cx="13970" cy="29209"/>
            </a:xfrm>
            <a:custGeom>
              <a:avLst/>
              <a:gdLst/>
              <a:ahLst/>
              <a:cxnLst/>
              <a:rect l="l" t="t" r="r" b="b"/>
              <a:pathLst>
                <a:path w="13970" h="29210">
                  <a:moveTo>
                    <a:pt x="13715" y="0"/>
                  </a:moveTo>
                  <a:lnTo>
                    <a:pt x="0" y="0"/>
                  </a:lnTo>
                  <a:lnTo>
                    <a:pt x="0" y="13716"/>
                  </a:lnTo>
                  <a:lnTo>
                    <a:pt x="6095" y="13716"/>
                  </a:lnTo>
                  <a:lnTo>
                    <a:pt x="0" y="28956"/>
                  </a:lnTo>
                  <a:lnTo>
                    <a:pt x="7619" y="28956"/>
                  </a:lnTo>
                  <a:lnTo>
                    <a:pt x="13715" y="13716"/>
                  </a:lnTo>
                  <a:lnTo>
                    <a:pt x="13715" y="0"/>
                  </a:lnTo>
                  <a:close/>
                </a:path>
              </a:pathLst>
            </a:custGeom>
            <a:solidFill>
              <a:srgbClr val="000000"/>
            </a:solidFill>
          </p:spPr>
          <p:txBody>
            <a:bodyPr wrap="square" lIns="0" tIns="0" rIns="0" bIns="0" rtlCol="0"/>
            <a:lstStyle/>
            <a:p>
              <a:endParaRPr/>
            </a:p>
          </p:txBody>
        </p:sp>
      </p:grpSp>
      <p:grpSp>
        <p:nvGrpSpPr>
          <p:cNvPr id="50" name="object 50"/>
          <p:cNvGrpSpPr/>
          <p:nvPr/>
        </p:nvGrpSpPr>
        <p:grpSpPr>
          <a:xfrm>
            <a:off x="5301996" y="2337816"/>
            <a:ext cx="410209" cy="137160"/>
            <a:chOff x="5301996" y="2337816"/>
            <a:chExt cx="410209" cy="137160"/>
          </a:xfrm>
        </p:grpSpPr>
        <p:pic>
          <p:nvPicPr>
            <p:cNvPr id="51" name="object 51"/>
            <p:cNvPicPr/>
            <p:nvPr/>
          </p:nvPicPr>
          <p:blipFill>
            <a:blip r:embed="rId34" cstate="print"/>
            <a:stretch>
              <a:fillRect/>
            </a:stretch>
          </p:blipFill>
          <p:spPr>
            <a:xfrm>
              <a:off x="5301996" y="2348484"/>
              <a:ext cx="129539" cy="123444"/>
            </a:xfrm>
            <a:prstGeom prst="rect">
              <a:avLst/>
            </a:prstGeom>
          </p:spPr>
        </p:pic>
        <p:pic>
          <p:nvPicPr>
            <p:cNvPr id="52" name="object 52"/>
            <p:cNvPicPr/>
            <p:nvPr/>
          </p:nvPicPr>
          <p:blipFill>
            <a:blip r:embed="rId35" cstate="print"/>
            <a:stretch>
              <a:fillRect/>
            </a:stretch>
          </p:blipFill>
          <p:spPr>
            <a:xfrm>
              <a:off x="5451348" y="2337816"/>
              <a:ext cx="137160" cy="137159"/>
            </a:xfrm>
            <a:prstGeom prst="rect">
              <a:avLst/>
            </a:prstGeom>
          </p:spPr>
        </p:pic>
        <p:pic>
          <p:nvPicPr>
            <p:cNvPr id="53" name="object 53"/>
            <p:cNvPicPr/>
            <p:nvPr/>
          </p:nvPicPr>
          <p:blipFill>
            <a:blip r:embed="rId36" cstate="print"/>
            <a:stretch>
              <a:fillRect/>
            </a:stretch>
          </p:blipFill>
          <p:spPr>
            <a:xfrm>
              <a:off x="5632647" y="2357712"/>
              <a:ext cx="79246" cy="103630"/>
            </a:xfrm>
            <a:prstGeom prst="rect">
              <a:avLst/>
            </a:prstGeom>
          </p:spPr>
        </p:pic>
      </p:grpSp>
      <p:pic>
        <p:nvPicPr>
          <p:cNvPr id="54" name="object 54"/>
          <p:cNvPicPr/>
          <p:nvPr/>
        </p:nvPicPr>
        <p:blipFill>
          <a:blip r:embed="rId37" cstate="print"/>
          <a:stretch>
            <a:fillRect/>
          </a:stretch>
        </p:blipFill>
        <p:spPr>
          <a:xfrm>
            <a:off x="5783522" y="2357712"/>
            <a:ext cx="80770" cy="103630"/>
          </a:xfrm>
          <a:prstGeom prst="rect">
            <a:avLst/>
          </a:prstGeom>
        </p:spPr>
      </p:pic>
      <p:pic>
        <p:nvPicPr>
          <p:cNvPr id="55" name="object 55"/>
          <p:cNvPicPr/>
          <p:nvPr/>
        </p:nvPicPr>
        <p:blipFill>
          <a:blip r:embed="rId38" cstate="print"/>
          <a:stretch>
            <a:fillRect/>
          </a:stretch>
        </p:blipFill>
        <p:spPr>
          <a:xfrm>
            <a:off x="5911540" y="2339433"/>
            <a:ext cx="131063" cy="135635"/>
          </a:xfrm>
          <a:prstGeom prst="rect">
            <a:avLst/>
          </a:prstGeom>
        </p:spPr>
      </p:pic>
      <p:sp>
        <p:nvSpPr>
          <p:cNvPr id="56" name="object 56"/>
          <p:cNvSpPr/>
          <p:nvPr/>
        </p:nvSpPr>
        <p:spPr>
          <a:xfrm>
            <a:off x="6100507" y="2357721"/>
            <a:ext cx="44450" cy="102235"/>
          </a:xfrm>
          <a:custGeom>
            <a:avLst/>
            <a:gdLst/>
            <a:ahLst/>
            <a:cxnLst/>
            <a:rect l="l" t="t" r="r" b="b"/>
            <a:pathLst>
              <a:path w="44450" h="102235">
                <a:moveTo>
                  <a:pt x="44195" y="0"/>
                </a:moveTo>
                <a:lnTo>
                  <a:pt x="35051" y="0"/>
                </a:lnTo>
                <a:lnTo>
                  <a:pt x="29574" y="6000"/>
                </a:lnTo>
                <a:lnTo>
                  <a:pt x="22097" y="10286"/>
                </a:lnTo>
                <a:lnTo>
                  <a:pt x="12334" y="12858"/>
                </a:lnTo>
                <a:lnTo>
                  <a:pt x="0" y="13715"/>
                </a:lnTo>
                <a:lnTo>
                  <a:pt x="0" y="22859"/>
                </a:lnTo>
                <a:lnTo>
                  <a:pt x="30480" y="22859"/>
                </a:lnTo>
                <a:lnTo>
                  <a:pt x="30480" y="102106"/>
                </a:lnTo>
                <a:lnTo>
                  <a:pt x="44195" y="102106"/>
                </a:lnTo>
                <a:lnTo>
                  <a:pt x="44195" y="0"/>
                </a:lnTo>
                <a:close/>
              </a:path>
            </a:pathLst>
          </a:custGeom>
          <a:solidFill>
            <a:srgbClr val="000000"/>
          </a:solidFill>
        </p:spPr>
        <p:txBody>
          <a:bodyPr wrap="square" lIns="0" tIns="0" rIns="0" bIns="0" rtlCol="0"/>
          <a:lstStyle/>
          <a:p>
            <a:endParaRPr/>
          </a:p>
        </p:txBody>
      </p:sp>
      <p:pic>
        <p:nvPicPr>
          <p:cNvPr id="57" name="object 57"/>
          <p:cNvPicPr/>
          <p:nvPr/>
        </p:nvPicPr>
        <p:blipFill>
          <a:blip r:embed="rId36" cstate="print"/>
          <a:stretch>
            <a:fillRect/>
          </a:stretch>
        </p:blipFill>
        <p:spPr>
          <a:xfrm>
            <a:off x="6242247" y="2357712"/>
            <a:ext cx="79246" cy="103630"/>
          </a:xfrm>
          <a:prstGeom prst="rect">
            <a:avLst/>
          </a:prstGeom>
        </p:spPr>
      </p:pic>
      <p:pic>
        <p:nvPicPr>
          <p:cNvPr id="58" name="object 58"/>
          <p:cNvPicPr/>
          <p:nvPr/>
        </p:nvPicPr>
        <p:blipFill>
          <a:blip r:embed="rId10" cstate="print"/>
          <a:stretch>
            <a:fillRect/>
          </a:stretch>
        </p:blipFill>
        <p:spPr>
          <a:xfrm>
            <a:off x="6371784" y="2345529"/>
            <a:ext cx="105154" cy="129538"/>
          </a:xfrm>
          <a:prstGeom prst="rect">
            <a:avLst/>
          </a:prstGeom>
        </p:spPr>
      </p:pic>
      <p:pic>
        <p:nvPicPr>
          <p:cNvPr id="59" name="object 59"/>
          <p:cNvPicPr/>
          <p:nvPr/>
        </p:nvPicPr>
        <p:blipFill>
          <a:blip r:embed="rId39" cstate="print"/>
          <a:stretch>
            <a:fillRect/>
          </a:stretch>
        </p:blipFill>
        <p:spPr>
          <a:xfrm>
            <a:off x="6527250" y="2350105"/>
            <a:ext cx="120395" cy="115823"/>
          </a:xfrm>
          <a:prstGeom prst="rect">
            <a:avLst/>
          </a:prstGeom>
        </p:spPr>
      </p:pic>
      <p:pic>
        <p:nvPicPr>
          <p:cNvPr id="60" name="object 60"/>
          <p:cNvPicPr/>
          <p:nvPr/>
        </p:nvPicPr>
        <p:blipFill>
          <a:blip r:embed="rId40" cstate="print"/>
          <a:stretch>
            <a:fillRect/>
          </a:stretch>
        </p:blipFill>
        <p:spPr>
          <a:xfrm>
            <a:off x="912847" y="2569544"/>
            <a:ext cx="5731725" cy="138699"/>
          </a:xfrm>
          <a:prstGeom prst="rect">
            <a:avLst/>
          </a:prstGeom>
        </p:spPr>
      </p:pic>
      <p:grpSp>
        <p:nvGrpSpPr>
          <p:cNvPr id="61" name="object 61"/>
          <p:cNvGrpSpPr/>
          <p:nvPr/>
        </p:nvGrpSpPr>
        <p:grpSpPr>
          <a:xfrm>
            <a:off x="1062217" y="2799667"/>
            <a:ext cx="325120" cy="139065"/>
            <a:chOff x="1062217" y="2799667"/>
            <a:chExt cx="325120" cy="139065"/>
          </a:xfrm>
        </p:grpSpPr>
        <p:pic>
          <p:nvPicPr>
            <p:cNvPr id="62" name="object 62"/>
            <p:cNvPicPr/>
            <p:nvPr/>
          </p:nvPicPr>
          <p:blipFill>
            <a:blip r:embed="rId41" cstate="print"/>
            <a:stretch>
              <a:fillRect/>
            </a:stretch>
          </p:blipFill>
          <p:spPr>
            <a:xfrm>
              <a:off x="1062217" y="2799667"/>
              <a:ext cx="288033" cy="138682"/>
            </a:xfrm>
            <a:prstGeom prst="rect">
              <a:avLst/>
            </a:prstGeom>
          </p:spPr>
        </p:pic>
        <p:sp>
          <p:nvSpPr>
            <p:cNvPr id="63" name="object 63"/>
            <p:cNvSpPr/>
            <p:nvPr/>
          </p:nvSpPr>
          <p:spPr>
            <a:xfrm>
              <a:off x="1373101" y="2909400"/>
              <a:ext cx="13970" cy="29209"/>
            </a:xfrm>
            <a:custGeom>
              <a:avLst/>
              <a:gdLst/>
              <a:ahLst/>
              <a:cxnLst/>
              <a:rect l="l" t="t" r="r" b="b"/>
              <a:pathLst>
                <a:path w="13969" h="29210">
                  <a:moveTo>
                    <a:pt x="13715" y="0"/>
                  </a:moveTo>
                  <a:lnTo>
                    <a:pt x="0" y="0"/>
                  </a:lnTo>
                  <a:lnTo>
                    <a:pt x="0" y="13716"/>
                  </a:lnTo>
                  <a:lnTo>
                    <a:pt x="6095" y="13716"/>
                  </a:lnTo>
                  <a:lnTo>
                    <a:pt x="0" y="28956"/>
                  </a:lnTo>
                  <a:lnTo>
                    <a:pt x="7619" y="28956"/>
                  </a:lnTo>
                  <a:lnTo>
                    <a:pt x="13715" y="13716"/>
                  </a:lnTo>
                  <a:lnTo>
                    <a:pt x="13715" y="0"/>
                  </a:lnTo>
                  <a:close/>
                </a:path>
              </a:pathLst>
            </a:custGeom>
            <a:solidFill>
              <a:srgbClr val="000000"/>
            </a:solidFill>
          </p:spPr>
          <p:txBody>
            <a:bodyPr wrap="square" lIns="0" tIns="0" rIns="0" bIns="0" rtlCol="0"/>
            <a:lstStyle/>
            <a:p>
              <a:endParaRPr/>
            </a:p>
          </p:txBody>
        </p:sp>
      </p:grpSp>
      <p:grpSp>
        <p:nvGrpSpPr>
          <p:cNvPr id="64" name="object 64"/>
          <p:cNvGrpSpPr/>
          <p:nvPr/>
        </p:nvGrpSpPr>
        <p:grpSpPr>
          <a:xfrm>
            <a:off x="1507207" y="2801113"/>
            <a:ext cx="2258695" cy="139065"/>
            <a:chOff x="1507207" y="2801113"/>
            <a:chExt cx="2258695" cy="139065"/>
          </a:xfrm>
        </p:grpSpPr>
        <p:pic>
          <p:nvPicPr>
            <p:cNvPr id="65" name="object 65"/>
            <p:cNvPicPr/>
            <p:nvPr/>
          </p:nvPicPr>
          <p:blipFill>
            <a:blip r:embed="rId42" cstate="print"/>
            <a:stretch>
              <a:fillRect/>
            </a:stretch>
          </p:blipFill>
          <p:spPr>
            <a:xfrm>
              <a:off x="1507207" y="2801113"/>
              <a:ext cx="1809016" cy="138779"/>
            </a:xfrm>
            <a:prstGeom prst="rect">
              <a:avLst/>
            </a:prstGeom>
          </p:spPr>
        </p:pic>
        <p:sp>
          <p:nvSpPr>
            <p:cNvPr id="66" name="object 66"/>
            <p:cNvSpPr/>
            <p:nvPr/>
          </p:nvSpPr>
          <p:spPr>
            <a:xfrm>
              <a:off x="3335972" y="2814929"/>
              <a:ext cx="128270" cy="114300"/>
            </a:xfrm>
            <a:custGeom>
              <a:avLst/>
              <a:gdLst/>
              <a:ahLst/>
              <a:cxnLst/>
              <a:rect l="l" t="t" r="r" b="b"/>
              <a:pathLst>
                <a:path w="128270" h="114300">
                  <a:moveTo>
                    <a:pt x="128016" y="102095"/>
                  </a:moveTo>
                  <a:lnTo>
                    <a:pt x="74676" y="102095"/>
                  </a:lnTo>
                  <a:lnTo>
                    <a:pt x="74676" y="60350"/>
                  </a:lnTo>
                  <a:lnTo>
                    <a:pt x="112776" y="60350"/>
                  </a:lnTo>
                  <a:lnTo>
                    <a:pt x="112776" y="48920"/>
                  </a:lnTo>
                  <a:lnTo>
                    <a:pt x="74676" y="48920"/>
                  </a:lnTo>
                  <a:lnTo>
                    <a:pt x="74676" y="12192"/>
                  </a:lnTo>
                  <a:lnTo>
                    <a:pt x="123444" y="12192"/>
                  </a:lnTo>
                  <a:lnTo>
                    <a:pt x="123444" y="0"/>
                  </a:lnTo>
                  <a:lnTo>
                    <a:pt x="4572" y="0"/>
                  </a:lnTo>
                  <a:lnTo>
                    <a:pt x="4572" y="12192"/>
                  </a:lnTo>
                  <a:lnTo>
                    <a:pt x="60960" y="12192"/>
                  </a:lnTo>
                  <a:lnTo>
                    <a:pt x="60960" y="48920"/>
                  </a:lnTo>
                  <a:lnTo>
                    <a:pt x="60960" y="60350"/>
                  </a:lnTo>
                  <a:lnTo>
                    <a:pt x="60960" y="102095"/>
                  </a:lnTo>
                  <a:lnTo>
                    <a:pt x="35052" y="102095"/>
                  </a:lnTo>
                  <a:lnTo>
                    <a:pt x="35052" y="40030"/>
                  </a:lnTo>
                  <a:lnTo>
                    <a:pt x="36537" y="40030"/>
                  </a:lnTo>
                  <a:lnTo>
                    <a:pt x="36537" y="36220"/>
                  </a:lnTo>
                  <a:lnTo>
                    <a:pt x="36144" y="36220"/>
                  </a:lnTo>
                  <a:lnTo>
                    <a:pt x="36144" y="34950"/>
                  </a:lnTo>
                  <a:lnTo>
                    <a:pt x="21336" y="34950"/>
                  </a:lnTo>
                  <a:lnTo>
                    <a:pt x="21336" y="36220"/>
                  </a:lnTo>
                  <a:lnTo>
                    <a:pt x="21336" y="40030"/>
                  </a:lnTo>
                  <a:lnTo>
                    <a:pt x="21336" y="102095"/>
                  </a:lnTo>
                  <a:lnTo>
                    <a:pt x="0" y="102095"/>
                  </a:lnTo>
                  <a:lnTo>
                    <a:pt x="0" y="114287"/>
                  </a:lnTo>
                  <a:lnTo>
                    <a:pt x="128016" y="114287"/>
                  </a:lnTo>
                  <a:lnTo>
                    <a:pt x="128016" y="102095"/>
                  </a:lnTo>
                  <a:close/>
                </a:path>
              </a:pathLst>
            </a:custGeom>
            <a:solidFill>
              <a:srgbClr val="000000"/>
            </a:solidFill>
          </p:spPr>
          <p:txBody>
            <a:bodyPr wrap="square" lIns="0" tIns="0" rIns="0" bIns="0" rtlCol="0"/>
            <a:lstStyle/>
            <a:p>
              <a:endParaRPr/>
            </a:p>
          </p:txBody>
        </p:sp>
        <p:pic>
          <p:nvPicPr>
            <p:cNvPr id="67" name="object 67"/>
            <p:cNvPicPr/>
            <p:nvPr/>
          </p:nvPicPr>
          <p:blipFill>
            <a:blip r:embed="rId43" cstate="print"/>
            <a:stretch>
              <a:fillRect/>
            </a:stretch>
          </p:blipFill>
          <p:spPr>
            <a:xfrm>
              <a:off x="3486896" y="2807291"/>
              <a:ext cx="131062" cy="128014"/>
            </a:xfrm>
            <a:prstGeom prst="rect">
              <a:avLst/>
            </a:prstGeom>
          </p:spPr>
        </p:pic>
        <p:pic>
          <p:nvPicPr>
            <p:cNvPr id="68" name="object 68"/>
            <p:cNvPicPr/>
            <p:nvPr/>
          </p:nvPicPr>
          <p:blipFill>
            <a:blip r:embed="rId44" cstate="print"/>
            <a:stretch>
              <a:fillRect/>
            </a:stretch>
          </p:blipFill>
          <p:spPr>
            <a:xfrm>
              <a:off x="3651459" y="2802721"/>
              <a:ext cx="114298" cy="135634"/>
            </a:xfrm>
            <a:prstGeom prst="rect">
              <a:avLst/>
            </a:prstGeom>
          </p:spPr>
        </p:pic>
      </p:grpSp>
      <p:grpSp>
        <p:nvGrpSpPr>
          <p:cNvPr id="69" name="object 69"/>
          <p:cNvGrpSpPr/>
          <p:nvPr/>
        </p:nvGrpSpPr>
        <p:grpSpPr>
          <a:xfrm>
            <a:off x="3796238" y="2805767"/>
            <a:ext cx="623570" cy="132715"/>
            <a:chOff x="3796238" y="2805767"/>
            <a:chExt cx="623570" cy="132715"/>
          </a:xfrm>
        </p:grpSpPr>
        <p:pic>
          <p:nvPicPr>
            <p:cNvPr id="70" name="object 70"/>
            <p:cNvPicPr/>
            <p:nvPr/>
          </p:nvPicPr>
          <p:blipFill>
            <a:blip r:embed="rId45" cstate="print"/>
            <a:stretch>
              <a:fillRect/>
            </a:stretch>
          </p:blipFill>
          <p:spPr>
            <a:xfrm>
              <a:off x="3954732" y="2805769"/>
              <a:ext cx="111250" cy="129539"/>
            </a:xfrm>
            <a:prstGeom prst="rect">
              <a:avLst/>
            </a:prstGeom>
          </p:spPr>
        </p:pic>
        <p:pic>
          <p:nvPicPr>
            <p:cNvPr id="71" name="object 71"/>
            <p:cNvPicPr/>
            <p:nvPr/>
          </p:nvPicPr>
          <p:blipFill>
            <a:blip r:embed="rId46" cstate="print"/>
            <a:stretch>
              <a:fillRect/>
            </a:stretch>
          </p:blipFill>
          <p:spPr>
            <a:xfrm>
              <a:off x="3796238" y="2808818"/>
              <a:ext cx="121919" cy="128014"/>
            </a:xfrm>
            <a:prstGeom prst="rect">
              <a:avLst/>
            </a:prstGeom>
          </p:spPr>
        </p:pic>
        <p:pic>
          <p:nvPicPr>
            <p:cNvPr id="72" name="object 72"/>
            <p:cNvPicPr/>
            <p:nvPr/>
          </p:nvPicPr>
          <p:blipFill>
            <a:blip r:embed="rId47" cstate="print"/>
            <a:stretch>
              <a:fillRect/>
            </a:stretch>
          </p:blipFill>
          <p:spPr>
            <a:xfrm>
              <a:off x="4099538" y="2805767"/>
              <a:ext cx="123442" cy="126491"/>
            </a:xfrm>
            <a:prstGeom prst="rect">
              <a:avLst/>
            </a:prstGeom>
          </p:spPr>
        </p:pic>
        <p:pic>
          <p:nvPicPr>
            <p:cNvPr id="73" name="object 73"/>
            <p:cNvPicPr/>
            <p:nvPr/>
          </p:nvPicPr>
          <p:blipFill>
            <a:blip r:embed="rId48" cstate="print"/>
            <a:stretch>
              <a:fillRect/>
            </a:stretch>
          </p:blipFill>
          <p:spPr>
            <a:xfrm>
              <a:off x="4251931" y="2805767"/>
              <a:ext cx="126459" cy="124966"/>
            </a:xfrm>
            <a:prstGeom prst="rect">
              <a:avLst/>
            </a:prstGeom>
          </p:spPr>
        </p:pic>
        <p:sp>
          <p:nvSpPr>
            <p:cNvPr id="74" name="object 74"/>
            <p:cNvSpPr/>
            <p:nvPr/>
          </p:nvSpPr>
          <p:spPr>
            <a:xfrm>
              <a:off x="4405861" y="2909400"/>
              <a:ext cx="13970" cy="29209"/>
            </a:xfrm>
            <a:custGeom>
              <a:avLst/>
              <a:gdLst/>
              <a:ahLst/>
              <a:cxnLst/>
              <a:rect l="l" t="t" r="r" b="b"/>
              <a:pathLst>
                <a:path w="13970" h="29210">
                  <a:moveTo>
                    <a:pt x="13715" y="0"/>
                  </a:moveTo>
                  <a:lnTo>
                    <a:pt x="0" y="0"/>
                  </a:lnTo>
                  <a:lnTo>
                    <a:pt x="0" y="13716"/>
                  </a:lnTo>
                  <a:lnTo>
                    <a:pt x="6095" y="13716"/>
                  </a:lnTo>
                  <a:lnTo>
                    <a:pt x="0" y="28956"/>
                  </a:lnTo>
                  <a:lnTo>
                    <a:pt x="7619" y="28956"/>
                  </a:lnTo>
                  <a:lnTo>
                    <a:pt x="13715" y="13716"/>
                  </a:lnTo>
                  <a:lnTo>
                    <a:pt x="13715" y="0"/>
                  </a:lnTo>
                  <a:close/>
                </a:path>
              </a:pathLst>
            </a:custGeom>
            <a:solidFill>
              <a:srgbClr val="000000"/>
            </a:solidFill>
          </p:spPr>
          <p:txBody>
            <a:bodyPr wrap="square" lIns="0" tIns="0" rIns="0" bIns="0" rtlCol="0"/>
            <a:lstStyle/>
            <a:p>
              <a:endParaRPr/>
            </a:p>
          </p:txBody>
        </p:sp>
      </p:grpSp>
      <p:grpSp>
        <p:nvGrpSpPr>
          <p:cNvPr id="75" name="object 75"/>
          <p:cNvGrpSpPr/>
          <p:nvPr/>
        </p:nvGrpSpPr>
        <p:grpSpPr>
          <a:xfrm>
            <a:off x="4536898" y="2798143"/>
            <a:ext cx="1967864" cy="144780"/>
            <a:chOff x="4536898" y="2798143"/>
            <a:chExt cx="1967864" cy="144780"/>
          </a:xfrm>
        </p:grpSpPr>
        <p:pic>
          <p:nvPicPr>
            <p:cNvPr id="76" name="object 76"/>
            <p:cNvPicPr/>
            <p:nvPr/>
          </p:nvPicPr>
          <p:blipFill>
            <a:blip r:embed="rId49" cstate="print"/>
            <a:stretch>
              <a:fillRect/>
            </a:stretch>
          </p:blipFill>
          <p:spPr>
            <a:xfrm>
              <a:off x="4536898" y="2811869"/>
              <a:ext cx="135634" cy="121918"/>
            </a:xfrm>
            <a:prstGeom prst="rect">
              <a:avLst/>
            </a:prstGeom>
          </p:spPr>
        </p:pic>
        <p:pic>
          <p:nvPicPr>
            <p:cNvPr id="77" name="object 77"/>
            <p:cNvPicPr/>
            <p:nvPr/>
          </p:nvPicPr>
          <p:blipFill>
            <a:blip r:embed="rId50" cstate="print"/>
            <a:stretch>
              <a:fillRect/>
            </a:stretch>
          </p:blipFill>
          <p:spPr>
            <a:xfrm>
              <a:off x="4692343" y="2798143"/>
              <a:ext cx="1812023" cy="144778"/>
            </a:xfrm>
            <a:prstGeom prst="rect">
              <a:avLst/>
            </a:prstGeom>
          </p:spPr>
        </p:pic>
      </p:grpSp>
      <p:sp>
        <p:nvSpPr>
          <p:cNvPr id="78" name="object 78"/>
          <p:cNvSpPr/>
          <p:nvPr/>
        </p:nvSpPr>
        <p:spPr>
          <a:xfrm>
            <a:off x="6528790" y="2804426"/>
            <a:ext cx="114300" cy="133985"/>
          </a:xfrm>
          <a:custGeom>
            <a:avLst/>
            <a:gdLst/>
            <a:ahLst/>
            <a:cxnLst/>
            <a:rect l="l" t="t" r="r" b="b"/>
            <a:pathLst>
              <a:path w="114300" h="133985">
                <a:moveTo>
                  <a:pt x="114287" y="26670"/>
                </a:moveTo>
                <a:lnTo>
                  <a:pt x="62484" y="26670"/>
                </a:lnTo>
                <a:lnTo>
                  <a:pt x="62484" y="3810"/>
                </a:lnTo>
                <a:lnTo>
                  <a:pt x="64338" y="3810"/>
                </a:lnTo>
                <a:lnTo>
                  <a:pt x="64338" y="1270"/>
                </a:lnTo>
                <a:lnTo>
                  <a:pt x="64084" y="1270"/>
                </a:lnTo>
                <a:lnTo>
                  <a:pt x="64084" y="0"/>
                </a:lnTo>
                <a:lnTo>
                  <a:pt x="50292" y="0"/>
                </a:lnTo>
                <a:lnTo>
                  <a:pt x="50292" y="1270"/>
                </a:lnTo>
                <a:lnTo>
                  <a:pt x="50292" y="3810"/>
                </a:lnTo>
                <a:lnTo>
                  <a:pt x="50292" y="26670"/>
                </a:lnTo>
                <a:lnTo>
                  <a:pt x="0" y="26670"/>
                </a:lnTo>
                <a:lnTo>
                  <a:pt x="0" y="39370"/>
                </a:lnTo>
                <a:lnTo>
                  <a:pt x="0" y="77470"/>
                </a:lnTo>
                <a:lnTo>
                  <a:pt x="0" y="90170"/>
                </a:lnTo>
                <a:lnTo>
                  <a:pt x="0" y="95250"/>
                </a:lnTo>
                <a:lnTo>
                  <a:pt x="12192" y="95250"/>
                </a:lnTo>
                <a:lnTo>
                  <a:pt x="12192" y="90170"/>
                </a:lnTo>
                <a:lnTo>
                  <a:pt x="50292" y="90170"/>
                </a:lnTo>
                <a:lnTo>
                  <a:pt x="50292" y="133934"/>
                </a:lnTo>
                <a:lnTo>
                  <a:pt x="62484" y="133934"/>
                </a:lnTo>
                <a:lnTo>
                  <a:pt x="62484" y="90170"/>
                </a:lnTo>
                <a:lnTo>
                  <a:pt x="102108" y="90170"/>
                </a:lnTo>
                <a:lnTo>
                  <a:pt x="102108" y="92786"/>
                </a:lnTo>
                <a:lnTo>
                  <a:pt x="114287" y="92786"/>
                </a:lnTo>
                <a:lnTo>
                  <a:pt x="114287" y="39446"/>
                </a:lnTo>
                <a:lnTo>
                  <a:pt x="102108" y="39446"/>
                </a:lnTo>
                <a:lnTo>
                  <a:pt x="102108" y="77470"/>
                </a:lnTo>
                <a:lnTo>
                  <a:pt x="62484" y="77470"/>
                </a:lnTo>
                <a:lnTo>
                  <a:pt x="62484" y="39446"/>
                </a:lnTo>
                <a:lnTo>
                  <a:pt x="50292" y="39446"/>
                </a:lnTo>
                <a:lnTo>
                  <a:pt x="50292" y="77470"/>
                </a:lnTo>
                <a:lnTo>
                  <a:pt x="12192" y="77470"/>
                </a:lnTo>
                <a:lnTo>
                  <a:pt x="12192" y="39370"/>
                </a:lnTo>
                <a:lnTo>
                  <a:pt x="114287" y="39370"/>
                </a:lnTo>
                <a:lnTo>
                  <a:pt x="114287" y="26670"/>
                </a:lnTo>
                <a:close/>
              </a:path>
            </a:pathLst>
          </a:custGeom>
          <a:solidFill>
            <a:srgbClr val="000000"/>
          </a:solidFill>
        </p:spPr>
        <p:txBody>
          <a:bodyPr wrap="square" lIns="0" tIns="0" rIns="0" bIns="0" rtlCol="0"/>
          <a:lstStyle/>
          <a:p>
            <a:endParaRPr/>
          </a:p>
        </p:txBody>
      </p:sp>
      <p:grpSp>
        <p:nvGrpSpPr>
          <p:cNvPr id="79" name="object 79"/>
          <p:cNvGrpSpPr/>
          <p:nvPr/>
        </p:nvGrpSpPr>
        <p:grpSpPr>
          <a:xfrm>
            <a:off x="911326" y="3034029"/>
            <a:ext cx="1811020" cy="142240"/>
            <a:chOff x="911326" y="3034029"/>
            <a:chExt cx="1811020" cy="142240"/>
          </a:xfrm>
        </p:grpSpPr>
        <p:pic>
          <p:nvPicPr>
            <p:cNvPr id="80" name="object 80"/>
            <p:cNvPicPr/>
            <p:nvPr/>
          </p:nvPicPr>
          <p:blipFill>
            <a:blip r:embed="rId51" cstate="print"/>
            <a:stretch>
              <a:fillRect/>
            </a:stretch>
          </p:blipFill>
          <p:spPr>
            <a:xfrm>
              <a:off x="911326" y="3034283"/>
              <a:ext cx="1656613" cy="141809"/>
            </a:xfrm>
            <a:prstGeom prst="rect">
              <a:avLst/>
            </a:prstGeom>
          </p:spPr>
        </p:pic>
        <p:sp>
          <p:nvSpPr>
            <p:cNvPr id="81" name="object 81"/>
            <p:cNvSpPr/>
            <p:nvPr/>
          </p:nvSpPr>
          <p:spPr>
            <a:xfrm>
              <a:off x="2586228" y="3034029"/>
              <a:ext cx="135890" cy="137795"/>
            </a:xfrm>
            <a:custGeom>
              <a:avLst/>
              <a:gdLst/>
              <a:ahLst/>
              <a:cxnLst/>
              <a:rect l="l" t="t" r="r" b="b"/>
              <a:pathLst>
                <a:path w="135889" h="137794">
                  <a:moveTo>
                    <a:pt x="114300" y="92710"/>
                  </a:moveTo>
                  <a:lnTo>
                    <a:pt x="102108" y="92710"/>
                  </a:lnTo>
                  <a:lnTo>
                    <a:pt x="102108" y="104140"/>
                  </a:lnTo>
                  <a:lnTo>
                    <a:pt x="102108" y="107950"/>
                  </a:lnTo>
                  <a:lnTo>
                    <a:pt x="102108" y="119380"/>
                  </a:lnTo>
                  <a:lnTo>
                    <a:pt x="102108" y="123190"/>
                  </a:lnTo>
                  <a:lnTo>
                    <a:pt x="33528" y="123190"/>
                  </a:lnTo>
                  <a:lnTo>
                    <a:pt x="33528" y="119380"/>
                  </a:lnTo>
                  <a:lnTo>
                    <a:pt x="102108" y="119380"/>
                  </a:lnTo>
                  <a:lnTo>
                    <a:pt x="102108" y="107950"/>
                  </a:lnTo>
                  <a:lnTo>
                    <a:pt x="33528" y="107950"/>
                  </a:lnTo>
                  <a:lnTo>
                    <a:pt x="33528" y="104140"/>
                  </a:lnTo>
                  <a:lnTo>
                    <a:pt x="102108" y="104140"/>
                  </a:lnTo>
                  <a:lnTo>
                    <a:pt x="102108" y="92710"/>
                  </a:lnTo>
                  <a:lnTo>
                    <a:pt x="21336" y="92710"/>
                  </a:lnTo>
                  <a:lnTo>
                    <a:pt x="21336" y="104140"/>
                  </a:lnTo>
                  <a:lnTo>
                    <a:pt x="21336" y="107950"/>
                  </a:lnTo>
                  <a:lnTo>
                    <a:pt x="21336" y="119380"/>
                  </a:lnTo>
                  <a:lnTo>
                    <a:pt x="21336" y="123190"/>
                  </a:lnTo>
                  <a:lnTo>
                    <a:pt x="21336" y="134620"/>
                  </a:lnTo>
                  <a:lnTo>
                    <a:pt x="21336" y="137160"/>
                  </a:lnTo>
                  <a:lnTo>
                    <a:pt x="33528" y="137160"/>
                  </a:lnTo>
                  <a:lnTo>
                    <a:pt x="33528" y="134620"/>
                  </a:lnTo>
                  <a:lnTo>
                    <a:pt x="102108" y="134620"/>
                  </a:lnTo>
                  <a:lnTo>
                    <a:pt x="102108" y="137414"/>
                  </a:lnTo>
                  <a:lnTo>
                    <a:pt x="114300" y="137414"/>
                  </a:lnTo>
                  <a:lnTo>
                    <a:pt x="114300" y="103886"/>
                  </a:lnTo>
                  <a:lnTo>
                    <a:pt x="114300" y="92710"/>
                  </a:lnTo>
                  <a:close/>
                </a:path>
                <a:path w="135889" h="137794">
                  <a:moveTo>
                    <a:pt x="134112" y="26162"/>
                  </a:moveTo>
                  <a:lnTo>
                    <a:pt x="114300" y="26162"/>
                  </a:lnTo>
                  <a:lnTo>
                    <a:pt x="114300" y="21590"/>
                  </a:lnTo>
                  <a:lnTo>
                    <a:pt x="114300" y="11430"/>
                  </a:lnTo>
                  <a:lnTo>
                    <a:pt x="102108" y="11430"/>
                  </a:lnTo>
                  <a:lnTo>
                    <a:pt x="102108" y="21590"/>
                  </a:lnTo>
                  <a:lnTo>
                    <a:pt x="102108" y="26162"/>
                  </a:lnTo>
                  <a:lnTo>
                    <a:pt x="73152" y="26162"/>
                  </a:lnTo>
                  <a:lnTo>
                    <a:pt x="73152" y="21590"/>
                  </a:lnTo>
                  <a:lnTo>
                    <a:pt x="102108" y="21590"/>
                  </a:lnTo>
                  <a:lnTo>
                    <a:pt x="102108" y="11430"/>
                  </a:lnTo>
                  <a:lnTo>
                    <a:pt x="73152" y="11430"/>
                  </a:lnTo>
                  <a:lnTo>
                    <a:pt x="73152" y="3810"/>
                  </a:lnTo>
                  <a:lnTo>
                    <a:pt x="74676" y="3810"/>
                  </a:lnTo>
                  <a:lnTo>
                    <a:pt x="74676" y="1270"/>
                  </a:lnTo>
                  <a:lnTo>
                    <a:pt x="76200" y="1270"/>
                  </a:lnTo>
                  <a:lnTo>
                    <a:pt x="76200" y="0"/>
                  </a:lnTo>
                  <a:lnTo>
                    <a:pt x="60960" y="0"/>
                  </a:lnTo>
                  <a:lnTo>
                    <a:pt x="60960" y="1270"/>
                  </a:lnTo>
                  <a:lnTo>
                    <a:pt x="60960" y="3810"/>
                  </a:lnTo>
                  <a:lnTo>
                    <a:pt x="60960" y="11430"/>
                  </a:lnTo>
                  <a:lnTo>
                    <a:pt x="19812" y="11430"/>
                  </a:lnTo>
                  <a:lnTo>
                    <a:pt x="19812" y="21590"/>
                  </a:lnTo>
                  <a:lnTo>
                    <a:pt x="60960" y="21590"/>
                  </a:lnTo>
                  <a:lnTo>
                    <a:pt x="60960" y="26162"/>
                  </a:lnTo>
                  <a:lnTo>
                    <a:pt x="1524" y="26162"/>
                  </a:lnTo>
                  <a:lnTo>
                    <a:pt x="1524" y="36830"/>
                  </a:lnTo>
                  <a:lnTo>
                    <a:pt x="60960" y="36830"/>
                  </a:lnTo>
                  <a:lnTo>
                    <a:pt x="60960" y="42926"/>
                  </a:lnTo>
                  <a:lnTo>
                    <a:pt x="73152" y="42926"/>
                  </a:lnTo>
                  <a:lnTo>
                    <a:pt x="73152" y="36830"/>
                  </a:lnTo>
                  <a:lnTo>
                    <a:pt x="102108" y="36830"/>
                  </a:lnTo>
                  <a:lnTo>
                    <a:pt x="102108" y="43180"/>
                  </a:lnTo>
                  <a:lnTo>
                    <a:pt x="19812" y="43180"/>
                  </a:lnTo>
                  <a:lnTo>
                    <a:pt x="19812" y="53340"/>
                  </a:lnTo>
                  <a:lnTo>
                    <a:pt x="114300" y="53340"/>
                  </a:lnTo>
                  <a:lnTo>
                    <a:pt x="114300" y="43180"/>
                  </a:lnTo>
                  <a:lnTo>
                    <a:pt x="114300" y="36830"/>
                  </a:lnTo>
                  <a:lnTo>
                    <a:pt x="134112" y="36830"/>
                  </a:lnTo>
                  <a:lnTo>
                    <a:pt x="134112" y="26162"/>
                  </a:lnTo>
                  <a:close/>
                </a:path>
                <a:path w="135889" h="137794">
                  <a:moveTo>
                    <a:pt x="135636" y="76454"/>
                  </a:moveTo>
                  <a:lnTo>
                    <a:pt x="73152" y="76454"/>
                  </a:lnTo>
                  <a:lnTo>
                    <a:pt x="73152" y="70358"/>
                  </a:lnTo>
                  <a:lnTo>
                    <a:pt x="117348" y="70358"/>
                  </a:lnTo>
                  <a:lnTo>
                    <a:pt x="117348" y="59690"/>
                  </a:lnTo>
                  <a:lnTo>
                    <a:pt x="73152" y="59690"/>
                  </a:lnTo>
                  <a:lnTo>
                    <a:pt x="73152" y="53594"/>
                  </a:lnTo>
                  <a:lnTo>
                    <a:pt x="60960" y="53594"/>
                  </a:lnTo>
                  <a:lnTo>
                    <a:pt x="60960" y="59690"/>
                  </a:lnTo>
                  <a:lnTo>
                    <a:pt x="18288" y="59690"/>
                  </a:lnTo>
                  <a:lnTo>
                    <a:pt x="18288" y="70358"/>
                  </a:lnTo>
                  <a:lnTo>
                    <a:pt x="60960" y="70358"/>
                  </a:lnTo>
                  <a:lnTo>
                    <a:pt x="60960" y="76454"/>
                  </a:lnTo>
                  <a:lnTo>
                    <a:pt x="0" y="76454"/>
                  </a:lnTo>
                  <a:lnTo>
                    <a:pt x="0" y="87122"/>
                  </a:lnTo>
                  <a:lnTo>
                    <a:pt x="135636" y="87122"/>
                  </a:lnTo>
                  <a:lnTo>
                    <a:pt x="135636" y="76454"/>
                  </a:lnTo>
                  <a:close/>
                </a:path>
              </a:pathLst>
            </a:custGeom>
            <a:solidFill>
              <a:srgbClr val="000000"/>
            </a:solidFill>
          </p:spPr>
          <p:txBody>
            <a:bodyPr wrap="square" lIns="0" tIns="0" rIns="0" bIns="0" rtlCol="0"/>
            <a:lstStyle/>
            <a:p>
              <a:endParaRPr/>
            </a:p>
          </p:txBody>
        </p:sp>
      </p:grpSp>
      <p:grpSp>
        <p:nvGrpSpPr>
          <p:cNvPr id="82" name="object 82"/>
          <p:cNvGrpSpPr/>
          <p:nvPr/>
        </p:nvGrpSpPr>
        <p:grpSpPr>
          <a:xfrm>
            <a:off x="2796511" y="3040379"/>
            <a:ext cx="402590" cy="132715"/>
            <a:chOff x="2796511" y="3040379"/>
            <a:chExt cx="402590" cy="132715"/>
          </a:xfrm>
        </p:grpSpPr>
        <p:sp>
          <p:nvSpPr>
            <p:cNvPr id="83" name="object 83"/>
            <p:cNvSpPr/>
            <p:nvPr/>
          </p:nvSpPr>
          <p:spPr>
            <a:xfrm>
              <a:off x="2796511" y="3040457"/>
              <a:ext cx="36830" cy="131445"/>
            </a:xfrm>
            <a:custGeom>
              <a:avLst/>
              <a:gdLst/>
              <a:ahLst/>
              <a:cxnLst/>
              <a:rect l="l" t="t" r="r" b="b"/>
              <a:pathLst>
                <a:path w="36830" h="131444">
                  <a:moveTo>
                    <a:pt x="30480" y="0"/>
                  </a:moveTo>
                  <a:lnTo>
                    <a:pt x="4500" y="35718"/>
                  </a:lnTo>
                  <a:lnTo>
                    <a:pt x="0" y="64007"/>
                  </a:lnTo>
                  <a:lnTo>
                    <a:pt x="547" y="73127"/>
                  </a:lnTo>
                  <a:lnTo>
                    <a:pt x="17335" y="114488"/>
                  </a:lnTo>
                  <a:lnTo>
                    <a:pt x="30480" y="131062"/>
                  </a:lnTo>
                  <a:lnTo>
                    <a:pt x="36575" y="123442"/>
                  </a:lnTo>
                  <a:lnTo>
                    <a:pt x="30051" y="115703"/>
                  </a:lnTo>
                  <a:lnTo>
                    <a:pt x="24383" y="108393"/>
                  </a:lnTo>
                  <a:lnTo>
                    <a:pt x="9691" y="71984"/>
                  </a:lnTo>
                  <a:lnTo>
                    <a:pt x="9143" y="64007"/>
                  </a:lnTo>
                  <a:lnTo>
                    <a:pt x="9691" y="55148"/>
                  </a:lnTo>
                  <a:lnTo>
                    <a:pt x="24383" y="19049"/>
                  </a:lnTo>
                  <a:lnTo>
                    <a:pt x="36575" y="6095"/>
                  </a:lnTo>
                  <a:lnTo>
                    <a:pt x="30480" y="0"/>
                  </a:lnTo>
                  <a:close/>
                </a:path>
              </a:pathLst>
            </a:custGeom>
            <a:solidFill>
              <a:srgbClr val="000000"/>
            </a:solidFill>
          </p:spPr>
          <p:txBody>
            <a:bodyPr wrap="square" lIns="0" tIns="0" rIns="0" bIns="0" rtlCol="0"/>
            <a:lstStyle/>
            <a:p>
              <a:endParaRPr/>
            </a:p>
          </p:txBody>
        </p:sp>
        <p:pic>
          <p:nvPicPr>
            <p:cNvPr id="84" name="object 84"/>
            <p:cNvPicPr/>
            <p:nvPr/>
          </p:nvPicPr>
          <p:blipFill>
            <a:blip r:embed="rId52" cstate="print"/>
            <a:stretch>
              <a:fillRect/>
            </a:stretch>
          </p:blipFill>
          <p:spPr>
            <a:xfrm>
              <a:off x="2854451" y="3041903"/>
              <a:ext cx="128016" cy="129540"/>
            </a:xfrm>
            <a:prstGeom prst="rect">
              <a:avLst/>
            </a:prstGeom>
          </p:spPr>
        </p:pic>
        <p:pic>
          <p:nvPicPr>
            <p:cNvPr id="85" name="object 85"/>
            <p:cNvPicPr/>
            <p:nvPr/>
          </p:nvPicPr>
          <p:blipFill>
            <a:blip r:embed="rId53" cstate="print"/>
            <a:stretch>
              <a:fillRect/>
            </a:stretch>
          </p:blipFill>
          <p:spPr>
            <a:xfrm>
              <a:off x="3009900" y="3040379"/>
              <a:ext cx="132587" cy="132588"/>
            </a:xfrm>
            <a:prstGeom prst="rect">
              <a:avLst/>
            </a:prstGeom>
          </p:spPr>
        </p:pic>
        <p:sp>
          <p:nvSpPr>
            <p:cNvPr id="86" name="object 86"/>
            <p:cNvSpPr/>
            <p:nvPr/>
          </p:nvSpPr>
          <p:spPr>
            <a:xfrm>
              <a:off x="3162268" y="3040457"/>
              <a:ext cx="36830" cy="131445"/>
            </a:xfrm>
            <a:custGeom>
              <a:avLst/>
              <a:gdLst/>
              <a:ahLst/>
              <a:cxnLst/>
              <a:rect l="l" t="t" r="r" b="b"/>
              <a:pathLst>
                <a:path w="36830" h="131444">
                  <a:moveTo>
                    <a:pt x="7619" y="0"/>
                  </a:moveTo>
                  <a:lnTo>
                    <a:pt x="0" y="6095"/>
                  </a:lnTo>
                  <a:lnTo>
                    <a:pt x="7191" y="12715"/>
                  </a:lnTo>
                  <a:lnTo>
                    <a:pt x="12953" y="19049"/>
                  </a:lnTo>
                  <a:lnTo>
                    <a:pt x="27122" y="55149"/>
                  </a:lnTo>
                  <a:lnTo>
                    <a:pt x="27431" y="64007"/>
                  </a:lnTo>
                  <a:lnTo>
                    <a:pt x="27122" y="71984"/>
                  </a:lnTo>
                  <a:lnTo>
                    <a:pt x="12953" y="108393"/>
                  </a:lnTo>
                  <a:lnTo>
                    <a:pt x="0" y="123442"/>
                  </a:lnTo>
                  <a:lnTo>
                    <a:pt x="7619" y="131062"/>
                  </a:lnTo>
                  <a:lnTo>
                    <a:pt x="28955" y="99058"/>
                  </a:lnTo>
                  <a:lnTo>
                    <a:pt x="36575" y="64007"/>
                  </a:lnTo>
                  <a:lnTo>
                    <a:pt x="36027" y="54005"/>
                  </a:lnTo>
                  <a:lnTo>
                    <a:pt x="20002" y="13715"/>
                  </a:lnTo>
                  <a:lnTo>
                    <a:pt x="14168" y="6857"/>
                  </a:lnTo>
                  <a:lnTo>
                    <a:pt x="7619" y="0"/>
                  </a:lnTo>
                  <a:close/>
                </a:path>
              </a:pathLst>
            </a:custGeom>
            <a:solidFill>
              <a:srgbClr val="000000"/>
            </a:solidFill>
          </p:spPr>
          <p:txBody>
            <a:bodyPr wrap="square" lIns="0" tIns="0" rIns="0" bIns="0" rtlCol="0"/>
            <a:lstStyle/>
            <a:p>
              <a:endParaRPr/>
            </a:p>
          </p:txBody>
        </p:sp>
      </p:grpSp>
      <p:pic>
        <p:nvPicPr>
          <p:cNvPr id="87" name="object 87"/>
          <p:cNvPicPr/>
          <p:nvPr/>
        </p:nvPicPr>
        <p:blipFill>
          <a:blip r:embed="rId54" cstate="print"/>
          <a:stretch>
            <a:fillRect/>
          </a:stretch>
        </p:blipFill>
        <p:spPr>
          <a:xfrm>
            <a:off x="3288747" y="3034361"/>
            <a:ext cx="2561857" cy="138691"/>
          </a:xfrm>
          <a:prstGeom prst="rect">
            <a:avLst/>
          </a:prstGeom>
        </p:spPr>
      </p:pic>
      <p:grpSp>
        <p:nvGrpSpPr>
          <p:cNvPr id="88" name="object 88"/>
          <p:cNvGrpSpPr/>
          <p:nvPr/>
        </p:nvGrpSpPr>
        <p:grpSpPr>
          <a:xfrm>
            <a:off x="5925283" y="3034029"/>
            <a:ext cx="719455" cy="137795"/>
            <a:chOff x="5925283" y="3034029"/>
            <a:chExt cx="719455" cy="137795"/>
          </a:xfrm>
        </p:grpSpPr>
        <p:sp>
          <p:nvSpPr>
            <p:cNvPr id="89" name="object 89"/>
            <p:cNvSpPr/>
            <p:nvPr/>
          </p:nvSpPr>
          <p:spPr>
            <a:xfrm>
              <a:off x="5925274" y="3034029"/>
              <a:ext cx="113030" cy="137795"/>
            </a:xfrm>
            <a:custGeom>
              <a:avLst/>
              <a:gdLst/>
              <a:ahLst/>
              <a:cxnLst/>
              <a:rect l="l" t="t" r="r" b="b"/>
              <a:pathLst>
                <a:path w="113029" h="137794">
                  <a:moveTo>
                    <a:pt x="36576" y="12534"/>
                  </a:moveTo>
                  <a:lnTo>
                    <a:pt x="4508" y="42151"/>
                  </a:lnTo>
                  <a:lnTo>
                    <a:pt x="0" y="70446"/>
                  </a:lnTo>
                  <a:lnTo>
                    <a:pt x="546" y="79565"/>
                  </a:lnTo>
                  <a:lnTo>
                    <a:pt x="17335" y="120916"/>
                  </a:lnTo>
                  <a:lnTo>
                    <a:pt x="30480" y="137490"/>
                  </a:lnTo>
                  <a:lnTo>
                    <a:pt x="36576" y="129870"/>
                  </a:lnTo>
                  <a:lnTo>
                    <a:pt x="30060" y="122135"/>
                  </a:lnTo>
                  <a:lnTo>
                    <a:pt x="24384" y="114820"/>
                  </a:lnTo>
                  <a:lnTo>
                    <a:pt x="9690" y="78422"/>
                  </a:lnTo>
                  <a:lnTo>
                    <a:pt x="9144" y="70446"/>
                  </a:lnTo>
                  <a:lnTo>
                    <a:pt x="9690" y="61582"/>
                  </a:lnTo>
                  <a:lnTo>
                    <a:pt x="24384" y="25488"/>
                  </a:lnTo>
                  <a:lnTo>
                    <a:pt x="30060" y="19151"/>
                  </a:lnTo>
                  <a:lnTo>
                    <a:pt x="36576" y="12534"/>
                  </a:lnTo>
                  <a:close/>
                </a:path>
                <a:path w="113029" h="137794">
                  <a:moveTo>
                    <a:pt x="112814" y="0"/>
                  </a:moveTo>
                  <a:lnTo>
                    <a:pt x="68618" y="0"/>
                  </a:lnTo>
                  <a:lnTo>
                    <a:pt x="68618" y="12700"/>
                  </a:lnTo>
                  <a:lnTo>
                    <a:pt x="68618" y="106680"/>
                  </a:lnTo>
                  <a:lnTo>
                    <a:pt x="80810" y="106680"/>
                  </a:lnTo>
                  <a:lnTo>
                    <a:pt x="80810" y="12700"/>
                  </a:lnTo>
                  <a:lnTo>
                    <a:pt x="112814" y="12700"/>
                  </a:lnTo>
                  <a:lnTo>
                    <a:pt x="112814" y="0"/>
                  </a:lnTo>
                  <a:close/>
                </a:path>
              </a:pathLst>
            </a:custGeom>
            <a:solidFill>
              <a:srgbClr val="000000"/>
            </a:solidFill>
          </p:spPr>
          <p:txBody>
            <a:bodyPr wrap="square" lIns="0" tIns="0" rIns="0" bIns="0" rtlCol="0"/>
            <a:lstStyle/>
            <a:p>
              <a:endParaRPr/>
            </a:p>
          </p:txBody>
        </p:sp>
        <p:pic>
          <p:nvPicPr>
            <p:cNvPr id="90" name="object 90"/>
            <p:cNvPicPr/>
            <p:nvPr/>
          </p:nvPicPr>
          <p:blipFill>
            <a:blip r:embed="rId55" cstate="print"/>
            <a:stretch>
              <a:fillRect/>
            </a:stretch>
          </p:blipFill>
          <p:spPr>
            <a:xfrm>
              <a:off x="6059373" y="3034381"/>
              <a:ext cx="288055" cy="137158"/>
            </a:xfrm>
            <a:prstGeom prst="rect">
              <a:avLst/>
            </a:prstGeom>
          </p:spPr>
        </p:pic>
        <p:pic>
          <p:nvPicPr>
            <p:cNvPr id="91" name="object 91"/>
            <p:cNvPicPr/>
            <p:nvPr/>
          </p:nvPicPr>
          <p:blipFill>
            <a:blip r:embed="rId56" cstate="print"/>
            <a:stretch>
              <a:fillRect/>
            </a:stretch>
          </p:blipFill>
          <p:spPr>
            <a:xfrm>
              <a:off x="6368856" y="3049621"/>
              <a:ext cx="124872" cy="114298"/>
            </a:xfrm>
            <a:prstGeom prst="rect">
              <a:avLst/>
            </a:prstGeom>
          </p:spPr>
        </p:pic>
        <p:pic>
          <p:nvPicPr>
            <p:cNvPr id="92" name="object 92"/>
            <p:cNvPicPr/>
            <p:nvPr/>
          </p:nvPicPr>
          <p:blipFill>
            <a:blip r:embed="rId57" cstate="print"/>
            <a:stretch>
              <a:fillRect/>
            </a:stretch>
          </p:blipFill>
          <p:spPr>
            <a:xfrm>
              <a:off x="6525702" y="3038933"/>
              <a:ext cx="118870" cy="128015"/>
            </a:xfrm>
            <a:prstGeom prst="rect">
              <a:avLst/>
            </a:prstGeom>
          </p:spPr>
        </p:pic>
      </p:grpSp>
      <p:pic>
        <p:nvPicPr>
          <p:cNvPr id="93" name="object 93"/>
          <p:cNvPicPr/>
          <p:nvPr/>
        </p:nvPicPr>
        <p:blipFill>
          <a:blip r:embed="rId58" cstate="print"/>
          <a:stretch>
            <a:fillRect/>
          </a:stretch>
        </p:blipFill>
        <p:spPr>
          <a:xfrm>
            <a:off x="909818" y="3267530"/>
            <a:ext cx="201177" cy="137339"/>
          </a:xfrm>
          <a:prstGeom prst="rect">
            <a:avLst/>
          </a:prstGeom>
        </p:spPr>
      </p:pic>
      <p:grpSp>
        <p:nvGrpSpPr>
          <p:cNvPr id="94" name="object 94"/>
          <p:cNvGrpSpPr/>
          <p:nvPr/>
        </p:nvGrpSpPr>
        <p:grpSpPr>
          <a:xfrm>
            <a:off x="1211580" y="3265932"/>
            <a:ext cx="347980" cy="137795"/>
            <a:chOff x="1211580" y="3265932"/>
            <a:chExt cx="347980" cy="137795"/>
          </a:xfrm>
        </p:grpSpPr>
        <p:pic>
          <p:nvPicPr>
            <p:cNvPr id="95" name="object 95"/>
            <p:cNvPicPr/>
            <p:nvPr/>
          </p:nvPicPr>
          <p:blipFill>
            <a:blip r:embed="rId59" cstate="print"/>
            <a:stretch>
              <a:fillRect/>
            </a:stretch>
          </p:blipFill>
          <p:spPr>
            <a:xfrm>
              <a:off x="1211580" y="3265932"/>
              <a:ext cx="289559" cy="137160"/>
            </a:xfrm>
            <a:prstGeom prst="rect">
              <a:avLst/>
            </a:prstGeom>
          </p:spPr>
        </p:pic>
        <p:sp>
          <p:nvSpPr>
            <p:cNvPr id="96" name="object 96"/>
            <p:cNvSpPr/>
            <p:nvPr/>
          </p:nvSpPr>
          <p:spPr>
            <a:xfrm>
              <a:off x="1522444" y="3272105"/>
              <a:ext cx="36830" cy="131445"/>
            </a:xfrm>
            <a:custGeom>
              <a:avLst/>
              <a:gdLst/>
              <a:ahLst/>
              <a:cxnLst/>
              <a:rect l="l" t="t" r="r" b="b"/>
              <a:pathLst>
                <a:path w="36830" h="131445">
                  <a:moveTo>
                    <a:pt x="7619" y="0"/>
                  </a:moveTo>
                  <a:lnTo>
                    <a:pt x="0" y="6095"/>
                  </a:lnTo>
                  <a:lnTo>
                    <a:pt x="7191" y="12715"/>
                  </a:lnTo>
                  <a:lnTo>
                    <a:pt x="12953" y="19049"/>
                  </a:lnTo>
                  <a:lnTo>
                    <a:pt x="27122" y="55149"/>
                  </a:lnTo>
                  <a:lnTo>
                    <a:pt x="27431" y="64007"/>
                  </a:lnTo>
                  <a:lnTo>
                    <a:pt x="27122" y="71984"/>
                  </a:lnTo>
                  <a:lnTo>
                    <a:pt x="12953" y="108393"/>
                  </a:lnTo>
                  <a:lnTo>
                    <a:pt x="0" y="123442"/>
                  </a:lnTo>
                  <a:lnTo>
                    <a:pt x="7619" y="131062"/>
                  </a:lnTo>
                  <a:lnTo>
                    <a:pt x="28955" y="99058"/>
                  </a:lnTo>
                  <a:lnTo>
                    <a:pt x="36575" y="64007"/>
                  </a:lnTo>
                  <a:lnTo>
                    <a:pt x="36027" y="54005"/>
                  </a:lnTo>
                  <a:lnTo>
                    <a:pt x="20002" y="13715"/>
                  </a:lnTo>
                  <a:lnTo>
                    <a:pt x="14168" y="6857"/>
                  </a:lnTo>
                  <a:lnTo>
                    <a:pt x="7619" y="0"/>
                  </a:lnTo>
                  <a:close/>
                </a:path>
              </a:pathLst>
            </a:custGeom>
            <a:solidFill>
              <a:srgbClr val="000000"/>
            </a:solidFill>
          </p:spPr>
          <p:txBody>
            <a:bodyPr wrap="square" lIns="0" tIns="0" rIns="0" bIns="0" rtlCol="0"/>
            <a:lstStyle/>
            <a:p>
              <a:endParaRPr/>
            </a:p>
          </p:txBody>
        </p:sp>
      </p:grpSp>
      <p:grpSp>
        <p:nvGrpSpPr>
          <p:cNvPr id="97" name="object 97"/>
          <p:cNvGrpSpPr/>
          <p:nvPr/>
        </p:nvGrpSpPr>
        <p:grpSpPr>
          <a:xfrm>
            <a:off x="1673310" y="3267537"/>
            <a:ext cx="274320" cy="135890"/>
            <a:chOff x="1673310" y="3267537"/>
            <a:chExt cx="274320" cy="135890"/>
          </a:xfrm>
        </p:grpSpPr>
        <p:pic>
          <p:nvPicPr>
            <p:cNvPr id="98" name="object 98"/>
            <p:cNvPicPr/>
            <p:nvPr/>
          </p:nvPicPr>
          <p:blipFill>
            <a:blip r:embed="rId60" cstate="print"/>
            <a:stretch>
              <a:fillRect/>
            </a:stretch>
          </p:blipFill>
          <p:spPr>
            <a:xfrm>
              <a:off x="1673310" y="3267537"/>
              <a:ext cx="129538" cy="135634"/>
            </a:xfrm>
            <a:prstGeom prst="rect">
              <a:avLst/>
            </a:prstGeom>
          </p:spPr>
        </p:pic>
        <p:pic>
          <p:nvPicPr>
            <p:cNvPr id="99" name="object 99"/>
            <p:cNvPicPr/>
            <p:nvPr/>
          </p:nvPicPr>
          <p:blipFill>
            <a:blip r:embed="rId61" cstate="print"/>
            <a:stretch>
              <a:fillRect/>
            </a:stretch>
          </p:blipFill>
          <p:spPr>
            <a:xfrm>
              <a:off x="1836372" y="3270589"/>
              <a:ext cx="111250" cy="129539"/>
            </a:xfrm>
            <a:prstGeom prst="rect">
              <a:avLst/>
            </a:prstGeom>
          </p:spPr>
        </p:pic>
      </p:grpSp>
      <p:pic>
        <p:nvPicPr>
          <p:cNvPr id="100" name="object 100"/>
          <p:cNvPicPr/>
          <p:nvPr/>
        </p:nvPicPr>
        <p:blipFill>
          <a:blip r:embed="rId62" cstate="print"/>
          <a:stretch>
            <a:fillRect/>
          </a:stretch>
        </p:blipFill>
        <p:spPr>
          <a:xfrm>
            <a:off x="1996395" y="3287349"/>
            <a:ext cx="99059" cy="100582"/>
          </a:xfrm>
          <a:prstGeom prst="rect">
            <a:avLst/>
          </a:prstGeom>
        </p:spPr>
      </p:pic>
      <p:pic>
        <p:nvPicPr>
          <p:cNvPr id="101" name="object 101"/>
          <p:cNvPicPr/>
          <p:nvPr/>
        </p:nvPicPr>
        <p:blipFill>
          <a:blip r:embed="rId63" cstate="print"/>
          <a:stretch>
            <a:fillRect/>
          </a:stretch>
        </p:blipFill>
        <p:spPr>
          <a:xfrm>
            <a:off x="2147268" y="3270586"/>
            <a:ext cx="97535" cy="124967"/>
          </a:xfrm>
          <a:prstGeom prst="rect">
            <a:avLst/>
          </a:prstGeom>
        </p:spPr>
      </p:pic>
      <p:pic>
        <p:nvPicPr>
          <p:cNvPr id="102" name="object 102"/>
          <p:cNvPicPr/>
          <p:nvPr/>
        </p:nvPicPr>
        <p:blipFill>
          <a:blip r:embed="rId63" cstate="print"/>
          <a:stretch>
            <a:fillRect/>
          </a:stretch>
        </p:blipFill>
        <p:spPr>
          <a:xfrm>
            <a:off x="2299668" y="3270586"/>
            <a:ext cx="97535" cy="124967"/>
          </a:xfrm>
          <a:prstGeom prst="rect">
            <a:avLst/>
          </a:prstGeom>
        </p:spPr>
      </p:pic>
      <p:grpSp>
        <p:nvGrpSpPr>
          <p:cNvPr id="103" name="object 103"/>
          <p:cNvGrpSpPr/>
          <p:nvPr/>
        </p:nvGrpSpPr>
        <p:grpSpPr>
          <a:xfrm>
            <a:off x="2465783" y="3270587"/>
            <a:ext cx="321945" cy="132715"/>
            <a:chOff x="2465783" y="3270587"/>
            <a:chExt cx="321945" cy="132715"/>
          </a:xfrm>
        </p:grpSpPr>
        <p:pic>
          <p:nvPicPr>
            <p:cNvPr id="104" name="object 104"/>
            <p:cNvPicPr/>
            <p:nvPr/>
          </p:nvPicPr>
          <p:blipFill>
            <a:blip r:embed="rId64" cstate="print"/>
            <a:stretch>
              <a:fillRect/>
            </a:stretch>
          </p:blipFill>
          <p:spPr>
            <a:xfrm>
              <a:off x="2465783" y="3276683"/>
              <a:ext cx="94487" cy="120395"/>
            </a:xfrm>
            <a:prstGeom prst="rect">
              <a:avLst/>
            </a:prstGeom>
          </p:spPr>
        </p:pic>
        <p:pic>
          <p:nvPicPr>
            <p:cNvPr id="105" name="object 105"/>
            <p:cNvPicPr/>
            <p:nvPr/>
          </p:nvPicPr>
          <p:blipFill>
            <a:blip r:embed="rId65" cstate="print"/>
            <a:stretch>
              <a:fillRect/>
            </a:stretch>
          </p:blipFill>
          <p:spPr>
            <a:xfrm>
              <a:off x="2590778" y="3270587"/>
              <a:ext cx="123442" cy="126491"/>
            </a:xfrm>
            <a:prstGeom prst="rect">
              <a:avLst/>
            </a:prstGeom>
          </p:spPr>
        </p:pic>
        <p:sp>
          <p:nvSpPr>
            <p:cNvPr id="106" name="object 106"/>
            <p:cNvSpPr/>
            <p:nvPr/>
          </p:nvSpPr>
          <p:spPr>
            <a:xfrm>
              <a:off x="2744658" y="3362024"/>
              <a:ext cx="43180" cy="41275"/>
            </a:xfrm>
            <a:custGeom>
              <a:avLst/>
              <a:gdLst/>
              <a:ahLst/>
              <a:cxnLst/>
              <a:rect l="l" t="t" r="r" b="b"/>
              <a:pathLst>
                <a:path w="43180" h="41275">
                  <a:moveTo>
                    <a:pt x="27432" y="0"/>
                  </a:moveTo>
                  <a:lnTo>
                    <a:pt x="15240" y="0"/>
                  </a:lnTo>
                  <a:lnTo>
                    <a:pt x="10668" y="1523"/>
                  </a:lnTo>
                  <a:lnTo>
                    <a:pt x="3047" y="9143"/>
                  </a:lnTo>
                  <a:lnTo>
                    <a:pt x="0" y="15239"/>
                  </a:lnTo>
                  <a:lnTo>
                    <a:pt x="0" y="25907"/>
                  </a:lnTo>
                  <a:lnTo>
                    <a:pt x="3047" y="32003"/>
                  </a:lnTo>
                  <a:lnTo>
                    <a:pt x="10668" y="39623"/>
                  </a:lnTo>
                  <a:lnTo>
                    <a:pt x="15240" y="41147"/>
                  </a:lnTo>
                  <a:lnTo>
                    <a:pt x="27432" y="41147"/>
                  </a:lnTo>
                  <a:lnTo>
                    <a:pt x="32003" y="39623"/>
                  </a:lnTo>
                  <a:lnTo>
                    <a:pt x="38100" y="33527"/>
                  </a:lnTo>
                  <a:lnTo>
                    <a:pt x="13716" y="33527"/>
                  </a:lnTo>
                  <a:lnTo>
                    <a:pt x="12192" y="30479"/>
                  </a:lnTo>
                  <a:lnTo>
                    <a:pt x="9144" y="27431"/>
                  </a:lnTo>
                  <a:lnTo>
                    <a:pt x="7619" y="24383"/>
                  </a:lnTo>
                  <a:lnTo>
                    <a:pt x="7619" y="16763"/>
                  </a:lnTo>
                  <a:lnTo>
                    <a:pt x="9144" y="13715"/>
                  </a:lnTo>
                  <a:lnTo>
                    <a:pt x="12192" y="10667"/>
                  </a:lnTo>
                  <a:lnTo>
                    <a:pt x="13716" y="7619"/>
                  </a:lnTo>
                  <a:lnTo>
                    <a:pt x="18287" y="6095"/>
                  </a:lnTo>
                  <a:lnTo>
                    <a:pt x="36575" y="6095"/>
                  </a:lnTo>
                  <a:lnTo>
                    <a:pt x="32003" y="1523"/>
                  </a:lnTo>
                  <a:lnTo>
                    <a:pt x="27432" y="0"/>
                  </a:lnTo>
                  <a:close/>
                </a:path>
                <a:path w="43180" h="41275">
                  <a:moveTo>
                    <a:pt x="36575" y="6095"/>
                  </a:moveTo>
                  <a:lnTo>
                    <a:pt x="24383" y="6095"/>
                  </a:lnTo>
                  <a:lnTo>
                    <a:pt x="27432" y="7619"/>
                  </a:lnTo>
                  <a:lnTo>
                    <a:pt x="33527" y="13715"/>
                  </a:lnTo>
                  <a:lnTo>
                    <a:pt x="35051" y="16763"/>
                  </a:lnTo>
                  <a:lnTo>
                    <a:pt x="35051" y="24383"/>
                  </a:lnTo>
                  <a:lnTo>
                    <a:pt x="33527" y="27431"/>
                  </a:lnTo>
                  <a:lnTo>
                    <a:pt x="27432" y="33527"/>
                  </a:lnTo>
                  <a:lnTo>
                    <a:pt x="38100" y="33527"/>
                  </a:lnTo>
                  <a:lnTo>
                    <a:pt x="39623" y="32003"/>
                  </a:lnTo>
                  <a:lnTo>
                    <a:pt x="42671" y="25907"/>
                  </a:lnTo>
                  <a:lnTo>
                    <a:pt x="42671" y="15239"/>
                  </a:lnTo>
                  <a:lnTo>
                    <a:pt x="39623" y="9143"/>
                  </a:lnTo>
                  <a:lnTo>
                    <a:pt x="36575" y="6095"/>
                  </a:lnTo>
                  <a:close/>
                </a:path>
              </a:pathLst>
            </a:custGeom>
            <a:solidFill>
              <a:srgbClr val="000000"/>
            </a:solidFill>
          </p:spPr>
          <p:txBody>
            <a:bodyPr wrap="square" lIns="0" tIns="0" rIns="0" bIns="0" rtlCol="0"/>
            <a:lstStyle/>
            <a:p>
              <a:endParaRPr/>
            </a:p>
          </p:txBody>
        </p:sp>
      </p:grpSp>
      <p:grpSp>
        <p:nvGrpSpPr>
          <p:cNvPr id="107" name="object 107"/>
          <p:cNvGrpSpPr/>
          <p:nvPr/>
        </p:nvGrpSpPr>
        <p:grpSpPr>
          <a:xfrm>
            <a:off x="2909287" y="3267455"/>
            <a:ext cx="250190" cy="135890"/>
            <a:chOff x="2909287" y="3267455"/>
            <a:chExt cx="250190" cy="135890"/>
          </a:xfrm>
        </p:grpSpPr>
        <p:sp>
          <p:nvSpPr>
            <p:cNvPr id="108" name="object 108"/>
            <p:cNvSpPr/>
            <p:nvPr/>
          </p:nvSpPr>
          <p:spPr>
            <a:xfrm>
              <a:off x="2909287" y="3272105"/>
              <a:ext cx="36830" cy="131445"/>
            </a:xfrm>
            <a:custGeom>
              <a:avLst/>
              <a:gdLst/>
              <a:ahLst/>
              <a:cxnLst/>
              <a:rect l="l" t="t" r="r" b="b"/>
              <a:pathLst>
                <a:path w="36830" h="131445">
                  <a:moveTo>
                    <a:pt x="30480" y="0"/>
                  </a:moveTo>
                  <a:lnTo>
                    <a:pt x="4500" y="35718"/>
                  </a:lnTo>
                  <a:lnTo>
                    <a:pt x="0" y="64007"/>
                  </a:lnTo>
                  <a:lnTo>
                    <a:pt x="547" y="73127"/>
                  </a:lnTo>
                  <a:lnTo>
                    <a:pt x="17335" y="114488"/>
                  </a:lnTo>
                  <a:lnTo>
                    <a:pt x="30480" y="131062"/>
                  </a:lnTo>
                  <a:lnTo>
                    <a:pt x="36575" y="123442"/>
                  </a:lnTo>
                  <a:lnTo>
                    <a:pt x="30051" y="115703"/>
                  </a:lnTo>
                  <a:lnTo>
                    <a:pt x="24383" y="108393"/>
                  </a:lnTo>
                  <a:lnTo>
                    <a:pt x="9691" y="71984"/>
                  </a:lnTo>
                  <a:lnTo>
                    <a:pt x="9143" y="64007"/>
                  </a:lnTo>
                  <a:lnTo>
                    <a:pt x="9691" y="55148"/>
                  </a:lnTo>
                  <a:lnTo>
                    <a:pt x="24383" y="19049"/>
                  </a:lnTo>
                  <a:lnTo>
                    <a:pt x="36575" y="6095"/>
                  </a:lnTo>
                  <a:lnTo>
                    <a:pt x="30480" y="0"/>
                  </a:lnTo>
                  <a:close/>
                </a:path>
              </a:pathLst>
            </a:custGeom>
            <a:solidFill>
              <a:srgbClr val="000000"/>
            </a:solidFill>
          </p:spPr>
          <p:txBody>
            <a:bodyPr wrap="square" lIns="0" tIns="0" rIns="0" bIns="0" rtlCol="0"/>
            <a:lstStyle/>
            <a:p>
              <a:endParaRPr/>
            </a:p>
          </p:txBody>
        </p:sp>
        <p:pic>
          <p:nvPicPr>
            <p:cNvPr id="109" name="object 109"/>
            <p:cNvPicPr/>
            <p:nvPr/>
          </p:nvPicPr>
          <p:blipFill>
            <a:blip r:embed="rId66" cstate="print"/>
            <a:stretch>
              <a:fillRect/>
            </a:stretch>
          </p:blipFill>
          <p:spPr>
            <a:xfrm>
              <a:off x="2967228" y="3267455"/>
              <a:ext cx="135636" cy="132588"/>
            </a:xfrm>
            <a:prstGeom prst="rect">
              <a:avLst/>
            </a:prstGeom>
          </p:spPr>
        </p:pic>
        <p:sp>
          <p:nvSpPr>
            <p:cNvPr id="110" name="object 110"/>
            <p:cNvSpPr/>
            <p:nvPr/>
          </p:nvSpPr>
          <p:spPr>
            <a:xfrm>
              <a:off x="3122644" y="3272105"/>
              <a:ext cx="36830" cy="131445"/>
            </a:xfrm>
            <a:custGeom>
              <a:avLst/>
              <a:gdLst/>
              <a:ahLst/>
              <a:cxnLst/>
              <a:rect l="l" t="t" r="r" b="b"/>
              <a:pathLst>
                <a:path w="36830" h="131445">
                  <a:moveTo>
                    <a:pt x="7619" y="0"/>
                  </a:moveTo>
                  <a:lnTo>
                    <a:pt x="0" y="6095"/>
                  </a:lnTo>
                  <a:lnTo>
                    <a:pt x="7191" y="12715"/>
                  </a:lnTo>
                  <a:lnTo>
                    <a:pt x="12953" y="19049"/>
                  </a:lnTo>
                  <a:lnTo>
                    <a:pt x="27122" y="55149"/>
                  </a:lnTo>
                  <a:lnTo>
                    <a:pt x="27431" y="64007"/>
                  </a:lnTo>
                  <a:lnTo>
                    <a:pt x="27122" y="71984"/>
                  </a:lnTo>
                  <a:lnTo>
                    <a:pt x="12953" y="108393"/>
                  </a:lnTo>
                  <a:lnTo>
                    <a:pt x="0" y="123442"/>
                  </a:lnTo>
                  <a:lnTo>
                    <a:pt x="7619" y="131062"/>
                  </a:lnTo>
                  <a:lnTo>
                    <a:pt x="28955" y="99058"/>
                  </a:lnTo>
                  <a:lnTo>
                    <a:pt x="36575" y="64007"/>
                  </a:lnTo>
                  <a:lnTo>
                    <a:pt x="36027" y="54005"/>
                  </a:lnTo>
                  <a:lnTo>
                    <a:pt x="20002" y="13715"/>
                  </a:lnTo>
                  <a:lnTo>
                    <a:pt x="14168" y="6857"/>
                  </a:lnTo>
                  <a:lnTo>
                    <a:pt x="7619" y="0"/>
                  </a:lnTo>
                  <a:close/>
                </a:path>
              </a:pathLst>
            </a:custGeom>
            <a:solidFill>
              <a:srgbClr val="000000"/>
            </a:solidFill>
          </p:spPr>
          <p:txBody>
            <a:bodyPr wrap="square" lIns="0" tIns="0" rIns="0" bIns="0" rtlCol="0"/>
            <a:lstStyle/>
            <a:p>
              <a:endParaRPr/>
            </a:p>
          </p:txBody>
        </p:sp>
      </p:grpSp>
      <p:grpSp>
        <p:nvGrpSpPr>
          <p:cNvPr id="111" name="object 111"/>
          <p:cNvGrpSpPr/>
          <p:nvPr/>
        </p:nvGrpSpPr>
        <p:grpSpPr>
          <a:xfrm>
            <a:off x="1069819" y="3499183"/>
            <a:ext cx="317500" cy="135890"/>
            <a:chOff x="1069819" y="3499183"/>
            <a:chExt cx="317500" cy="135890"/>
          </a:xfrm>
        </p:grpSpPr>
        <p:pic>
          <p:nvPicPr>
            <p:cNvPr id="112" name="object 112"/>
            <p:cNvPicPr/>
            <p:nvPr/>
          </p:nvPicPr>
          <p:blipFill>
            <a:blip r:embed="rId67" cstate="print"/>
            <a:stretch>
              <a:fillRect/>
            </a:stretch>
          </p:blipFill>
          <p:spPr>
            <a:xfrm>
              <a:off x="1069819" y="3499183"/>
              <a:ext cx="123442" cy="134110"/>
            </a:xfrm>
            <a:prstGeom prst="rect">
              <a:avLst/>
            </a:prstGeom>
          </p:spPr>
        </p:pic>
        <p:pic>
          <p:nvPicPr>
            <p:cNvPr id="113" name="object 113"/>
            <p:cNvPicPr/>
            <p:nvPr/>
          </p:nvPicPr>
          <p:blipFill>
            <a:blip r:embed="rId68" cstate="print"/>
            <a:stretch>
              <a:fillRect/>
            </a:stretch>
          </p:blipFill>
          <p:spPr>
            <a:xfrm>
              <a:off x="1225263" y="3502235"/>
              <a:ext cx="121918" cy="131062"/>
            </a:xfrm>
            <a:prstGeom prst="rect">
              <a:avLst/>
            </a:prstGeom>
          </p:spPr>
        </p:pic>
        <p:sp>
          <p:nvSpPr>
            <p:cNvPr id="114" name="object 114"/>
            <p:cNvSpPr/>
            <p:nvPr/>
          </p:nvSpPr>
          <p:spPr>
            <a:xfrm>
              <a:off x="1373101" y="3605868"/>
              <a:ext cx="13970" cy="29209"/>
            </a:xfrm>
            <a:custGeom>
              <a:avLst/>
              <a:gdLst/>
              <a:ahLst/>
              <a:cxnLst/>
              <a:rect l="l" t="t" r="r" b="b"/>
              <a:pathLst>
                <a:path w="13969" h="29210">
                  <a:moveTo>
                    <a:pt x="13715" y="0"/>
                  </a:moveTo>
                  <a:lnTo>
                    <a:pt x="0" y="0"/>
                  </a:lnTo>
                  <a:lnTo>
                    <a:pt x="0" y="13716"/>
                  </a:lnTo>
                  <a:lnTo>
                    <a:pt x="6095" y="13716"/>
                  </a:lnTo>
                  <a:lnTo>
                    <a:pt x="0" y="28956"/>
                  </a:lnTo>
                  <a:lnTo>
                    <a:pt x="7619" y="28956"/>
                  </a:lnTo>
                  <a:lnTo>
                    <a:pt x="13715" y="13716"/>
                  </a:lnTo>
                  <a:lnTo>
                    <a:pt x="13715" y="0"/>
                  </a:lnTo>
                  <a:close/>
                </a:path>
              </a:pathLst>
            </a:custGeom>
            <a:solidFill>
              <a:srgbClr val="000000"/>
            </a:solidFill>
          </p:spPr>
          <p:txBody>
            <a:bodyPr wrap="square" lIns="0" tIns="0" rIns="0" bIns="0" rtlCol="0"/>
            <a:lstStyle/>
            <a:p>
              <a:endParaRPr/>
            </a:p>
          </p:txBody>
        </p:sp>
      </p:grpSp>
      <p:grpSp>
        <p:nvGrpSpPr>
          <p:cNvPr id="115" name="object 115"/>
          <p:cNvGrpSpPr/>
          <p:nvPr/>
        </p:nvGrpSpPr>
        <p:grpSpPr>
          <a:xfrm>
            <a:off x="1502663" y="3497579"/>
            <a:ext cx="876300" cy="138430"/>
            <a:chOff x="1502663" y="3497579"/>
            <a:chExt cx="876300" cy="138430"/>
          </a:xfrm>
        </p:grpSpPr>
        <p:sp>
          <p:nvSpPr>
            <p:cNvPr id="116" name="object 116"/>
            <p:cNvSpPr/>
            <p:nvPr/>
          </p:nvSpPr>
          <p:spPr>
            <a:xfrm>
              <a:off x="1502664" y="3497579"/>
              <a:ext cx="44450" cy="106680"/>
            </a:xfrm>
            <a:custGeom>
              <a:avLst/>
              <a:gdLst/>
              <a:ahLst/>
              <a:cxnLst/>
              <a:rect l="l" t="t" r="r" b="b"/>
              <a:pathLst>
                <a:path w="44450" h="106679">
                  <a:moveTo>
                    <a:pt x="44196" y="0"/>
                  </a:moveTo>
                  <a:lnTo>
                    <a:pt x="0" y="0"/>
                  </a:lnTo>
                  <a:lnTo>
                    <a:pt x="0" y="12700"/>
                  </a:lnTo>
                  <a:lnTo>
                    <a:pt x="0" y="106680"/>
                  </a:lnTo>
                  <a:lnTo>
                    <a:pt x="12192" y="106680"/>
                  </a:lnTo>
                  <a:lnTo>
                    <a:pt x="12192" y="12700"/>
                  </a:lnTo>
                  <a:lnTo>
                    <a:pt x="44196" y="12700"/>
                  </a:lnTo>
                  <a:lnTo>
                    <a:pt x="44196" y="0"/>
                  </a:lnTo>
                  <a:close/>
                </a:path>
              </a:pathLst>
            </a:custGeom>
            <a:solidFill>
              <a:srgbClr val="000000"/>
            </a:solidFill>
          </p:spPr>
          <p:txBody>
            <a:bodyPr wrap="square" lIns="0" tIns="0" rIns="0" bIns="0" rtlCol="0"/>
            <a:lstStyle/>
            <a:p>
              <a:endParaRPr/>
            </a:p>
          </p:txBody>
        </p:sp>
        <p:pic>
          <p:nvPicPr>
            <p:cNvPr id="117" name="object 117"/>
            <p:cNvPicPr/>
            <p:nvPr/>
          </p:nvPicPr>
          <p:blipFill>
            <a:blip r:embed="rId55" cstate="print"/>
            <a:stretch>
              <a:fillRect/>
            </a:stretch>
          </p:blipFill>
          <p:spPr>
            <a:xfrm>
              <a:off x="1568145" y="3497677"/>
              <a:ext cx="288055" cy="137158"/>
            </a:xfrm>
            <a:prstGeom prst="rect">
              <a:avLst/>
            </a:prstGeom>
          </p:spPr>
        </p:pic>
        <p:pic>
          <p:nvPicPr>
            <p:cNvPr id="118" name="object 118"/>
            <p:cNvPicPr/>
            <p:nvPr/>
          </p:nvPicPr>
          <p:blipFill>
            <a:blip r:embed="rId25" cstate="print"/>
            <a:stretch>
              <a:fillRect/>
            </a:stretch>
          </p:blipFill>
          <p:spPr>
            <a:xfrm>
              <a:off x="1877628" y="3512917"/>
              <a:ext cx="124872" cy="114298"/>
            </a:xfrm>
            <a:prstGeom prst="rect">
              <a:avLst/>
            </a:prstGeom>
          </p:spPr>
        </p:pic>
        <p:pic>
          <p:nvPicPr>
            <p:cNvPr id="119" name="object 119"/>
            <p:cNvPicPr/>
            <p:nvPr/>
          </p:nvPicPr>
          <p:blipFill>
            <a:blip r:embed="rId57" cstate="print"/>
            <a:stretch>
              <a:fillRect/>
            </a:stretch>
          </p:blipFill>
          <p:spPr>
            <a:xfrm>
              <a:off x="2034474" y="3502229"/>
              <a:ext cx="118870" cy="128015"/>
            </a:xfrm>
            <a:prstGeom prst="rect">
              <a:avLst/>
            </a:prstGeom>
          </p:spPr>
        </p:pic>
        <p:pic>
          <p:nvPicPr>
            <p:cNvPr id="120" name="object 120"/>
            <p:cNvPicPr/>
            <p:nvPr/>
          </p:nvPicPr>
          <p:blipFill>
            <a:blip r:embed="rId69" cstate="print"/>
            <a:stretch>
              <a:fillRect/>
            </a:stretch>
          </p:blipFill>
          <p:spPr>
            <a:xfrm>
              <a:off x="2177786" y="3499178"/>
              <a:ext cx="201177" cy="136831"/>
            </a:xfrm>
            <a:prstGeom prst="rect">
              <a:avLst/>
            </a:prstGeom>
          </p:spPr>
        </p:pic>
      </p:grpSp>
      <p:pic>
        <p:nvPicPr>
          <p:cNvPr id="121" name="object 121"/>
          <p:cNvPicPr/>
          <p:nvPr/>
        </p:nvPicPr>
        <p:blipFill>
          <a:blip r:embed="rId70" cstate="print"/>
          <a:stretch>
            <a:fillRect/>
          </a:stretch>
        </p:blipFill>
        <p:spPr>
          <a:xfrm>
            <a:off x="2452116" y="3497579"/>
            <a:ext cx="2005560" cy="140208"/>
          </a:xfrm>
          <a:prstGeom prst="rect">
            <a:avLst/>
          </a:prstGeom>
        </p:spPr>
      </p:pic>
      <p:grpSp>
        <p:nvGrpSpPr>
          <p:cNvPr id="122" name="object 122"/>
          <p:cNvGrpSpPr/>
          <p:nvPr/>
        </p:nvGrpSpPr>
        <p:grpSpPr>
          <a:xfrm>
            <a:off x="4573499" y="3496128"/>
            <a:ext cx="1492250" cy="140335"/>
            <a:chOff x="4573499" y="3496128"/>
            <a:chExt cx="1492250" cy="140335"/>
          </a:xfrm>
        </p:grpSpPr>
        <p:sp>
          <p:nvSpPr>
            <p:cNvPr id="123" name="object 123"/>
            <p:cNvSpPr/>
            <p:nvPr/>
          </p:nvSpPr>
          <p:spPr>
            <a:xfrm>
              <a:off x="4573498" y="3500894"/>
              <a:ext cx="114300" cy="133985"/>
            </a:xfrm>
            <a:custGeom>
              <a:avLst/>
              <a:gdLst/>
              <a:ahLst/>
              <a:cxnLst/>
              <a:rect l="l" t="t" r="r" b="b"/>
              <a:pathLst>
                <a:path w="114300" h="133985">
                  <a:moveTo>
                    <a:pt x="114287" y="26670"/>
                  </a:moveTo>
                  <a:lnTo>
                    <a:pt x="62484" y="26670"/>
                  </a:lnTo>
                  <a:lnTo>
                    <a:pt x="62484" y="3810"/>
                  </a:lnTo>
                  <a:lnTo>
                    <a:pt x="64338" y="3810"/>
                  </a:lnTo>
                  <a:lnTo>
                    <a:pt x="64338" y="1270"/>
                  </a:lnTo>
                  <a:lnTo>
                    <a:pt x="64084" y="1270"/>
                  </a:lnTo>
                  <a:lnTo>
                    <a:pt x="64084" y="0"/>
                  </a:lnTo>
                  <a:lnTo>
                    <a:pt x="50292" y="0"/>
                  </a:lnTo>
                  <a:lnTo>
                    <a:pt x="50292" y="1270"/>
                  </a:lnTo>
                  <a:lnTo>
                    <a:pt x="50292" y="3810"/>
                  </a:lnTo>
                  <a:lnTo>
                    <a:pt x="50292" y="26670"/>
                  </a:lnTo>
                  <a:lnTo>
                    <a:pt x="0" y="26670"/>
                  </a:lnTo>
                  <a:lnTo>
                    <a:pt x="0" y="39370"/>
                  </a:lnTo>
                  <a:lnTo>
                    <a:pt x="0" y="77470"/>
                  </a:lnTo>
                  <a:lnTo>
                    <a:pt x="0" y="90170"/>
                  </a:lnTo>
                  <a:lnTo>
                    <a:pt x="0" y="95250"/>
                  </a:lnTo>
                  <a:lnTo>
                    <a:pt x="12192" y="95250"/>
                  </a:lnTo>
                  <a:lnTo>
                    <a:pt x="12192" y="90170"/>
                  </a:lnTo>
                  <a:lnTo>
                    <a:pt x="50292" y="90170"/>
                  </a:lnTo>
                  <a:lnTo>
                    <a:pt x="50292" y="133934"/>
                  </a:lnTo>
                  <a:lnTo>
                    <a:pt x="62484" y="133934"/>
                  </a:lnTo>
                  <a:lnTo>
                    <a:pt x="62484" y="90170"/>
                  </a:lnTo>
                  <a:lnTo>
                    <a:pt x="102108" y="90170"/>
                  </a:lnTo>
                  <a:lnTo>
                    <a:pt x="102108" y="92786"/>
                  </a:lnTo>
                  <a:lnTo>
                    <a:pt x="114287" y="92786"/>
                  </a:lnTo>
                  <a:lnTo>
                    <a:pt x="114287" y="39446"/>
                  </a:lnTo>
                  <a:lnTo>
                    <a:pt x="102108" y="39446"/>
                  </a:lnTo>
                  <a:lnTo>
                    <a:pt x="102108" y="77470"/>
                  </a:lnTo>
                  <a:lnTo>
                    <a:pt x="62484" y="77470"/>
                  </a:lnTo>
                  <a:lnTo>
                    <a:pt x="62484" y="39446"/>
                  </a:lnTo>
                  <a:lnTo>
                    <a:pt x="50292" y="39446"/>
                  </a:lnTo>
                  <a:lnTo>
                    <a:pt x="50292" y="77470"/>
                  </a:lnTo>
                  <a:lnTo>
                    <a:pt x="12192" y="77470"/>
                  </a:lnTo>
                  <a:lnTo>
                    <a:pt x="12192" y="39370"/>
                  </a:lnTo>
                  <a:lnTo>
                    <a:pt x="114287" y="39370"/>
                  </a:lnTo>
                  <a:lnTo>
                    <a:pt x="114287" y="26670"/>
                  </a:lnTo>
                  <a:close/>
                </a:path>
              </a:pathLst>
            </a:custGeom>
            <a:solidFill>
              <a:srgbClr val="000000"/>
            </a:solidFill>
          </p:spPr>
          <p:txBody>
            <a:bodyPr wrap="square" lIns="0" tIns="0" rIns="0" bIns="0" rtlCol="0"/>
            <a:lstStyle/>
            <a:p>
              <a:endParaRPr/>
            </a:p>
          </p:txBody>
        </p:sp>
        <p:pic>
          <p:nvPicPr>
            <p:cNvPr id="124" name="object 124"/>
            <p:cNvPicPr/>
            <p:nvPr/>
          </p:nvPicPr>
          <p:blipFill>
            <a:blip r:embed="rId71" cstate="print"/>
            <a:stretch>
              <a:fillRect/>
            </a:stretch>
          </p:blipFill>
          <p:spPr>
            <a:xfrm>
              <a:off x="4716754" y="3500704"/>
              <a:ext cx="286525" cy="131063"/>
            </a:xfrm>
            <a:prstGeom prst="rect">
              <a:avLst/>
            </a:prstGeom>
          </p:spPr>
        </p:pic>
        <p:pic>
          <p:nvPicPr>
            <p:cNvPr id="125" name="object 125"/>
            <p:cNvPicPr/>
            <p:nvPr/>
          </p:nvPicPr>
          <p:blipFill>
            <a:blip r:embed="rId72" cstate="print"/>
            <a:stretch>
              <a:fillRect/>
            </a:stretch>
          </p:blipFill>
          <p:spPr>
            <a:xfrm>
              <a:off x="5024599" y="3499190"/>
              <a:ext cx="129538" cy="135634"/>
            </a:xfrm>
            <a:prstGeom prst="rect">
              <a:avLst/>
            </a:prstGeom>
          </p:spPr>
        </p:pic>
        <p:pic>
          <p:nvPicPr>
            <p:cNvPr id="126" name="object 126"/>
            <p:cNvPicPr/>
            <p:nvPr/>
          </p:nvPicPr>
          <p:blipFill>
            <a:blip r:embed="rId73" cstate="print"/>
            <a:stretch>
              <a:fillRect/>
            </a:stretch>
          </p:blipFill>
          <p:spPr>
            <a:xfrm>
              <a:off x="5173966" y="3499180"/>
              <a:ext cx="131062" cy="134110"/>
            </a:xfrm>
            <a:prstGeom prst="rect">
              <a:avLst/>
            </a:prstGeom>
          </p:spPr>
        </p:pic>
        <p:sp>
          <p:nvSpPr>
            <p:cNvPr id="127" name="object 127"/>
            <p:cNvSpPr/>
            <p:nvPr/>
          </p:nvSpPr>
          <p:spPr>
            <a:xfrm>
              <a:off x="5326316" y="3496131"/>
              <a:ext cx="739140" cy="140335"/>
            </a:xfrm>
            <a:custGeom>
              <a:avLst/>
              <a:gdLst/>
              <a:ahLst/>
              <a:cxnLst/>
              <a:rect l="l" t="t" r="r" b="b"/>
              <a:pathLst>
                <a:path w="739139" h="140335">
                  <a:moveTo>
                    <a:pt x="82296" y="77724"/>
                  </a:moveTo>
                  <a:lnTo>
                    <a:pt x="81749" y="66294"/>
                  </a:lnTo>
                  <a:lnTo>
                    <a:pt x="80200" y="57150"/>
                  </a:lnTo>
                  <a:lnTo>
                    <a:pt x="78867" y="53340"/>
                  </a:lnTo>
                  <a:lnTo>
                    <a:pt x="77800" y="50292"/>
                  </a:lnTo>
                  <a:lnTo>
                    <a:pt x="74650" y="45694"/>
                  </a:lnTo>
                  <a:lnTo>
                    <a:pt x="71628" y="42672"/>
                  </a:lnTo>
                  <a:lnTo>
                    <a:pt x="67056" y="41148"/>
                  </a:lnTo>
                  <a:lnTo>
                    <a:pt x="56388" y="41148"/>
                  </a:lnTo>
                  <a:lnTo>
                    <a:pt x="51816" y="42672"/>
                  </a:lnTo>
                  <a:lnTo>
                    <a:pt x="47244" y="42672"/>
                  </a:lnTo>
                  <a:lnTo>
                    <a:pt x="49288" y="35839"/>
                  </a:lnTo>
                  <a:lnTo>
                    <a:pt x="51054" y="29146"/>
                  </a:lnTo>
                  <a:lnTo>
                    <a:pt x="52819" y="22745"/>
                  </a:lnTo>
                  <a:lnTo>
                    <a:pt x="54864" y="16764"/>
                  </a:lnTo>
                  <a:lnTo>
                    <a:pt x="59436" y="15240"/>
                  </a:lnTo>
                  <a:lnTo>
                    <a:pt x="59436" y="12192"/>
                  </a:lnTo>
                  <a:lnTo>
                    <a:pt x="54864" y="10668"/>
                  </a:lnTo>
                  <a:lnTo>
                    <a:pt x="42672" y="6096"/>
                  </a:lnTo>
                  <a:lnTo>
                    <a:pt x="40386" y="16129"/>
                  </a:lnTo>
                  <a:lnTo>
                    <a:pt x="9309" y="45694"/>
                  </a:lnTo>
                  <a:lnTo>
                    <a:pt x="3048" y="45720"/>
                  </a:lnTo>
                  <a:lnTo>
                    <a:pt x="4572" y="59436"/>
                  </a:lnTo>
                  <a:lnTo>
                    <a:pt x="11201" y="58534"/>
                  </a:lnTo>
                  <a:lnTo>
                    <a:pt x="23863" y="57289"/>
                  </a:lnTo>
                  <a:lnTo>
                    <a:pt x="30480" y="56388"/>
                  </a:lnTo>
                  <a:lnTo>
                    <a:pt x="23583" y="76962"/>
                  </a:lnTo>
                  <a:lnTo>
                    <a:pt x="16383" y="95250"/>
                  </a:lnTo>
                  <a:lnTo>
                    <a:pt x="8623" y="111252"/>
                  </a:lnTo>
                  <a:lnTo>
                    <a:pt x="0" y="124968"/>
                  </a:lnTo>
                  <a:lnTo>
                    <a:pt x="13716" y="131064"/>
                  </a:lnTo>
                  <a:lnTo>
                    <a:pt x="30099" y="95821"/>
                  </a:lnTo>
                  <a:lnTo>
                    <a:pt x="43700" y="56388"/>
                  </a:lnTo>
                  <a:lnTo>
                    <a:pt x="44196" y="54864"/>
                  </a:lnTo>
                  <a:lnTo>
                    <a:pt x="50292" y="54864"/>
                  </a:lnTo>
                  <a:lnTo>
                    <a:pt x="54864" y="53340"/>
                  </a:lnTo>
                  <a:lnTo>
                    <a:pt x="62484" y="53340"/>
                  </a:lnTo>
                  <a:lnTo>
                    <a:pt x="64008" y="54864"/>
                  </a:lnTo>
                  <a:lnTo>
                    <a:pt x="65532" y="54864"/>
                  </a:lnTo>
                  <a:lnTo>
                    <a:pt x="68580" y="57912"/>
                  </a:lnTo>
                  <a:lnTo>
                    <a:pt x="68541" y="77724"/>
                  </a:lnTo>
                  <a:lnTo>
                    <a:pt x="68275" y="89636"/>
                  </a:lnTo>
                  <a:lnTo>
                    <a:pt x="67246" y="100203"/>
                  </a:lnTo>
                  <a:lnTo>
                    <a:pt x="65366" y="107924"/>
                  </a:lnTo>
                  <a:lnTo>
                    <a:pt x="62484" y="112776"/>
                  </a:lnTo>
                  <a:lnTo>
                    <a:pt x="60960" y="114300"/>
                  </a:lnTo>
                  <a:lnTo>
                    <a:pt x="54864" y="114300"/>
                  </a:lnTo>
                  <a:lnTo>
                    <a:pt x="48768" y="111252"/>
                  </a:lnTo>
                  <a:lnTo>
                    <a:pt x="42672" y="105156"/>
                  </a:lnTo>
                  <a:lnTo>
                    <a:pt x="35052" y="115824"/>
                  </a:lnTo>
                  <a:lnTo>
                    <a:pt x="40767" y="121589"/>
                  </a:lnTo>
                  <a:lnTo>
                    <a:pt x="46482" y="125349"/>
                  </a:lnTo>
                  <a:lnTo>
                    <a:pt x="52197" y="127393"/>
                  </a:lnTo>
                  <a:lnTo>
                    <a:pt x="57912" y="128016"/>
                  </a:lnTo>
                  <a:lnTo>
                    <a:pt x="62484" y="128016"/>
                  </a:lnTo>
                  <a:lnTo>
                    <a:pt x="67056" y="126492"/>
                  </a:lnTo>
                  <a:lnTo>
                    <a:pt x="71628" y="123444"/>
                  </a:lnTo>
                  <a:lnTo>
                    <a:pt x="75869" y="116306"/>
                  </a:lnTo>
                  <a:lnTo>
                    <a:pt x="76542" y="114300"/>
                  </a:lnTo>
                  <a:lnTo>
                    <a:pt x="79248" y="106299"/>
                  </a:lnTo>
                  <a:lnTo>
                    <a:pt x="81483" y="93446"/>
                  </a:lnTo>
                  <a:lnTo>
                    <a:pt x="82296" y="77724"/>
                  </a:lnTo>
                  <a:close/>
                </a:path>
                <a:path w="739139" h="140335">
                  <a:moveTo>
                    <a:pt x="126492" y="30480"/>
                  </a:moveTo>
                  <a:lnTo>
                    <a:pt x="120561" y="25082"/>
                  </a:lnTo>
                  <a:lnTo>
                    <a:pt x="114490" y="20383"/>
                  </a:lnTo>
                  <a:lnTo>
                    <a:pt x="108712" y="16548"/>
                  </a:lnTo>
                  <a:lnTo>
                    <a:pt x="103632" y="13716"/>
                  </a:lnTo>
                  <a:lnTo>
                    <a:pt x="96012" y="19812"/>
                  </a:lnTo>
                  <a:lnTo>
                    <a:pt x="100876" y="23533"/>
                  </a:lnTo>
                  <a:lnTo>
                    <a:pt x="106299" y="27813"/>
                  </a:lnTo>
                  <a:lnTo>
                    <a:pt x="112306" y="32677"/>
                  </a:lnTo>
                  <a:lnTo>
                    <a:pt x="118872" y="38100"/>
                  </a:lnTo>
                  <a:lnTo>
                    <a:pt x="126492" y="30480"/>
                  </a:lnTo>
                  <a:close/>
                </a:path>
                <a:path w="739139" h="140335">
                  <a:moveTo>
                    <a:pt x="132588" y="89916"/>
                  </a:moveTo>
                  <a:lnTo>
                    <a:pt x="127139" y="73342"/>
                  </a:lnTo>
                  <a:lnTo>
                    <a:pt x="119824" y="57912"/>
                  </a:lnTo>
                  <a:lnTo>
                    <a:pt x="110515" y="43624"/>
                  </a:lnTo>
                  <a:lnTo>
                    <a:pt x="99060" y="30480"/>
                  </a:lnTo>
                  <a:lnTo>
                    <a:pt x="88392" y="38100"/>
                  </a:lnTo>
                  <a:lnTo>
                    <a:pt x="98107" y="48653"/>
                  </a:lnTo>
                  <a:lnTo>
                    <a:pt x="106680" y="61912"/>
                  </a:lnTo>
                  <a:lnTo>
                    <a:pt x="114109" y="77749"/>
                  </a:lnTo>
                  <a:lnTo>
                    <a:pt x="120396" y="96012"/>
                  </a:lnTo>
                  <a:lnTo>
                    <a:pt x="132588" y="89916"/>
                  </a:lnTo>
                  <a:close/>
                </a:path>
                <a:path w="739139" h="140335">
                  <a:moveTo>
                    <a:pt x="138684" y="16764"/>
                  </a:moveTo>
                  <a:lnTo>
                    <a:pt x="132092" y="11366"/>
                  </a:lnTo>
                  <a:lnTo>
                    <a:pt x="125920" y="6667"/>
                  </a:lnTo>
                  <a:lnTo>
                    <a:pt x="120040" y="2832"/>
                  </a:lnTo>
                  <a:lnTo>
                    <a:pt x="114300" y="0"/>
                  </a:lnTo>
                  <a:lnTo>
                    <a:pt x="108204" y="6096"/>
                  </a:lnTo>
                  <a:lnTo>
                    <a:pt x="113919" y="9791"/>
                  </a:lnTo>
                  <a:lnTo>
                    <a:pt x="119634" y="13906"/>
                  </a:lnTo>
                  <a:lnTo>
                    <a:pt x="125349" y="18313"/>
                  </a:lnTo>
                  <a:lnTo>
                    <a:pt x="131064" y="22860"/>
                  </a:lnTo>
                  <a:lnTo>
                    <a:pt x="138684" y="16764"/>
                  </a:lnTo>
                  <a:close/>
                </a:path>
                <a:path w="739139" h="140335">
                  <a:moveTo>
                    <a:pt x="265226" y="83832"/>
                  </a:moveTo>
                  <a:lnTo>
                    <a:pt x="263702" y="82308"/>
                  </a:lnTo>
                  <a:lnTo>
                    <a:pt x="253034" y="74688"/>
                  </a:lnTo>
                  <a:lnTo>
                    <a:pt x="251510" y="77736"/>
                  </a:lnTo>
                  <a:lnTo>
                    <a:pt x="169214" y="77736"/>
                  </a:lnTo>
                  <a:lnTo>
                    <a:pt x="169214" y="91452"/>
                  </a:lnTo>
                  <a:lnTo>
                    <a:pt x="245414" y="91452"/>
                  </a:lnTo>
                  <a:lnTo>
                    <a:pt x="241452" y="101765"/>
                  </a:lnTo>
                  <a:lnTo>
                    <a:pt x="236651" y="112217"/>
                  </a:lnTo>
                  <a:lnTo>
                    <a:pt x="231267" y="122948"/>
                  </a:lnTo>
                  <a:lnTo>
                    <a:pt x="225602" y="134124"/>
                  </a:lnTo>
                  <a:lnTo>
                    <a:pt x="239318" y="138696"/>
                  </a:lnTo>
                  <a:lnTo>
                    <a:pt x="245033" y="128435"/>
                  </a:lnTo>
                  <a:lnTo>
                    <a:pt x="250748" y="116027"/>
                  </a:lnTo>
                  <a:lnTo>
                    <a:pt x="256463" y="101612"/>
                  </a:lnTo>
                  <a:lnTo>
                    <a:pt x="262178" y="85356"/>
                  </a:lnTo>
                  <a:lnTo>
                    <a:pt x="265226" y="83832"/>
                  </a:lnTo>
                  <a:close/>
                </a:path>
                <a:path w="739139" h="140335">
                  <a:moveTo>
                    <a:pt x="285038" y="50304"/>
                  </a:moveTo>
                  <a:lnTo>
                    <a:pt x="238950" y="25654"/>
                  </a:lnTo>
                  <a:lnTo>
                    <a:pt x="224078" y="12204"/>
                  </a:lnTo>
                  <a:lnTo>
                    <a:pt x="228650" y="7632"/>
                  </a:lnTo>
                  <a:lnTo>
                    <a:pt x="225602" y="6108"/>
                  </a:lnTo>
                  <a:lnTo>
                    <a:pt x="213410" y="3060"/>
                  </a:lnTo>
                  <a:lnTo>
                    <a:pt x="202565" y="19964"/>
                  </a:lnTo>
                  <a:lnTo>
                    <a:pt x="188455" y="34302"/>
                  </a:lnTo>
                  <a:lnTo>
                    <a:pt x="171183" y="46342"/>
                  </a:lnTo>
                  <a:lnTo>
                    <a:pt x="150926" y="56400"/>
                  </a:lnTo>
                  <a:lnTo>
                    <a:pt x="157022" y="68592"/>
                  </a:lnTo>
                  <a:lnTo>
                    <a:pt x="162991" y="66878"/>
                  </a:lnTo>
                  <a:lnTo>
                    <a:pt x="169405" y="64020"/>
                  </a:lnTo>
                  <a:lnTo>
                    <a:pt x="176098" y="60020"/>
                  </a:lnTo>
                  <a:lnTo>
                    <a:pt x="182930" y="54876"/>
                  </a:lnTo>
                  <a:lnTo>
                    <a:pt x="182930" y="65544"/>
                  </a:lnTo>
                  <a:lnTo>
                    <a:pt x="249986" y="65544"/>
                  </a:lnTo>
                  <a:lnTo>
                    <a:pt x="249986" y="54876"/>
                  </a:lnTo>
                  <a:lnTo>
                    <a:pt x="249986" y="51828"/>
                  </a:lnTo>
                  <a:lnTo>
                    <a:pt x="187502" y="51828"/>
                  </a:lnTo>
                  <a:lnTo>
                    <a:pt x="194741" y="46304"/>
                  </a:lnTo>
                  <a:lnTo>
                    <a:pt x="202171" y="39446"/>
                  </a:lnTo>
                  <a:lnTo>
                    <a:pt x="209994" y="31038"/>
                  </a:lnTo>
                  <a:lnTo>
                    <a:pt x="217982" y="21348"/>
                  </a:lnTo>
                  <a:lnTo>
                    <a:pt x="230314" y="34467"/>
                  </a:lnTo>
                  <a:lnTo>
                    <a:pt x="244729" y="46342"/>
                  </a:lnTo>
                  <a:lnTo>
                    <a:pt x="261264" y="56705"/>
                  </a:lnTo>
                  <a:lnTo>
                    <a:pt x="280466" y="65544"/>
                  </a:lnTo>
                  <a:lnTo>
                    <a:pt x="285038" y="50304"/>
                  </a:lnTo>
                  <a:close/>
                </a:path>
                <a:path w="739139" h="140335">
                  <a:moveTo>
                    <a:pt x="344474" y="50304"/>
                  </a:moveTo>
                  <a:lnTo>
                    <a:pt x="342950" y="42684"/>
                  </a:lnTo>
                  <a:lnTo>
                    <a:pt x="338378" y="33540"/>
                  </a:lnTo>
                  <a:lnTo>
                    <a:pt x="329234" y="36588"/>
                  </a:lnTo>
                  <a:lnTo>
                    <a:pt x="332282" y="45732"/>
                  </a:lnTo>
                  <a:lnTo>
                    <a:pt x="335330" y="60972"/>
                  </a:lnTo>
                  <a:lnTo>
                    <a:pt x="344474" y="57924"/>
                  </a:lnTo>
                  <a:lnTo>
                    <a:pt x="344474" y="50304"/>
                  </a:lnTo>
                  <a:close/>
                </a:path>
                <a:path w="739139" h="140335">
                  <a:moveTo>
                    <a:pt x="345998" y="83832"/>
                  </a:moveTo>
                  <a:lnTo>
                    <a:pt x="342950" y="82308"/>
                  </a:lnTo>
                  <a:lnTo>
                    <a:pt x="332282" y="82308"/>
                  </a:lnTo>
                  <a:lnTo>
                    <a:pt x="332282" y="115836"/>
                  </a:lnTo>
                  <a:lnTo>
                    <a:pt x="342950" y="115836"/>
                  </a:lnTo>
                  <a:lnTo>
                    <a:pt x="342950" y="85356"/>
                  </a:lnTo>
                  <a:lnTo>
                    <a:pt x="345998" y="83832"/>
                  </a:lnTo>
                  <a:close/>
                </a:path>
                <a:path w="739139" h="140335">
                  <a:moveTo>
                    <a:pt x="365798" y="62496"/>
                  </a:moveTo>
                  <a:lnTo>
                    <a:pt x="359702" y="64020"/>
                  </a:lnTo>
                  <a:lnTo>
                    <a:pt x="359702" y="30492"/>
                  </a:lnTo>
                  <a:lnTo>
                    <a:pt x="359702" y="19824"/>
                  </a:lnTo>
                  <a:lnTo>
                    <a:pt x="349046" y="19824"/>
                  </a:lnTo>
                  <a:lnTo>
                    <a:pt x="349046" y="30492"/>
                  </a:lnTo>
                  <a:lnTo>
                    <a:pt x="349046" y="65544"/>
                  </a:lnTo>
                  <a:lnTo>
                    <a:pt x="324662" y="68592"/>
                  </a:lnTo>
                  <a:lnTo>
                    <a:pt x="324662" y="30492"/>
                  </a:lnTo>
                  <a:lnTo>
                    <a:pt x="349046" y="30492"/>
                  </a:lnTo>
                  <a:lnTo>
                    <a:pt x="349046" y="19824"/>
                  </a:lnTo>
                  <a:lnTo>
                    <a:pt x="338378" y="19824"/>
                  </a:lnTo>
                  <a:lnTo>
                    <a:pt x="342950" y="6108"/>
                  </a:lnTo>
                  <a:lnTo>
                    <a:pt x="347522" y="6108"/>
                  </a:lnTo>
                  <a:lnTo>
                    <a:pt x="345998" y="3060"/>
                  </a:lnTo>
                  <a:lnTo>
                    <a:pt x="332282" y="12"/>
                  </a:lnTo>
                  <a:lnTo>
                    <a:pt x="329234" y="19824"/>
                  </a:lnTo>
                  <a:lnTo>
                    <a:pt x="313994" y="19824"/>
                  </a:lnTo>
                  <a:lnTo>
                    <a:pt x="313994" y="68592"/>
                  </a:lnTo>
                  <a:lnTo>
                    <a:pt x="303326" y="70116"/>
                  </a:lnTo>
                  <a:lnTo>
                    <a:pt x="304850" y="82308"/>
                  </a:lnTo>
                  <a:lnTo>
                    <a:pt x="306374" y="83832"/>
                  </a:lnTo>
                  <a:lnTo>
                    <a:pt x="307898" y="83832"/>
                  </a:lnTo>
                  <a:lnTo>
                    <a:pt x="307898" y="80784"/>
                  </a:lnTo>
                  <a:lnTo>
                    <a:pt x="313994" y="79260"/>
                  </a:lnTo>
                  <a:lnTo>
                    <a:pt x="308851" y="123456"/>
                  </a:lnTo>
                  <a:lnTo>
                    <a:pt x="304850" y="132600"/>
                  </a:lnTo>
                  <a:lnTo>
                    <a:pt x="315518" y="138696"/>
                  </a:lnTo>
                  <a:lnTo>
                    <a:pt x="319519" y="129527"/>
                  </a:lnTo>
                  <a:lnTo>
                    <a:pt x="322351" y="120256"/>
                  </a:lnTo>
                  <a:lnTo>
                    <a:pt x="324091" y="110617"/>
                  </a:lnTo>
                  <a:lnTo>
                    <a:pt x="324662" y="100596"/>
                  </a:lnTo>
                  <a:lnTo>
                    <a:pt x="324662" y="79260"/>
                  </a:lnTo>
                  <a:lnTo>
                    <a:pt x="324662" y="77736"/>
                  </a:lnTo>
                  <a:lnTo>
                    <a:pt x="349046" y="74688"/>
                  </a:lnTo>
                  <a:lnTo>
                    <a:pt x="349046" y="126504"/>
                  </a:lnTo>
                  <a:lnTo>
                    <a:pt x="338378" y="126504"/>
                  </a:lnTo>
                  <a:lnTo>
                    <a:pt x="341426" y="137172"/>
                  </a:lnTo>
                  <a:lnTo>
                    <a:pt x="358178" y="137172"/>
                  </a:lnTo>
                  <a:lnTo>
                    <a:pt x="359702" y="134124"/>
                  </a:lnTo>
                  <a:lnTo>
                    <a:pt x="359702" y="74688"/>
                  </a:lnTo>
                  <a:lnTo>
                    <a:pt x="359702" y="73164"/>
                  </a:lnTo>
                  <a:lnTo>
                    <a:pt x="365798" y="71640"/>
                  </a:lnTo>
                  <a:lnTo>
                    <a:pt x="365798" y="68592"/>
                  </a:lnTo>
                  <a:lnTo>
                    <a:pt x="365798" y="64020"/>
                  </a:lnTo>
                  <a:lnTo>
                    <a:pt x="365798" y="62496"/>
                  </a:lnTo>
                  <a:close/>
                </a:path>
                <a:path w="739139" h="140335">
                  <a:moveTo>
                    <a:pt x="438950" y="123456"/>
                  </a:moveTo>
                  <a:lnTo>
                    <a:pt x="427761" y="120027"/>
                  </a:lnTo>
                  <a:lnTo>
                    <a:pt x="424891" y="118884"/>
                  </a:lnTo>
                  <a:lnTo>
                    <a:pt x="419138" y="116598"/>
                  </a:lnTo>
                  <a:lnTo>
                    <a:pt x="412813" y="113169"/>
                  </a:lnTo>
                  <a:lnTo>
                    <a:pt x="408470" y="109740"/>
                  </a:lnTo>
                  <a:lnTo>
                    <a:pt x="414807" y="103733"/>
                  </a:lnTo>
                  <a:lnTo>
                    <a:pt x="420281" y="97167"/>
                  </a:lnTo>
                  <a:lnTo>
                    <a:pt x="425196" y="90017"/>
                  </a:lnTo>
                  <a:lnTo>
                    <a:pt x="429806" y="82308"/>
                  </a:lnTo>
                  <a:lnTo>
                    <a:pt x="432854" y="79260"/>
                  </a:lnTo>
                  <a:lnTo>
                    <a:pt x="431330" y="77736"/>
                  </a:lnTo>
                  <a:lnTo>
                    <a:pt x="422186" y="70116"/>
                  </a:lnTo>
                  <a:lnTo>
                    <a:pt x="420662" y="71640"/>
                  </a:lnTo>
                  <a:lnTo>
                    <a:pt x="417614" y="71640"/>
                  </a:lnTo>
                  <a:lnTo>
                    <a:pt x="417614" y="82308"/>
                  </a:lnTo>
                  <a:lnTo>
                    <a:pt x="414782" y="87998"/>
                  </a:lnTo>
                  <a:lnTo>
                    <a:pt x="410946" y="93548"/>
                  </a:lnTo>
                  <a:lnTo>
                    <a:pt x="406260" y="98806"/>
                  </a:lnTo>
                  <a:lnTo>
                    <a:pt x="400850" y="103644"/>
                  </a:lnTo>
                  <a:lnTo>
                    <a:pt x="396544" y="99669"/>
                  </a:lnTo>
                  <a:lnTo>
                    <a:pt x="392658" y="94691"/>
                  </a:lnTo>
                  <a:lnTo>
                    <a:pt x="389064" y="88849"/>
                  </a:lnTo>
                  <a:lnTo>
                    <a:pt x="385610" y="82308"/>
                  </a:lnTo>
                  <a:lnTo>
                    <a:pt x="417614" y="82308"/>
                  </a:lnTo>
                  <a:lnTo>
                    <a:pt x="417614" y="71640"/>
                  </a:lnTo>
                  <a:lnTo>
                    <a:pt x="368846" y="71640"/>
                  </a:lnTo>
                  <a:lnTo>
                    <a:pt x="368846" y="82308"/>
                  </a:lnTo>
                  <a:lnTo>
                    <a:pt x="374942" y="82308"/>
                  </a:lnTo>
                  <a:lnTo>
                    <a:pt x="377571" y="89192"/>
                  </a:lnTo>
                  <a:lnTo>
                    <a:pt x="381038" y="96215"/>
                  </a:lnTo>
                  <a:lnTo>
                    <a:pt x="385660" y="103517"/>
                  </a:lnTo>
                  <a:lnTo>
                    <a:pt x="391706" y="111264"/>
                  </a:lnTo>
                  <a:lnTo>
                    <a:pt x="387426" y="114452"/>
                  </a:lnTo>
                  <a:lnTo>
                    <a:pt x="381419" y="117360"/>
                  </a:lnTo>
                  <a:lnTo>
                    <a:pt x="373710" y="120256"/>
                  </a:lnTo>
                  <a:lnTo>
                    <a:pt x="364274" y="123456"/>
                  </a:lnTo>
                  <a:lnTo>
                    <a:pt x="367322" y="134124"/>
                  </a:lnTo>
                  <a:lnTo>
                    <a:pt x="375348" y="132168"/>
                  </a:lnTo>
                  <a:lnTo>
                    <a:pt x="383514" y="128790"/>
                  </a:lnTo>
                  <a:lnTo>
                    <a:pt x="391972" y="124256"/>
                  </a:lnTo>
                  <a:lnTo>
                    <a:pt x="400850" y="118884"/>
                  </a:lnTo>
                  <a:lnTo>
                    <a:pt x="408241" y="124066"/>
                  </a:lnTo>
                  <a:lnTo>
                    <a:pt x="416471" y="128409"/>
                  </a:lnTo>
                  <a:lnTo>
                    <a:pt x="425284" y="132168"/>
                  </a:lnTo>
                  <a:lnTo>
                    <a:pt x="434378" y="135648"/>
                  </a:lnTo>
                  <a:lnTo>
                    <a:pt x="438950" y="123456"/>
                  </a:lnTo>
                  <a:close/>
                </a:path>
                <a:path w="739139" h="140335">
                  <a:moveTo>
                    <a:pt x="438950" y="42684"/>
                  </a:moveTo>
                  <a:lnTo>
                    <a:pt x="428282" y="39636"/>
                  </a:lnTo>
                  <a:lnTo>
                    <a:pt x="426758" y="47256"/>
                  </a:lnTo>
                  <a:lnTo>
                    <a:pt x="426758" y="51828"/>
                  </a:lnTo>
                  <a:lnTo>
                    <a:pt x="425234" y="54876"/>
                  </a:lnTo>
                  <a:lnTo>
                    <a:pt x="417614" y="54876"/>
                  </a:lnTo>
                  <a:lnTo>
                    <a:pt x="417614" y="21348"/>
                  </a:lnTo>
                  <a:lnTo>
                    <a:pt x="417614" y="10680"/>
                  </a:lnTo>
                  <a:lnTo>
                    <a:pt x="376466" y="10680"/>
                  </a:lnTo>
                  <a:lnTo>
                    <a:pt x="376415" y="47561"/>
                  </a:lnTo>
                  <a:lnTo>
                    <a:pt x="374942" y="54876"/>
                  </a:lnTo>
                  <a:lnTo>
                    <a:pt x="370370" y="62496"/>
                  </a:lnTo>
                  <a:lnTo>
                    <a:pt x="379514" y="67068"/>
                  </a:lnTo>
                  <a:lnTo>
                    <a:pt x="382638" y="61899"/>
                  </a:lnTo>
                  <a:lnTo>
                    <a:pt x="385038" y="55448"/>
                  </a:lnTo>
                  <a:lnTo>
                    <a:pt x="386588" y="47561"/>
                  </a:lnTo>
                  <a:lnTo>
                    <a:pt x="387057" y="39636"/>
                  </a:lnTo>
                  <a:lnTo>
                    <a:pt x="387134" y="21348"/>
                  </a:lnTo>
                  <a:lnTo>
                    <a:pt x="406946" y="21348"/>
                  </a:lnTo>
                  <a:lnTo>
                    <a:pt x="406946" y="60972"/>
                  </a:lnTo>
                  <a:lnTo>
                    <a:pt x="409994" y="65544"/>
                  </a:lnTo>
                  <a:lnTo>
                    <a:pt x="432854" y="65544"/>
                  </a:lnTo>
                  <a:lnTo>
                    <a:pt x="435902" y="60972"/>
                  </a:lnTo>
                  <a:lnTo>
                    <a:pt x="437121" y="54876"/>
                  </a:lnTo>
                  <a:lnTo>
                    <a:pt x="437426" y="53352"/>
                  </a:lnTo>
                  <a:lnTo>
                    <a:pt x="438950" y="42684"/>
                  </a:lnTo>
                  <a:close/>
                </a:path>
                <a:path w="739139" h="140335">
                  <a:moveTo>
                    <a:pt x="521220" y="94500"/>
                  </a:moveTo>
                  <a:lnTo>
                    <a:pt x="507504" y="91452"/>
                  </a:lnTo>
                  <a:lnTo>
                    <a:pt x="505980" y="102120"/>
                  </a:lnTo>
                  <a:lnTo>
                    <a:pt x="504456" y="108216"/>
                  </a:lnTo>
                  <a:lnTo>
                    <a:pt x="502932" y="109740"/>
                  </a:lnTo>
                  <a:lnTo>
                    <a:pt x="473976" y="109740"/>
                  </a:lnTo>
                  <a:lnTo>
                    <a:pt x="473976" y="67068"/>
                  </a:lnTo>
                  <a:lnTo>
                    <a:pt x="512076" y="67068"/>
                  </a:lnTo>
                  <a:lnTo>
                    <a:pt x="512076" y="16776"/>
                  </a:lnTo>
                  <a:lnTo>
                    <a:pt x="457212" y="16776"/>
                  </a:lnTo>
                  <a:lnTo>
                    <a:pt x="457212" y="28968"/>
                  </a:lnTo>
                  <a:lnTo>
                    <a:pt x="499884" y="28968"/>
                  </a:lnTo>
                  <a:lnTo>
                    <a:pt x="499884" y="54876"/>
                  </a:lnTo>
                  <a:lnTo>
                    <a:pt x="461784" y="54876"/>
                  </a:lnTo>
                  <a:lnTo>
                    <a:pt x="461784" y="118884"/>
                  </a:lnTo>
                  <a:lnTo>
                    <a:pt x="466356" y="121932"/>
                  </a:lnTo>
                  <a:lnTo>
                    <a:pt x="510552" y="121932"/>
                  </a:lnTo>
                  <a:lnTo>
                    <a:pt x="515124" y="117360"/>
                  </a:lnTo>
                  <a:lnTo>
                    <a:pt x="518172" y="109740"/>
                  </a:lnTo>
                  <a:lnTo>
                    <a:pt x="521220" y="94500"/>
                  </a:lnTo>
                  <a:close/>
                </a:path>
                <a:path w="739139" h="140335">
                  <a:moveTo>
                    <a:pt x="591324" y="123456"/>
                  </a:moveTo>
                  <a:lnTo>
                    <a:pt x="582701" y="119481"/>
                  </a:lnTo>
                  <a:lnTo>
                    <a:pt x="574941" y="114503"/>
                  </a:lnTo>
                  <a:lnTo>
                    <a:pt x="572833" y="112788"/>
                  </a:lnTo>
                  <a:lnTo>
                    <a:pt x="567753" y="108673"/>
                  </a:lnTo>
                  <a:lnTo>
                    <a:pt x="560844" y="102120"/>
                  </a:lnTo>
                  <a:lnTo>
                    <a:pt x="566039" y="91452"/>
                  </a:lnTo>
                  <a:lnTo>
                    <a:pt x="567105" y="89242"/>
                  </a:lnTo>
                  <a:lnTo>
                    <a:pt x="572084" y="75641"/>
                  </a:lnTo>
                  <a:lnTo>
                    <a:pt x="575640" y="61188"/>
                  </a:lnTo>
                  <a:lnTo>
                    <a:pt x="577608" y="45732"/>
                  </a:lnTo>
                  <a:lnTo>
                    <a:pt x="588276" y="45732"/>
                  </a:lnTo>
                  <a:lnTo>
                    <a:pt x="588276" y="33540"/>
                  </a:lnTo>
                  <a:lnTo>
                    <a:pt x="565416" y="33540"/>
                  </a:lnTo>
                  <a:lnTo>
                    <a:pt x="565416" y="45732"/>
                  </a:lnTo>
                  <a:lnTo>
                    <a:pt x="563702" y="59740"/>
                  </a:lnTo>
                  <a:lnTo>
                    <a:pt x="560844" y="72021"/>
                  </a:lnTo>
                  <a:lnTo>
                    <a:pt x="556844" y="82600"/>
                  </a:lnTo>
                  <a:lnTo>
                    <a:pt x="551700" y="91452"/>
                  </a:lnTo>
                  <a:lnTo>
                    <a:pt x="545680" y="80886"/>
                  </a:lnTo>
                  <a:lnTo>
                    <a:pt x="541223" y="69735"/>
                  </a:lnTo>
                  <a:lnTo>
                    <a:pt x="539750" y="64020"/>
                  </a:lnTo>
                  <a:lnTo>
                    <a:pt x="538200" y="58026"/>
                  </a:lnTo>
                  <a:lnTo>
                    <a:pt x="536460" y="45732"/>
                  </a:lnTo>
                  <a:lnTo>
                    <a:pt x="565416" y="45732"/>
                  </a:lnTo>
                  <a:lnTo>
                    <a:pt x="565416" y="33540"/>
                  </a:lnTo>
                  <a:lnTo>
                    <a:pt x="539508" y="33540"/>
                  </a:lnTo>
                  <a:lnTo>
                    <a:pt x="542556" y="18300"/>
                  </a:lnTo>
                  <a:lnTo>
                    <a:pt x="542556" y="10680"/>
                  </a:lnTo>
                  <a:lnTo>
                    <a:pt x="545604" y="9156"/>
                  </a:lnTo>
                  <a:lnTo>
                    <a:pt x="545604" y="7632"/>
                  </a:lnTo>
                  <a:lnTo>
                    <a:pt x="544080" y="6108"/>
                  </a:lnTo>
                  <a:lnTo>
                    <a:pt x="531888" y="3060"/>
                  </a:lnTo>
                  <a:lnTo>
                    <a:pt x="529602" y="25400"/>
                  </a:lnTo>
                  <a:lnTo>
                    <a:pt x="525030" y="44589"/>
                  </a:lnTo>
                  <a:lnTo>
                    <a:pt x="518172" y="60921"/>
                  </a:lnTo>
                  <a:lnTo>
                    <a:pt x="509028" y="74688"/>
                  </a:lnTo>
                  <a:lnTo>
                    <a:pt x="516648" y="83832"/>
                  </a:lnTo>
                  <a:lnTo>
                    <a:pt x="522744" y="76212"/>
                  </a:lnTo>
                  <a:lnTo>
                    <a:pt x="527316" y="70116"/>
                  </a:lnTo>
                  <a:lnTo>
                    <a:pt x="528840" y="64020"/>
                  </a:lnTo>
                  <a:lnTo>
                    <a:pt x="531647" y="74904"/>
                  </a:lnTo>
                  <a:lnTo>
                    <a:pt x="535317" y="84785"/>
                  </a:lnTo>
                  <a:lnTo>
                    <a:pt x="539559" y="93814"/>
                  </a:lnTo>
                  <a:lnTo>
                    <a:pt x="544080" y="102120"/>
                  </a:lnTo>
                  <a:lnTo>
                    <a:pt x="537197" y="108953"/>
                  </a:lnTo>
                  <a:lnTo>
                    <a:pt x="527888" y="115646"/>
                  </a:lnTo>
                  <a:lnTo>
                    <a:pt x="516013" y="122059"/>
                  </a:lnTo>
                  <a:lnTo>
                    <a:pt x="501408" y="128028"/>
                  </a:lnTo>
                  <a:lnTo>
                    <a:pt x="509028" y="140220"/>
                  </a:lnTo>
                  <a:lnTo>
                    <a:pt x="522986" y="134010"/>
                  </a:lnTo>
                  <a:lnTo>
                    <a:pt x="534936" y="127076"/>
                  </a:lnTo>
                  <a:lnTo>
                    <a:pt x="544601" y="119862"/>
                  </a:lnTo>
                  <a:lnTo>
                    <a:pt x="551700" y="112788"/>
                  </a:lnTo>
                  <a:lnTo>
                    <a:pt x="559727" y="119595"/>
                  </a:lnTo>
                  <a:lnTo>
                    <a:pt x="567893" y="126123"/>
                  </a:lnTo>
                  <a:lnTo>
                    <a:pt x="576351" y="132080"/>
                  </a:lnTo>
                  <a:lnTo>
                    <a:pt x="585228" y="137172"/>
                  </a:lnTo>
                  <a:lnTo>
                    <a:pt x="591324" y="123456"/>
                  </a:lnTo>
                  <a:close/>
                </a:path>
                <a:path w="739139" h="140335">
                  <a:moveTo>
                    <a:pt x="739140" y="117360"/>
                  </a:moveTo>
                  <a:lnTo>
                    <a:pt x="685800" y="117360"/>
                  </a:lnTo>
                  <a:lnTo>
                    <a:pt x="685800" y="75615"/>
                  </a:lnTo>
                  <a:lnTo>
                    <a:pt x="723900" y="75615"/>
                  </a:lnTo>
                  <a:lnTo>
                    <a:pt x="723900" y="64185"/>
                  </a:lnTo>
                  <a:lnTo>
                    <a:pt x="685800" y="64185"/>
                  </a:lnTo>
                  <a:lnTo>
                    <a:pt x="685800" y="27457"/>
                  </a:lnTo>
                  <a:lnTo>
                    <a:pt x="734568" y="27457"/>
                  </a:lnTo>
                  <a:lnTo>
                    <a:pt x="734568" y="15265"/>
                  </a:lnTo>
                  <a:lnTo>
                    <a:pt x="615696" y="15265"/>
                  </a:lnTo>
                  <a:lnTo>
                    <a:pt x="615696" y="27457"/>
                  </a:lnTo>
                  <a:lnTo>
                    <a:pt x="672084" y="27457"/>
                  </a:lnTo>
                  <a:lnTo>
                    <a:pt x="672084" y="64185"/>
                  </a:lnTo>
                  <a:lnTo>
                    <a:pt x="672084" y="75615"/>
                  </a:lnTo>
                  <a:lnTo>
                    <a:pt x="672084" y="117360"/>
                  </a:lnTo>
                  <a:lnTo>
                    <a:pt x="646176" y="117360"/>
                  </a:lnTo>
                  <a:lnTo>
                    <a:pt x="646176" y="55295"/>
                  </a:lnTo>
                  <a:lnTo>
                    <a:pt x="647661" y="55295"/>
                  </a:lnTo>
                  <a:lnTo>
                    <a:pt x="647661" y="51485"/>
                  </a:lnTo>
                  <a:lnTo>
                    <a:pt x="647268" y="51485"/>
                  </a:lnTo>
                  <a:lnTo>
                    <a:pt x="647268" y="50215"/>
                  </a:lnTo>
                  <a:lnTo>
                    <a:pt x="632460" y="50215"/>
                  </a:lnTo>
                  <a:lnTo>
                    <a:pt x="632460" y="51485"/>
                  </a:lnTo>
                  <a:lnTo>
                    <a:pt x="632460" y="55295"/>
                  </a:lnTo>
                  <a:lnTo>
                    <a:pt x="632460" y="117360"/>
                  </a:lnTo>
                  <a:lnTo>
                    <a:pt x="611124" y="117360"/>
                  </a:lnTo>
                  <a:lnTo>
                    <a:pt x="611124" y="129552"/>
                  </a:lnTo>
                  <a:lnTo>
                    <a:pt x="739140" y="129552"/>
                  </a:lnTo>
                  <a:lnTo>
                    <a:pt x="739140" y="117360"/>
                  </a:lnTo>
                  <a:close/>
                </a:path>
              </a:pathLst>
            </a:custGeom>
            <a:solidFill>
              <a:srgbClr val="000000"/>
            </a:solidFill>
          </p:spPr>
          <p:txBody>
            <a:bodyPr wrap="square" lIns="0" tIns="0" rIns="0" bIns="0" rtlCol="0"/>
            <a:lstStyle/>
            <a:p>
              <a:endParaRPr/>
            </a:p>
          </p:txBody>
        </p:sp>
      </p:grpSp>
      <p:grpSp>
        <p:nvGrpSpPr>
          <p:cNvPr id="128" name="object 128"/>
          <p:cNvGrpSpPr/>
          <p:nvPr/>
        </p:nvGrpSpPr>
        <p:grpSpPr>
          <a:xfrm>
            <a:off x="6118811" y="3502235"/>
            <a:ext cx="248920" cy="127000"/>
            <a:chOff x="6118811" y="3502235"/>
            <a:chExt cx="248920" cy="127000"/>
          </a:xfrm>
        </p:grpSpPr>
        <p:pic>
          <p:nvPicPr>
            <p:cNvPr id="129" name="object 129"/>
            <p:cNvPicPr/>
            <p:nvPr/>
          </p:nvPicPr>
          <p:blipFill>
            <a:blip r:embed="rId74" cstate="print"/>
            <a:stretch>
              <a:fillRect/>
            </a:stretch>
          </p:blipFill>
          <p:spPr>
            <a:xfrm>
              <a:off x="6118811" y="3508331"/>
              <a:ext cx="94487" cy="120395"/>
            </a:xfrm>
            <a:prstGeom prst="rect">
              <a:avLst/>
            </a:prstGeom>
          </p:spPr>
        </p:pic>
        <p:pic>
          <p:nvPicPr>
            <p:cNvPr id="130" name="object 130"/>
            <p:cNvPicPr/>
            <p:nvPr/>
          </p:nvPicPr>
          <p:blipFill>
            <a:blip r:embed="rId65" cstate="print"/>
            <a:stretch>
              <a:fillRect/>
            </a:stretch>
          </p:blipFill>
          <p:spPr>
            <a:xfrm>
              <a:off x="6243806" y="3502235"/>
              <a:ext cx="123442" cy="126491"/>
            </a:xfrm>
            <a:prstGeom prst="rect">
              <a:avLst/>
            </a:prstGeom>
          </p:spPr>
        </p:pic>
      </p:grpSp>
      <p:grpSp>
        <p:nvGrpSpPr>
          <p:cNvPr id="131" name="object 131"/>
          <p:cNvGrpSpPr/>
          <p:nvPr/>
        </p:nvGrpSpPr>
        <p:grpSpPr>
          <a:xfrm>
            <a:off x="6451091" y="3497579"/>
            <a:ext cx="196850" cy="132715"/>
            <a:chOff x="6451091" y="3497579"/>
            <a:chExt cx="196850" cy="132715"/>
          </a:xfrm>
        </p:grpSpPr>
        <p:sp>
          <p:nvSpPr>
            <p:cNvPr id="132" name="object 132"/>
            <p:cNvSpPr/>
            <p:nvPr/>
          </p:nvSpPr>
          <p:spPr>
            <a:xfrm>
              <a:off x="6451092" y="3497579"/>
              <a:ext cx="44450" cy="106680"/>
            </a:xfrm>
            <a:custGeom>
              <a:avLst/>
              <a:gdLst/>
              <a:ahLst/>
              <a:cxnLst/>
              <a:rect l="l" t="t" r="r" b="b"/>
              <a:pathLst>
                <a:path w="44450" h="106679">
                  <a:moveTo>
                    <a:pt x="44196" y="0"/>
                  </a:moveTo>
                  <a:lnTo>
                    <a:pt x="0" y="0"/>
                  </a:lnTo>
                  <a:lnTo>
                    <a:pt x="0" y="12700"/>
                  </a:lnTo>
                  <a:lnTo>
                    <a:pt x="0" y="106680"/>
                  </a:lnTo>
                  <a:lnTo>
                    <a:pt x="12192" y="106680"/>
                  </a:lnTo>
                  <a:lnTo>
                    <a:pt x="12192" y="12700"/>
                  </a:lnTo>
                  <a:lnTo>
                    <a:pt x="44196" y="12700"/>
                  </a:lnTo>
                  <a:lnTo>
                    <a:pt x="44196" y="0"/>
                  </a:lnTo>
                  <a:close/>
                </a:path>
              </a:pathLst>
            </a:custGeom>
            <a:solidFill>
              <a:srgbClr val="000000"/>
            </a:solidFill>
          </p:spPr>
          <p:txBody>
            <a:bodyPr wrap="square" lIns="0" tIns="0" rIns="0" bIns="0" rtlCol="0"/>
            <a:lstStyle/>
            <a:p>
              <a:endParaRPr/>
            </a:p>
          </p:txBody>
        </p:sp>
        <p:pic>
          <p:nvPicPr>
            <p:cNvPr id="133" name="object 133"/>
            <p:cNvPicPr/>
            <p:nvPr/>
          </p:nvPicPr>
          <p:blipFill>
            <a:blip r:embed="rId23" cstate="print"/>
            <a:stretch>
              <a:fillRect/>
            </a:stretch>
          </p:blipFill>
          <p:spPr>
            <a:xfrm>
              <a:off x="6519643" y="3512917"/>
              <a:ext cx="128014" cy="117346"/>
            </a:xfrm>
            <a:prstGeom prst="rect">
              <a:avLst/>
            </a:prstGeom>
          </p:spPr>
        </p:pic>
      </p:grpSp>
      <p:pic>
        <p:nvPicPr>
          <p:cNvPr id="134" name="object 134"/>
          <p:cNvPicPr/>
          <p:nvPr/>
        </p:nvPicPr>
        <p:blipFill>
          <a:blip r:embed="rId75" cstate="print"/>
          <a:stretch>
            <a:fillRect/>
          </a:stretch>
        </p:blipFill>
        <p:spPr>
          <a:xfrm>
            <a:off x="909798" y="3729325"/>
            <a:ext cx="135634" cy="137158"/>
          </a:xfrm>
          <a:prstGeom prst="rect">
            <a:avLst/>
          </a:prstGeom>
        </p:spPr>
      </p:pic>
      <p:grpSp>
        <p:nvGrpSpPr>
          <p:cNvPr id="135" name="object 135"/>
          <p:cNvGrpSpPr/>
          <p:nvPr/>
        </p:nvGrpSpPr>
        <p:grpSpPr>
          <a:xfrm>
            <a:off x="1072871" y="3729298"/>
            <a:ext cx="1188720" cy="140335"/>
            <a:chOff x="1072871" y="3729298"/>
            <a:chExt cx="1188720" cy="140335"/>
          </a:xfrm>
        </p:grpSpPr>
        <p:sp>
          <p:nvSpPr>
            <p:cNvPr id="136" name="object 136"/>
            <p:cNvSpPr/>
            <p:nvPr/>
          </p:nvSpPr>
          <p:spPr>
            <a:xfrm>
              <a:off x="1072870" y="3732542"/>
              <a:ext cx="114300" cy="133985"/>
            </a:xfrm>
            <a:custGeom>
              <a:avLst/>
              <a:gdLst/>
              <a:ahLst/>
              <a:cxnLst/>
              <a:rect l="l" t="t" r="r" b="b"/>
              <a:pathLst>
                <a:path w="114300" h="133985">
                  <a:moveTo>
                    <a:pt x="114287" y="26670"/>
                  </a:moveTo>
                  <a:lnTo>
                    <a:pt x="62484" y="26670"/>
                  </a:lnTo>
                  <a:lnTo>
                    <a:pt x="62484" y="3810"/>
                  </a:lnTo>
                  <a:lnTo>
                    <a:pt x="64338" y="3810"/>
                  </a:lnTo>
                  <a:lnTo>
                    <a:pt x="64338" y="1270"/>
                  </a:lnTo>
                  <a:lnTo>
                    <a:pt x="64084" y="1270"/>
                  </a:lnTo>
                  <a:lnTo>
                    <a:pt x="64084" y="0"/>
                  </a:lnTo>
                  <a:lnTo>
                    <a:pt x="50292" y="0"/>
                  </a:lnTo>
                  <a:lnTo>
                    <a:pt x="50292" y="1270"/>
                  </a:lnTo>
                  <a:lnTo>
                    <a:pt x="50292" y="3810"/>
                  </a:lnTo>
                  <a:lnTo>
                    <a:pt x="50292" y="26670"/>
                  </a:lnTo>
                  <a:lnTo>
                    <a:pt x="0" y="26670"/>
                  </a:lnTo>
                  <a:lnTo>
                    <a:pt x="0" y="39370"/>
                  </a:lnTo>
                  <a:lnTo>
                    <a:pt x="0" y="77470"/>
                  </a:lnTo>
                  <a:lnTo>
                    <a:pt x="0" y="90170"/>
                  </a:lnTo>
                  <a:lnTo>
                    <a:pt x="0" y="95250"/>
                  </a:lnTo>
                  <a:lnTo>
                    <a:pt x="12192" y="95250"/>
                  </a:lnTo>
                  <a:lnTo>
                    <a:pt x="12192" y="90170"/>
                  </a:lnTo>
                  <a:lnTo>
                    <a:pt x="50292" y="90170"/>
                  </a:lnTo>
                  <a:lnTo>
                    <a:pt x="50292" y="133934"/>
                  </a:lnTo>
                  <a:lnTo>
                    <a:pt x="62484" y="133934"/>
                  </a:lnTo>
                  <a:lnTo>
                    <a:pt x="62484" y="90170"/>
                  </a:lnTo>
                  <a:lnTo>
                    <a:pt x="102108" y="90170"/>
                  </a:lnTo>
                  <a:lnTo>
                    <a:pt x="102108" y="92786"/>
                  </a:lnTo>
                  <a:lnTo>
                    <a:pt x="114287" y="92786"/>
                  </a:lnTo>
                  <a:lnTo>
                    <a:pt x="114287" y="39446"/>
                  </a:lnTo>
                  <a:lnTo>
                    <a:pt x="102108" y="39446"/>
                  </a:lnTo>
                  <a:lnTo>
                    <a:pt x="102108" y="77470"/>
                  </a:lnTo>
                  <a:lnTo>
                    <a:pt x="62484" y="77470"/>
                  </a:lnTo>
                  <a:lnTo>
                    <a:pt x="62484" y="39446"/>
                  </a:lnTo>
                  <a:lnTo>
                    <a:pt x="50292" y="39446"/>
                  </a:lnTo>
                  <a:lnTo>
                    <a:pt x="50292" y="77470"/>
                  </a:lnTo>
                  <a:lnTo>
                    <a:pt x="12192" y="77470"/>
                  </a:lnTo>
                  <a:lnTo>
                    <a:pt x="12192" y="39370"/>
                  </a:lnTo>
                  <a:lnTo>
                    <a:pt x="114287" y="39370"/>
                  </a:lnTo>
                  <a:lnTo>
                    <a:pt x="114287" y="26670"/>
                  </a:lnTo>
                  <a:close/>
                </a:path>
              </a:pathLst>
            </a:custGeom>
            <a:solidFill>
              <a:srgbClr val="000000"/>
            </a:solidFill>
          </p:spPr>
          <p:txBody>
            <a:bodyPr wrap="square" lIns="0" tIns="0" rIns="0" bIns="0" rtlCol="0"/>
            <a:lstStyle/>
            <a:p>
              <a:endParaRPr/>
            </a:p>
          </p:txBody>
        </p:sp>
        <p:pic>
          <p:nvPicPr>
            <p:cNvPr id="137" name="object 137"/>
            <p:cNvPicPr/>
            <p:nvPr/>
          </p:nvPicPr>
          <p:blipFill>
            <a:blip r:embed="rId76" cstate="print"/>
            <a:stretch>
              <a:fillRect/>
            </a:stretch>
          </p:blipFill>
          <p:spPr>
            <a:xfrm>
              <a:off x="1216126" y="3732352"/>
              <a:ext cx="286525" cy="131063"/>
            </a:xfrm>
            <a:prstGeom prst="rect">
              <a:avLst/>
            </a:prstGeom>
          </p:spPr>
        </p:pic>
        <p:sp>
          <p:nvSpPr>
            <p:cNvPr id="138" name="object 138"/>
            <p:cNvSpPr/>
            <p:nvPr/>
          </p:nvSpPr>
          <p:spPr>
            <a:xfrm>
              <a:off x="1523962" y="3729303"/>
              <a:ext cx="737870" cy="140335"/>
            </a:xfrm>
            <a:custGeom>
              <a:avLst/>
              <a:gdLst/>
              <a:ahLst/>
              <a:cxnLst/>
              <a:rect l="l" t="t" r="r" b="b"/>
              <a:pathLst>
                <a:path w="737869" h="140335">
                  <a:moveTo>
                    <a:pt x="129540" y="118884"/>
                  </a:moveTo>
                  <a:lnTo>
                    <a:pt x="114350" y="115531"/>
                  </a:lnTo>
                  <a:lnTo>
                    <a:pt x="100584" y="110312"/>
                  </a:lnTo>
                  <a:lnTo>
                    <a:pt x="87934" y="103644"/>
                  </a:lnTo>
                  <a:lnTo>
                    <a:pt x="76200" y="96024"/>
                  </a:lnTo>
                  <a:lnTo>
                    <a:pt x="128016" y="96024"/>
                  </a:lnTo>
                  <a:lnTo>
                    <a:pt x="128016" y="85356"/>
                  </a:lnTo>
                  <a:lnTo>
                    <a:pt x="70104" y="85356"/>
                  </a:lnTo>
                  <a:lnTo>
                    <a:pt x="70104" y="77736"/>
                  </a:lnTo>
                  <a:lnTo>
                    <a:pt x="109728" y="77736"/>
                  </a:lnTo>
                  <a:lnTo>
                    <a:pt x="109728" y="67068"/>
                  </a:lnTo>
                  <a:lnTo>
                    <a:pt x="70104" y="67068"/>
                  </a:lnTo>
                  <a:lnTo>
                    <a:pt x="70104" y="57924"/>
                  </a:lnTo>
                  <a:lnTo>
                    <a:pt x="117348" y="57924"/>
                  </a:lnTo>
                  <a:lnTo>
                    <a:pt x="117348" y="47256"/>
                  </a:lnTo>
                  <a:lnTo>
                    <a:pt x="83820" y="47256"/>
                  </a:lnTo>
                  <a:lnTo>
                    <a:pt x="89916" y="36588"/>
                  </a:lnTo>
                  <a:lnTo>
                    <a:pt x="128016" y="36588"/>
                  </a:lnTo>
                  <a:lnTo>
                    <a:pt x="128016" y="25920"/>
                  </a:lnTo>
                  <a:lnTo>
                    <a:pt x="99060" y="25920"/>
                  </a:lnTo>
                  <a:lnTo>
                    <a:pt x="103632" y="22872"/>
                  </a:lnTo>
                  <a:lnTo>
                    <a:pt x="105156" y="18300"/>
                  </a:lnTo>
                  <a:lnTo>
                    <a:pt x="108204" y="15252"/>
                  </a:lnTo>
                  <a:lnTo>
                    <a:pt x="111252" y="15252"/>
                  </a:lnTo>
                  <a:lnTo>
                    <a:pt x="111252" y="13728"/>
                  </a:lnTo>
                  <a:lnTo>
                    <a:pt x="108204" y="12204"/>
                  </a:lnTo>
                  <a:lnTo>
                    <a:pt x="99060" y="6108"/>
                  </a:lnTo>
                  <a:lnTo>
                    <a:pt x="96012" y="10680"/>
                  </a:lnTo>
                  <a:lnTo>
                    <a:pt x="92964" y="16776"/>
                  </a:lnTo>
                  <a:lnTo>
                    <a:pt x="88392" y="21348"/>
                  </a:lnTo>
                  <a:lnTo>
                    <a:pt x="96012" y="25920"/>
                  </a:lnTo>
                  <a:lnTo>
                    <a:pt x="80772" y="25920"/>
                  </a:lnTo>
                  <a:lnTo>
                    <a:pt x="80772" y="4584"/>
                  </a:lnTo>
                  <a:lnTo>
                    <a:pt x="83820" y="3060"/>
                  </a:lnTo>
                  <a:lnTo>
                    <a:pt x="83820" y="1536"/>
                  </a:lnTo>
                  <a:lnTo>
                    <a:pt x="79248" y="1536"/>
                  </a:lnTo>
                  <a:lnTo>
                    <a:pt x="79248" y="36588"/>
                  </a:lnTo>
                  <a:lnTo>
                    <a:pt x="73152" y="47256"/>
                  </a:lnTo>
                  <a:lnTo>
                    <a:pt x="54864" y="47256"/>
                  </a:lnTo>
                  <a:lnTo>
                    <a:pt x="48768" y="36588"/>
                  </a:lnTo>
                  <a:lnTo>
                    <a:pt x="79248" y="36588"/>
                  </a:lnTo>
                  <a:lnTo>
                    <a:pt x="79248" y="1536"/>
                  </a:lnTo>
                  <a:lnTo>
                    <a:pt x="68580" y="1536"/>
                  </a:lnTo>
                  <a:lnTo>
                    <a:pt x="68580" y="25920"/>
                  </a:lnTo>
                  <a:lnTo>
                    <a:pt x="57912" y="25920"/>
                  </a:lnTo>
                  <a:lnTo>
                    <a:pt x="57912" y="4584"/>
                  </a:lnTo>
                  <a:lnTo>
                    <a:pt x="60960" y="3060"/>
                  </a:lnTo>
                  <a:lnTo>
                    <a:pt x="60960" y="1536"/>
                  </a:lnTo>
                  <a:lnTo>
                    <a:pt x="45720" y="1536"/>
                  </a:lnTo>
                  <a:lnTo>
                    <a:pt x="45720" y="25920"/>
                  </a:lnTo>
                  <a:lnTo>
                    <a:pt x="33528" y="25920"/>
                  </a:lnTo>
                  <a:lnTo>
                    <a:pt x="39624" y="21348"/>
                  </a:lnTo>
                  <a:lnTo>
                    <a:pt x="35052" y="15252"/>
                  </a:lnTo>
                  <a:lnTo>
                    <a:pt x="30480" y="10680"/>
                  </a:lnTo>
                  <a:lnTo>
                    <a:pt x="25908" y="7632"/>
                  </a:lnTo>
                  <a:lnTo>
                    <a:pt x="16764" y="15252"/>
                  </a:lnTo>
                  <a:lnTo>
                    <a:pt x="21336" y="18300"/>
                  </a:lnTo>
                  <a:lnTo>
                    <a:pt x="25908" y="22872"/>
                  </a:lnTo>
                  <a:lnTo>
                    <a:pt x="27432" y="25920"/>
                  </a:lnTo>
                  <a:lnTo>
                    <a:pt x="0" y="25920"/>
                  </a:lnTo>
                  <a:lnTo>
                    <a:pt x="0" y="36588"/>
                  </a:lnTo>
                  <a:lnTo>
                    <a:pt x="36576" y="36588"/>
                  </a:lnTo>
                  <a:lnTo>
                    <a:pt x="44196" y="47256"/>
                  </a:lnTo>
                  <a:lnTo>
                    <a:pt x="12192" y="47256"/>
                  </a:lnTo>
                  <a:lnTo>
                    <a:pt x="12192" y="57924"/>
                  </a:lnTo>
                  <a:lnTo>
                    <a:pt x="57912" y="57924"/>
                  </a:lnTo>
                  <a:lnTo>
                    <a:pt x="57912" y="67068"/>
                  </a:lnTo>
                  <a:lnTo>
                    <a:pt x="19812" y="67068"/>
                  </a:lnTo>
                  <a:lnTo>
                    <a:pt x="19812" y="77736"/>
                  </a:lnTo>
                  <a:lnTo>
                    <a:pt x="57912" y="77736"/>
                  </a:lnTo>
                  <a:lnTo>
                    <a:pt x="57912" y="85356"/>
                  </a:lnTo>
                  <a:lnTo>
                    <a:pt x="0" y="85356"/>
                  </a:lnTo>
                  <a:lnTo>
                    <a:pt x="0" y="96024"/>
                  </a:lnTo>
                  <a:lnTo>
                    <a:pt x="51816" y="96024"/>
                  </a:lnTo>
                  <a:lnTo>
                    <a:pt x="41795" y="103695"/>
                  </a:lnTo>
                  <a:lnTo>
                    <a:pt x="29908" y="110502"/>
                  </a:lnTo>
                  <a:lnTo>
                    <a:pt x="16027" y="116166"/>
                  </a:lnTo>
                  <a:lnTo>
                    <a:pt x="0" y="120408"/>
                  </a:lnTo>
                  <a:lnTo>
                    <a:pt x="4572" y="132600"/>
                  </a:lnTo>
                  <a:lnTo>
                    <a:pt x="20040" y="127431"/>
                  </a:lnTo>
                  <a:lnTo>
                    <a:pt x="34099" y="121170"/>
                  </a:lnTo>
                  <a:lnTo>
                    <a:pt x="46799" y="113741"/>
                  </a:lnTo>
                  <a:lnTo>
                    <a:pt x="57912" y="105168"/>
                  </a:lnTo>
                  <a:lnTo>
                    <a:pt x="57912" y="137172"/>
                  </a:lnTo>
                  <a:lnTo>
                    <a:pt x="70104" y="137172"/>
                  </a:lnTo>
                  <a:lnTo>
                    <a:pt x="70104" y="105168"/>
                  </a:lnTo>
                  <a:lnTo>
                    <a:pt x="70104" y="103644"/>
                  </a:lnTo>
                  <a:lnTo>
                    <a:pt x="81254" y="113106"/>
                  </a:lnTo>
                  <a:lnTo>
                    <a:pt x="94107" y="120980"/>
                  </a:lnTo>
                  <a:lnTo>
                    <a:pt x="108762" y="127457"/>
                  </a:lnTo>
                  <a:lnTo>
                    <a:pt x="124968" y="132600"/>
                  </a:lnTo>
                  <a:lnTo>
                    <a:pt x="129540" y="118884"/>
                  </a:lnTo>
                  <a:close/>
                </a:path>
                <a:path w="737869" h="140335">
                  <a:moveTo>
                    <a:pt x="195084" y="73152"/>
                  </a:moveTo>
                  <a:lnTo>
                    <a:pt x="192798" y="68580"/>
                  </a:lnTo>
                  <a:lnTo>
                    <a:pt x="190512" y="64008"/>
                  </a:lnTo>
                  <a:lnTo>
                    <a:pt x="179844" y="68580"/>
                  </a:lnTo>
                  <a:lnTo>
                    <a:pt x="179844" y="42672"/>
                  </a:lnTo>
                  <a:lnTo>
                    <a:pt x="193560" y="42672"/>
                  </a:lnTo>
                  <a:lnTo>
                    <a:pt x="193560" y="30480"/>
                  </a:lnTo>
                  <a:lnTo>
                    <a:pt x="179844" y="30480"/>
                  </a:lnTo>
                  <a:lnTo>
                    <a:pt x="179844" y="4572"/>
                  </a:lnTo>
                  <a:lnTo>
                    <a:pt x="181368" y="3048"/>
                  </a:lnTo>
                  <a:lnTo>
                    <a:pt x="181368" y="1524"/>
                  </a:lnTo>
                  <a:lnTo>
                    <a:pt x="167652" y="1524"/>
                  </a:lnTo>
                  <a:lnTo>
                    <a:pt x="167652" y="30480"/>
                  </a:lnTo>
                  <a:lnTo>
                    <a:pt x="149364" y="30480"/>
                  </a:lnTo>
                  <a:lnTo>
                    <a:pt x="149364" y="42672"/>
                  </a:lnTo>
                  <a:lnTo>
                    <a:pt x="167652" y="42672"/>
                  </a:lnTo>
                  <a:lnTo>
                    <a:pt x="167652" y="73152"/>
                  </a:lnTo>
                  <a:lnTo>
                    <a:pt x="147840" y="80772"/>
                  </a:lnTo>
                  <a:lnTo>
                    <a:pt x="150888" y="94488"/>
                  </a:lnTo>
                  <a:lnTo>
                    <a:pt x="152412" y="97536"/>
                  </a:lnTo>
                  <a:lnTo>
                    <a:pt x="153936" y="96012"/>
                  </a:lnTo>
                  <a:lnTo>
                    <a:pt x="153936" y="92964"/>
                  </a:lnTo>
                  <a:lnTo>
                    <a:pt x="167652" y="86868"/>
                  </a:lnTo>
                  <a:lnTo>
                    <a:pt x="167652" y="124968"/>
                  </a:lnTo>
                  <a:lnTo>
                    <a:pt x="166128" y="126492"/>
                  </a:lnTo>
                  <a:lnTo>
                    <a:pt x="153936" y="126492"/>
                  </a:lnTo>
                  <a:lnTo>
                    <a:pt x="156984" y="138684"/>
                  </a:lnTo>
                  <a:lnTo>
                    <a:pt x="176796" y="138684"/>
                  </a:lnTo>
                  <a:lnTo>
                    <a:pt x="179844" y="134112"/>
                  </a:lnTo>
                  <a:lnTo>
                    <a:pt x="179844" y="86868"/>
                  </a:lnTo>
                  <a:lnTo>
                    <a:pt x="179844" y="80772"/>
                  </a:lnTo>
                  <a:lnTo>
                    <a:pt x="195084" y="73152"/>
                  </a:lnTo>
                  <a:close/>
                </a:path>
                <a:path w="737869" h="140335">
                  <a:moveTo>
                    <a:pt x="266712" y="33528"/>
                  </a:moveTo>
                  <a:lnTo>
                    <a:pt x="214896" y="33528"/>
                  </a:lnTo>
                  <a:lnTo>
                    <a:pt x="214896" y="45720"/>
                  </a:lnTo>
                  <a:lnTo>
                    <a:pt x="266712" y="45720"/>
                  </a:lnTo>
                  <a:lnTo>
                    <a:pt x="266712" y="33528"/>
                  </a:lnTo>
                  <a:close/>
                </a:path>
                <a:path w="737869" h="140335">
                  <a:moveTo>
                    <a:pt x="285000" y="124968"/>
                  </a:moveTo>
                  <a:lnTo>
                    <a:pt x="273812" y="118160"/>
                  </a:lnTo>
                  <a:lnTo>
                    <a:pt x="265188" y="111633"/>
                  </a:lnTo>
                  <a:lnTo>
                    <a:pt x="258851" y="105676"/>
                  </a:lnTo>
                  <a:lnTo>
                    <a:pt x="254520" y="100584"/>
                  </a:lnTo>
                  <a:lnTo>
                    <a:pt x="267728" y="91440"/>
                  </a:lnTo>
                  <a:lnTo>
                    <a:pt x="274332" y="86868"/>
                  </a:lnTo>
                  <a:lnTo>
                    <a:pt x="278904" y="86868"/>
                  </a:lnTo>
                  <a:lnTo>
                    <a:pt x="266712" y="74676"/>
                  </a:lnTo>
                  <a:lnTo>
                    <a:pt x="249948" y="91440"/>
                  </a:lnTo>
                  <a:lnTo>
                    <a:pt x="246900" y="83820"/>
                  </a:lnTo>
                  <a:lnTo>
                    <a:pt x="245376" y="76200"/>
                  </a:lnTo>
                  <a:lnTo>
                    <a:pt x="243852" y="70104"/>
                  </a:lnTo>
                  <a:lnTo>
                    <a:pt x="280428" y="70104"/>
                  </a:lnTo>
                  <a:lnTo>
                    <a:pt x="280428" y="57912"/>
                  </a:lnTo>
                  <a:lnTo>
                    <a:pt x="210324" y="57912"/>
                  </a:lnTo>
                  <a:lnTo>
                    <a:pt x="210324" y="21336"/>
                  </a:lnTo>
                  <a:lnTo>
                    <a:pt x="275856" y="21336"/>
                  </a:lnTo>
                  <a:lnTo>
                    <a:pt x="275856" y="9144"/>
                  </a:lnTo>
                  <a:lnTo>
                    <a:pt x="198132" y="9144"/>
                  </a:lnTo>
                  <a:lnTo>
                    <a:pt x="198031" y="76200"/>
                  </a:lnTo>
                  <a:lnTo>
                    <a:pt x="197015" y="90678"/>
                  </a:lnTo>
                  <a:lnTo>
                    <a:pt x="193751" y="104394"/>
                  </a:lnTo>
                  <a:lnTo>
                    <a:pt x="188493" y="115824"/>
                  </a:lnTo>
                  <a:lnTo>
                    <a:pt x="181368" y="124968"/>
                  </a:lnTo>
                  <a:lnTo>
                    <a:pt x="190512" y="135636"/>
                  </a:lnTo>
                  <a:lnTo>
                    <a:pt x="209156" y="92341"/>
                  </a:lnTo>
                  <a:lnTo>
                    <a:pt x="210324" y="70104"/>
                  </a:lnTo>
                  <a:lnTo>
                    <a:pt x="217944" y="70104"/>
                  </a:lnTo>
                  <a:lnTo>
                    <a:pt x="217944" y="121920"/>
                  </a:lnTo>
                  <a:lnTo>
                    <a:pt x="205752" y="124968"/>
                  </a:lnTo>
                  <a:lnTo>
                    <a:pt x="213372" y="140208"/>
                  </a:lnTo>
                  <a:lnTo>
                    <a:pt x="213372" y="138684"/>
                  </a:lnTo>
                  <a:lnTo>
                    <a:pt x="214896" y="135636"/>
                  </a:lnTo>
                  <a:lnTo>
                    <a:pt x="231660" y="130873"/>
                  </a:lnTo>
                  <a:lnTo>
                    <a:pt x="240182" y="128130"/>
                  </a:lnTo>
                  <a:lnTo>
                    <a:pt x="248424" y="124968"/>
                  </a:lnTo>
                  <a:lnTo>
                    <a:pt x="246684" y="118872"/>
                  </a:lnTo>
                  <a:lnTo>
                    <a:pt x="245376" y="114300"/>
                  </a:lnTo>
                  <a:lnTo>
                    <a:pt x="230136" y="118872"/>
                  </a:lnTo>
                  <a:lnTo>
                    <a:pt x="230136" y="70104"/>
                  </a:lnTo>
                  <a:lnTo>
                    <a:pt x="234708" y="70104"/>
                  </a:lnTo>
                  <a:lnTo>
                    <a:pt x="238379" y="91274"/>
                  </a:lnTo>
                  <a:lnTo>
                    <a:pt x="246900" y="109156"/>
                  </a:lnTo>
                  <a:lnTo>
                    <a:pt x="259994" y="123901"/>
                  </a:lnTo>
                  <a:lnTo>
                    <a:pt x="277380" y="135636"/>
                  </a:lnTo>
                  <a:lnTo>
                    <a:pt x="285000" y="124968"/>
                  </a:lnTo>
                  <a:close/>
                </a:path>
                <a:path w="737869" h="140335">
                  <a:moveTo>
                    <a:pt x="358152" y="115824"/>
                  </a:moveTo>
                  <a:lnTo>
                    <a:pt x="355104" y="112776"/>
                  </a:lnTo>
                  <a:lnTo>
                    <a:pt x="345960" y="105156"/>
                  </a:lnTo>
                  <a:lnTo>
                    <a:pt x="339102" y="110820"/>
                  </a:lnTo>
                  <a:lnTo>
                    <a:pt x="329958" y="116205"/>
                  </a:lnTo>
                  <a:lnTo>
                    <a:pt x="318528" y="121018"/>
                  </a:lnTo>
                  <a:lnTo>
                    <a:pt x="304812" y="124968"/>
                  </a:lnTo>
                  <a:lnTo>
                    <a:pt x="309384" y="137160"/>
                  </a:lnTo>
                  <a:lnTo>
                    <a:pt x="321411" y="134035"/>
                  </a:lnTo>
                  <a:lnTo>
                    <a:pt x="332435" y="129349"/>
                  </a:lnTo>
                  <a:lnTo>
                    <a:pt x="342607" y="123228"/>
                  </a:lnTo>
                  <a:lnTo>
                    <a:pt x="352056" y="115824"/>
                  </a:lnTo>
                  <a:lnTo>
                    <a:pt x="358152" y="115824"/>
                  </a:lnTo>
                  <a:close/>
                </a:path>
                <a:path w="737869" h="140335">
                  <a:moveTo>
                    <a:pt x="377964" y="27432"/>
                  </a:moveTo>
                  <a:lnTo>
                    <a:pt x="356628" y="27432"/>
                  </a:lnTo>
                  <a:lnTo>
                    <a:pt x="356628" y="38100"/>
                  </a:lnTo>
                  <a:lnTo>
                    <a:pt x="377964" y="38100"/>
                  </a:lnTo>
                  <a:lnTo>
                    <a:pt x="377964" y="27432"/>
                  </a:lnTo>
                  <a:close/>
                </a:path>
                <a:path w="737869" h="140335">
                  <a:moveTo>
                    <a:pt x="379488" y="47244"/>
                  </a:moveTo>
                  <a:lnTo>
                    <a:pt x="370344" y="47244"/>
                  </a:lnTo>
                  <a:lnTo>
                    <a:pt x="370344" y="54864"/>
                  </a:lnTo>
                  <a:lnTo>
                    <a:pt x="370344" y="73152"/>
                  </a:lnTo>
                  <a:lnTo>
                    <a:pt x="364248" y="73152"/>
                  </a:lnTo>
                  <a:lnTo>
                    <a:pt x="364248" y="54864"/>
                  </a:lnTo>
                  <a:lnTo>
                    <a:pt x="370344" y="54864"/>
                  </a:lnTo>
                  <a:lnTo>
                    <a:pt x="370344" y="47244"/>
                  </a:lnTo>
                  <a:lnTo>
                    <a:pt x="356628" y="47244"/>
                  </a:lnTo>
                  <a:lnTo>
                    <a:pt x="356628" y="80772"/>
                  </a:lnTo>
                  <a:lnTo>
                    <a:pt x="379488" y="80772"/>
                  </a:lnTo>
                  <a:lnTo>
                    <a:pt x="379488" y="73152"/>
                  </a:lnTo>
                  <a:lnTo>
                    <a:pt x="379488" y="54864"/>
                  </a:lnTo>
                  <a:lnTo>
                    <a:pt x="379488" y="47244"/>
                  </a:lnTo>
                  <a:close/>
                </a:path>
                <a:path w="737869" h="140335">
                  <a:moveTo>
                    <a:pt x="429780" y="126492"/>
                  </a:moveTo>
                  <a:lnTo>
                    <a:pt x="417804" y="121627"/>
                  </a:lnTo>
                  <a:lnTo>
                    <a:pt x="407111" y="116205"/>
                  </a:lnTo>
                  <a:lnTo>
                    <a:pt x="397852" y="110197"/>
                  </a:lnTo>
                  <a:lnTo>
                    <a:pt x="390156" y="103632"/>
                  </a:lnTo>
                  <a:lnTo>
                    <a:pt x="381012" y="112776"/>
                  </a:lnTo>
                  <a:lnTo>
                    <a:pt x="389826" y="120446"/>
                  </a:lnTo>
                  <a:lnTo>
                    <a:pt x="400062" y="127254"/>
                  </a:lnTo>
                  <a:lnTo>
                    <a:pt x="411441" y="132918"/>
                  </a:lnTo>
                  <a:lnTo>
                    <a:pt x="423684" y="137160"/>
                  </a:lnTo>
                  <a:lnTo>
                    <a:pt x="429780" y="126492"/>
                  </a:lnTo>
                  <a:close/>
                </a:path>
                <a:path w="737869" h="140335">
                  <a:moveTo>
                    <a:pt x="437400" y="92964"/>
                  </a:moveTo>
                  <a:lnTo>
                    <a:pt x="425208" y="92964"/>
                  </a:lnTo>
                  <a:lnTo>
                    <a:pt x="425208" y="7620"/>
                  </a:lnTo>
                  <a:lnTo>
                    <a:pt x="397776" y="7620"/>
                  </a:lnTo>
                  <a:lnTo>
                    <a:pt x="397776" y="18288"/>
                  </a:lnTo>
                  <a:lnTo>
                    <a:pt x="414540" y="18288"/>
                  </a:lnTo>
                  <a:lnTo>
                    <a:pt x="414540" y="36576"/>
                  </a:lnTo>
                  <a:lnTo>
                    <a:pt x="397776" y="36576"/>
                  </a:lnTo>
                  <a:lnTo>
                    <a:pt x="397776" y="47244"/>
                  </a:lnTo>
                  <a:lnTo>
                    <a:pt x="414540" y="47244"/>
                  </a:lnTo>
                  <a:lnTo>
                    <a:pt x="414540" y="64008"/>
                  </a:lnTo>
                  <a:lnTo>
                    <a:pt x="397776" y="64008"/>
                  </a:lnTo>
                  <a:lnTo>
                    <a:pt x="397776" y="74676"/>
                  </a:lnTo>
                  <a:lnTo>
                    <a:pt x="414540" y="74676"/>
                  </a:lnTo>
                  <a:lnTo>
                    <a:pt x="414540" y="92964"/>
                  </a:lnTo>
                  <a:lnTo>
                    <a:pt x="393204" y="92964"/>
                  </a:lnTo>
                  <a:lnTo>
                    <a:pt x="393204" y="16764"/>
                  </a:lnTo>
                  <a:lnTo>
                    <a:pt x="393204" y="6096"/>
                  </a:lnTo>
                  <a:lnTo>
                    <a:pt x="382536" y="6096"/>
                  </a:lnTo>
                  <a:lnTo>
                    <a:pt x="382536" y="16764"/>
                  </a:lnTo>
                  <a:lnTo>
                    <a:pt x="382536" y="92964"/>
                  </a:lnTo>
                  <a:lnTo>
                    <a:pt x="353580" y="92964"/>
                  </a:lnTo>
                  <a:lnTo>
                    <a:pt x="353580" y="16764"/>
                  </a:lnTo>
                  <a:lnTo>
                    <a:pt x="382536" y="16764"/>
                  </a:lnTo>
                  <a:lnTo>
                    <a:pt x="382536" y="6096"/>
                  </a:lnTo>
                  <a:lnTo>
                    <a:pt x="342912" y="6096"/>
                  </a:lnTo>
                  <a:lnTo>
                    <a:pt x="342912" y="92964"/>
                  </a:lnTo>
                  <a:lnTo>
                    <a:pt x="321576" y="92964"/>
                  </a:lnTo>
                  <a:lnTo>
                    <a:pt x="321576" y="74676"/>
                  </a:lnTo>
                  <a:lnTo>
                    <a:pt x="338340" y="74676"/>
                  </a:lnTo>
                  <a:lnTo>
                    <a:pt x="338340" y="64008"/>
                  </a:lnTo>
                  <a:lnTo>
                    <a:pt x="321576" y="64008"/>
                  </a:lnTo>
                  <a:lnTo>
                    <a:pt x="321576" y="47244"/>
                  </a:lnTo>
                  <a:lnTo>
                    <a:pt x="338340" y="47244"/>
                  </a:lnTo>
                  <a:lnTo>
                    <a:pt x="338340" y="36576"/>
                  </a:lnTo>
                  <a:lnTo>
                    <a:pt x="321576" y="36576"/>
                  </a:lnTo>
                  <a:lnTo>
                    <a:pt x="321576" y="21336"/>
                  </a:lnTo>
                  <a:lnTo>
                    <a:pt x="326148" y="21336"/>
                  </a:lnTo>
                  <a:lnTo>
                    <a:pt x="330720" y="18288"/>
                  </a:lnTo>
                  <a:lnTo>
                    <a:pt x="336816" y="16764"/>
                  </a:lnTo>
                  <a:lnTo>
                    <a:pt x="339864" y="16764"/>
                  </a:lnTo>
                  <a:lnTo>
                    <a:pt x="341388" y="15240"/>
                  </a:lnTo>
                  <a:lnTo>
                    <a:pt x="339102" y="10668"/>
                  </a:lnTo>
                  <a:lnTo>
                    <a:pt x="335292" y="3048"/>
                  </a:lnTo>
                  <a:lnTo>
                    <a:pt x="329196" y="7620"/>
                  </a:lnTo>
                  <a:lnTo>
                    <a:pt x="324624" y="9144"/>
                  </a:lnTo>
                  <a:lnTo>
                    <a:pt x="321576" y="10668"/>
                  </a:lnTo>
                  <a:lnTo>
                    <a:pt x="310908" y="9144"/>
                  </a:lnTo>
                  <a:lnTo>
                    <a:pt x="310908" y="92964"/>
                  </a:lnTo>
                  <a:lnTo>
                    <a:pt x="300240" y="92964"/>
                  </a:lnTo>
                  <a:lnTo>
                    <a:pt x="300240" y="103632"/>
                  </a:lnTo>
                  <a:lnTo>
                    <a:pt x="390156" y="103632"/>
                  </a:lnTo>
                  <a:lnTo>
                    <a:pt x="437400" y="103632"/>
                  </a:lnTo>
                  <a:lnTo>
                    <a:pt x="437400" y="92964"/>
                  </a:lnTo>
                  <a:close/>
                </a:path>
                <a:path w="737869" h="140335">
                  <a:moveTo>
                    <a:pt x="484606" y="60972"/>
                  </a:moveTo>
                  <a:lnTo>
                    <a:pt x="480631" y="56616"/>
                  </a:lnTo>
                  <a:lnTo>
                    <a:pt x="475653" y="52400"/>
                  </a:lnTo>
                  <a:lnTo>
                    <a:pt x="469811" y="47904"/>
                  </a:lnTo>
                  <a:lnTo>
                    <a:pt x="463270" y="42684"/>
                  </a:lnTo>
                  <a:lnTo>
                    <a:pt x="454126" y="53352"/>
                  </a:lnTo>
                  <a:lnTo>
                    <a:pt x="459816" y="57924"/>
                  </a:lnTo>
                  <a:lnTo>
                    <a:pt x="465366" y="62496"/>
                  </a:lnTo>
                  <a:lnTo>
                    <a:pt x="470623" y="67068"/>
                  </a:lnTo>
                  <a:lnTo>
                    <a:pt x="475462" y="71640"/>
                  </a:lnTo>
                  <a:lnTo>
                    <a:pt x="484606" y="60972"/>
                  </a:lnTo>
                  <a:close/>
                </a:path>
                <a:path w="737869" h="140335">
                  <a:moveTo>
                    <a:pt x="487654" y="88404"/>
                  </a:moveTo>
                  <a:lnTo>
                    <a:pt x="476986" y="83832"/>
                  </a:lnTo>
                  <a:lnTo>
                    <a:pt x="470382" y="97574"/>
                  </a:lnTo>
                  <a:lnTo>
                    <a:pt x="464223" y="109169"/>
                  </a:lnTo>
                  <a:lnTo>
                    <a:pt x="458343" y="118770"/>
                  </a:lnTo>
                  <a:lnTo>
                    <a:pt x="452602" y="126504"/>
                  </a:lnTo>
                  <a:lnTo>
                    <a:pt x="463270" y="135648"/>
                  </a:lnTo>
                  <a:lnTo>
                    <a:pt x="466318" y="137172"/>
                  </a:lnTo>
                  <a:lnTo>
                    <a:pt x="467842" y="137172"/>
                  </a:lnTo>
                  <a:lnTo>
                    <a:pt x="466318" y="134124"/>
                  </a:lnTo>
                  <a:lnTo>
                    <a:pt x="471144" y="124409"/>
                  </a:lnTo>
                  <a:lnTo>
                    <a:pt x="476415" y="113550"/>
                  </a:lnTo>
                  <a:lnTo>
                    <a:pt x="481965" y="101549"/>
                  </a:lnTo>
                  <a:lnTo>
                    <a:pt x="487654" y="88404"/>
                  </a:lnTo>
                  <a:close/>
                </a:path>
                <a:path w="737869" h="140335">
                  <a:moveTo>
                    <a:pt x="490702" y="28968"/>
                  </a:moveTo>
                  <a:lnTo>
                    <a:pt x="485863" y="24638"/>
                  </a:lnTo>
                  <a:lnTo>
                    <a:pt x="480606" y="20586"/>
                  </a:lnTo>
                  <a:lnTo>
                    <a:pt x="475056" y="16548"/>
                  </a:lnTo>
                  <a:lnTo>
                    <a:pt x="469366" y="12204"/>
                  </a:lnTo>
                  <a:lnTo>
                    <a:pt x="460222" y="22872"/>
                  </a:lnTo>
                  <a:lnTo>
                    <a:pt x="465696" y="26568"/>
                  </a:lnTo>
                  <a:lnTo>
                    <a:pt x="470890" y="30683"/>
                  </a:lnTo>
                  <a:lnTo>
                    <a:pt x="476084" y="35090"/>
                  </a:lnTo>
                  <a:lnTo>
                    <a:pt x="481558" y="39636"/>
                  </a:lnTo>
                  <a:lnTo>
                    <a:pt x="490702" y="28968"/>
                  </a:lnTo>
                  <a:close/>
                </a:path>
                <a:path w="737869" h="140335">
                  <a:moveTo>
                    <a:pt x="586714" y="62496"/>
                  </a:moveTo>
                  <a:lnTo>
                    <a:pt x="542518" y="62496"/>
                  </a:lnTo>
                  <a:lnTo>
                    <a:pt x="542518" y="39636"/>
                  </a:lnTo>
                  <a:lnTo>
                    <a:pt x="574522" y="39636"/>
                  </a:lnTo>
                  <a:lnTo>
                    <a:pt x="574522" y="27444"/>
                  </a:lnTo>
                  <a:lnTo>
                    <a:pt x="542518" y="27444"/>
                  </a:lnTo>
                  <a:lnTo>
                    <a:pt x="542518" y="7632"/>
                  </a:lnTo>
                  <a:lnTo>
                    <a:pt x="547090" y="6108"/>
                  </a:lnTo>
                  <a:lnTo>
                    <a:pt x="547090" y="4584"/>
                  </a:lnTo>
                  <a:lnTo>
                    <a:pt x="542518" y="3060"/>
                  </a:lnTo>
                  <a:lnTo>
                    <a:pt x="528802" y="3060"/>
                  </a:lnTo>
                  <a:lnTo>
                    <a:pt x="528802" y="27444"/>
                  </a:lnTo>
                  <a:lnTo>
                    <a:pt x="499846" y="27444"/>
                  </a:lnTo>
                  <a:lnTo>
                    <a:pt x="499846" y="39636"/>
                  </a:lnTo>
                  <a:lnTo>
                    <a:pt x="528802" y="39636"/>
                  </a:lnTo>
                  <a:lnTo>
                    <a:pt x="528802" y="62496"/>
                  </a:lnTo>
                  <a:lnTo>
                    <a:pt x="490702" y="62496"/>
                  </a:lnTo>
                  <a:lnTo>
                    <a:pt x="490702" y="74688"/>
                  </a:lnTo>
                  <a:lnTo>
                    <a:pt x="524230" y="74688"/>
                  </a:lnTo>
                  <a:lnTo>
                    <a:pt x="519633" y="84975"/>
                  </a:lnTo>
                  <a:lnTo>
                    <a:pt x="514896" y="95262"/>
                  </a:lnTo>
                  <a:lnTo>
                    <a:pt x="509866" y="105549"/>
                  </a:lnTo>
                  <a:lnTo>
                    <a:pt x="504418" y="115836"/>
                  </a:lnTo>
                  <a:lnTo>
                    <a:pt x="486130" y="115836"/>
                  </a:lnTo>
                  <a:lnTo>
                    <a:pt x="490702" y="132600"/>
                  </a:lnTo>
                  <a:lnTo>
                    <a:pt x="492226" y="134124"/>
                  </a:lnTo>
                  <a:lnTo>
                    <a:pt x="493750" y="132600"/>
                  </a:lnTo>
                  <a:lnTo>
                    <a:pt x="493750" y="129552"/>
                  </a:lnTo>
                  <a:lnTo>
                    <a:pt x="566902" y="121932"/>
                  </a:lnTo>
                  <a:lnTo>
                    <a:pt x="568426" y="126504"/>
                  </a:lnTo>
                  <a:lnTo>
                    <a:pt x="571474" y="131076"/>
                  </a:lnTo>
                  <a:lnTo>
                    <a:pt x="574522" y="137172"/>
                  </a:lnTo>
                  <a:lnTo>
                    <a:pt x="586714" y="128028"/>
                  </a:lnTo>
                  <a:lnTo>
                    <a:pt x="583514" y="121932"/>
                  </a:lnTo>
                  <a:lnTo>
                    <a:pt x="581304" y="117716"/>
                  </a:lnTo>
                  <a:lnTo>
                    <a:pt x="579031" y="114312"/>
                  </a:lnTo>
                  <a:lnTo>
                    <a:pt x="574332" y="107264"/>
                  </a:lnTo>
                  <a:lnTo>
                    <a:pt x="565924" y="96532"/>
                  </a:lnTo>
                  <a:lnTo>
                    <a:pt x="556234" y="85356"/>
                  </a:lnTo>
                  <a:lnTo>
                    <a:pt x="545566" y="94500"/>
                  </a:lnTo>
                  <a:lnTo>
                    <a:pt x="559282" y="111264"/>
                  </a:lnTo>
                  <a:lnTo>
                    <a:pt x="518134" y="114312"/>
                  </a:lnTo>
                  <a:lnTo>
                    <a:pt x="523824" y="104914"/>
                  </a:lnTo>
                  <a:lnTo>
                    <a:pt x="529374" y="95072"/>
                  </a:lnTo>
                  <a:lnTo>
                    <a:pt x="534631" y="84950"/>
                  </a:lnTo>
                  <a:lnTo>
                    <a:pt x="539470" y="74688"/>
                  </a:lnTo>
                  <a:lnTo>
                    <a:pt x="586714" y="74688"/>
                  </a:lnTo>
                  <a:lnTo>
                    <a:pt x="586714" y="62496"/>
                  </a:lnTo>
                  <a:close/>
                </a:path>
                <a:path w="737869" h="140335">
                  <a:moveTo>
                    <a:pt x="669048" y="15240"/>
                  </a:moveTo>
                  <a:lnTo>
                    <a:pt x="633996" y="15240"/>
                  </a:lnTo>
                  <a:lnTo>
                    <a:pt x="637044" y="7620"/>
                  </a:lnTo>
                  <a:lnTo>
                    <a:pt x="638568" y="7620"/>
                  </a:lnTo>
                  <a:lnTo>
                    <a:pt x="640092" y="6096"/>
                  </a:lnTo>
                  <a:lnTo>
                    <a:pt x="638568" y="4572"/>
                  </a:lnTo>
                  <a:lnTo>
                    <a:pt x="626376" y="1524"/>
                  </a:lnTo>
                  <a:lnTo>
                    <a:pt x="622401" y="11506"/>
                  </a:lnTo>
                  <a:lnTo>
                    <a:pt x="617423" y="20764"/>
                  </a:lnTo>
                  <a:lnTo>
                    <a:pt x="611581" y="29171"/>
                  </a:lnTo>
                  <a:lnTo>
                    <a:pt x="605040" y="36576"/>
                  </a:lnTo>
                  <a:lnTo>
                    <a:pt x="612660" y="45720"/>
                  </a:lnTo>
                  <a:lnTo>
                    <a:pt x="618756" y="41148"/>
                  </a:lnTo>
                  <a:lnTo>
                    <a:pt x="623328" y="35052"/>
                  </a:lnTo>
                  <a:lnTo>
                    <a:pt x="627900" y="27432"/>
                  </a:lnTo>
                  <a:lnTo>
                    <a:pt x="640092" y="27432"/>
                  </a:lnTo>
                  <a:lnTo>
                    <a:pt x="644664" y="41148"/>
                  </a:lnTo>
                  <a:lnTo>
                    <a:pt x="656856" y="38100"/>
                  </a:lnTo>
                  <a:lnTo>
                    <a:pt x="650760" y="27432"/>
                  </a:lnTo>
                  <a:lnTo>
                    <a:pt x="669048" y="27432"/>
                  </a:lnTo>
                  <a:lnTo>
                    <a:pt x="669048" y="15240"/>
                  </a:lnTo>
                  <a:close/>
                </a:path>
                <a:path w="737869" h="140335">
                  <a:moveTo>
                    <a:pt x="734580" y="88392"/>
                  </a:moveTo>
                  <a:lnTo>
                    <a:pt x="681240" y="88392"/>
                  </a:lnTo>
                  <a:lnTo>
                    <a:pt x="681240" y="77724"/>
                  </a:lnTo>
                  <a:lnTo>
                    <a:pt x="720864" y="77724"/>
                  </a:lnTo>
                  <a:lnTo>
                    <a:pt x="720864" y="45720"/>
                  </a:lnTo>
                  <a:lnTo>
                    <a:pt x="708672" y="45720"/>
                  </a:lnTo>
                  <a:lnTo>
                    <a:pt x="708672" y="56388"/>
                  </a:lnTo>
                  <a:lnTo>
                    <a:pt x="708672" y="67056"/>
                  </a:lnTo>
                  <a:lnTo>
                    <a:pt x="681240" y="67056"/>
                  </a:lnTo>
                  <a:lnTo>
                    <a:pt x="681240" y="56388"/>
                  </a:lnTo>
                  <a:lnTo>
                    <a:pt x="708672" y="56388"/>
                  </a:lnTo>
                  <a:lnTo>
                    <a:pt x="708672" y="45720"/>
                  </a:lnTo>
                  <a:lnTo>
                    <a:pt x="620280" y="45720"/>
                  </a:lnTo>
                  <a:lnTo>
                    <a:pt x="620280" y="56388"/>
                  </a:lnTo>
                  <a:lnTo>
                    <a:pt x="669048" y="56388"/>
                  </a:lnTo>
                  <a:lnTo>
                    <a:pt x="669048" y="67056"/>
                  </a:lnTo>
                  <a:lnTo>
                    <a:pt x="669048" y="77724"/>
                  </a:lnTo>
                  <a:lnTo>
                    <a:pt x="669048" y="88392"/>
                  </a:lnTo>
                  <a:lnTo>
                    <a:pt x="633996" y="88392"/>
                  </a:lnTo>
                  <a:lnTo>
                    <a:pt x="633996" y="83820"/>
                  </a:lnTo>
                  <a:lnTo>
                    <a:pt x="635520" y="80772"/>
                  </a:lnTo>
                  <a:lnTo>
                    <a:pt x="635520" y="77724"/>
                  </a:lnTo>
                  <a:lnTo>
                    <a:pt x="669048" y="77724"/>
                  </a:lnTo>
                  <a:lnTo>
                    <a:pt x="669048" y="67056"/>
                  </a:lnTo>
                  <a:lnTo>
                    <a:pt x="623328" y="67056"/>
                  </a:lnTo>
                  <a:lnTo>
                    <a:pt x="623036" y="75057"/>
                  </a:lnTo>
                  <a:lnTo>
                    <a:pt x="622185" y="83058"/>
                  </a:lnTo>
                  <a:lnTo>
                    <a:pt x="620750" y="91059"/>
                  </a:lnTo>
                  <a:lnTo>
                    <a:pt x="618756" y="99060"/>
                  </a:lnTo>
                  <a:lnTo>
                    <a:pt x="630948" y="102108"/>
                  </a:lnTo>
                  <a:lnTo>
                    <a:pt x="632472" y="99060"/>
                  </a:lnTo>
                  <a:lnTo>
                    <a:pt x="662952" y="99060"/>
                  </a:lnTo>
                  <a:lnTo>
                    <a:pt x="652068" y="107581"/>
                  </a:lnTo>
                  <a:lnTo>
                    <a:pt x="639902" y="114681"/>
                  </a:lnTo>
                  <a:lnTo>
                    <a:pt x="626300" y="120065"/>
                  </a:lnTo>
                  <a:lnTo>
                    <a:pt x="611136" y="123444"/>
                  </a:lnTo>
                  <a:lnTo>
                    <a:pt x="615708" y="135636"/>
                  </a:lnTo>
                  <a:lnTo>
                    <a:pt x="631113" y="131089"/>
                  </a:lnTo>
                  <a:lnTo>
                    <a:pt x="645236" y="124396"/>
                  </a:lnTo>
                  <a:lnTo>
                    <a:pt x="657923" y="115709"/>
                  </a:lnTo>
                  <a:lnTo>
                    <a:pt x="669048" y="105156"/>
                  </a:lnTo>
                  <a:lnTo>
                    <a:pt x="669048" y="137160"/>
                  </a:lnTo>
                  <a:lnTo>
                    <a:pt x="681240" y="137160"/>
                  </a:lnTo>
                  <a:lnTo>
                    <a:pt x="681240" y="105156"/>
                  </a:lnTo>
                  <a:lnTo>
                    <a:pt x="681240" y="99060"/>
                  </a:lnTo>
                  <a:lnTo>
                    <a:pt x="720864" y="99060"/>
                  </a:lnTo>
                  <a:lnTo>
                    <a:pt x="717816" y="112776"/>
                  </a:lnTo>
                  <a:lnTo>
                    <a:pt x="717816" y="115824"/>
                  </a:lnTo>
                  <a:lnTo>
                    <a:pt x="716292" y="117348"/>
                  </a:lnTo>
                  <a:lnTo>
                    <a:pt x="701052" y="117348"/>
                  </a:lnTo>
                  <a:lnTo>
                    <a:pt x="702576" y="129540"/>
                  </a:lnTo>
                  <a:lnTo>
                    <a:pt x="723912" y="129540"/>
                  </a:lnTo>
                  <a:lnTo>
                    <a:pt x="728484" y="124968"/>
                  </a:lnTo>
                  <a:lnTo>
                    <a:pt x="732802" y="99060"/>
                  </a:lnTo>
                  <a:lnTo>
                    <a:pt x="734580" y="88392"/>
                  </a:lnTo>
                  <a:close/>
                </a:path>
                <a:path w="737869" h="140335">
                  <a:moveTo>
                    <a:pt x="737628" y="15240"/>
                  </a:moveTo>
                  <a:lnTo>
                    <a:pt x="691908" y="15240"/>
                  </a:lnTo>
                  <a:lnTo>
                    <a:pt x="693432" y="7620"/>
                  </a:lnTo>
                  <a:lnTo>
                    <a:pt x="696480" y="6096"/>
                  </a:lnTo>
                  <a:lnTo>
                    <a:pt x="694956" y="4572"/>
                  </a:lnTo>
                  <a:lnTo>
                    <a:pt x="682764" y="0"/>
                  </a:lnTo>
                  <a:lnTo>
                    <a:pt x="680148" y="10007"/>
                  </a:lnTo>
                  <a:lnTo>
                    <a:pt x="676668" y="19431"/>
                  </a:lnTo>
                  <a:lnTo>
                    <a:pt x="672045" y="28282"/>
                  </a:lnTo>
                  <a:lnTo>
                    <a:pt x="666000" y="36576"/>
                  </a:lnTo>
                  <a:lnTo>
                    <a:pt x="675144" y="42672"/>
                  </a:lnTo>
                  <a:lnTo>
                    <a:pt x="681240" y="38100"/>
                  </a:lnTo>
                  <a:lnTo>
                    <a:pt x="684288" y="32004"/>
                  </a:lnTo>
                  <a:lnTo>
                    <a:pt x="687336" y="27432"/>
                  </a:lnTo>
                  <a:lnTo>
                    <a:pt x="698004" y="27432"/>
                  </a:lnTo>
                  <a:lnTo>
                    <a:pt x="704100" y="41148"/>
                  </a:lnTo>
                  <a:lnTo>
                    <a:pt x="717816" y="36576"/>
                  </a:lnTo>
                  <a:lnTo>
                    <a:pt x="710196" y="27432"/>
                  </a:lnTo>
                  <a:lnTo>
                    <a:pt x="737628" y="27432"/>
                  </a:lnTo>
                  <a:lnTo>
                    <a:pt x="737628" y="15240"/>
                  </a:lnTo>
                  <a:close/>
                </a:path>
              </a:pathLst>
            </a:custGeom>
            <a:solidFill>
              <a:srgbClr val="000000"/>
            </a:solidFill>
          </p:spPr>
          <p:txBody>
            <a:bodyPr wrap="square" lIns="0" tIns="0" rIns="0" bIns="0" rtlCol="0"/>
            <a:lstStyle/>
            <a:p>
              <a:endParaRPr/>
            </a:p>
          </p:txBody>
        </p:sp>
      </p:grpSp>
      <p:pic>
        <p:nvPicPr>
          <p:cNvPr id="139" name="object 139"/>
          <p:cNvPicPr/>
          <p:nvPr/>
        </p:nvPicPr>
        <p:blipFill>
          <a:blip r:embed="rId9" cstate="print"/>
          <a:stretch>
            <a:fillRect/>
          </a:stretch>
        </p:blipFill>
        <p:spPr>
          <a:xfrm>
            <a:off x="2308805" y="3747609"/>
            <a:ext cx="79247" cy="105155"/>
          </a:xfrm>
          <a:prstGeom prst="rect">
            <a:avLst/>
          </a:prstGeom>
        </p:spPr>
      </p:pic>
      <p:pic>
        <p:nvPicPr>
          <p:cNvPr id="140" name="object 140"/>
          <p:cNvPicPr/>
          <p:nvPr/>
        </p:nvPicPr>
        <p:blipFill>
          <a:blip r:embed="rId77" cstate="print"/>
          <a:stretch>
            <a:fillRect/>
          </a:stretch>
        </p:blipFill>
        <p:spPr>
          <a:xfrm>
            <a:off x="2433791" y="3727789"/>
            <a:ext cx="285001" cy="138682"/>
          </a:xfrm>
          <a:prstGeom prst="rect">
            <a:avLst/>
          </a:prstGeom>
        </p:spPr>
      </p:pic>
      <p:sp>
        <p:nvSpPr>
          <p:cNvPr id="141" name="object 141"/>
          <p:cNvSpPr/>
          <p:nvPr/>
        </p:nvSpPr>
        <p:spPr>
          <a:xfrm>
            <a:off x="2778187" y="3749133"/>
            <a:ext cx="44450" cy="102235"/>
          </a:xfrm>
          <a:custGeom>
            <a:avLst/>
            <a:gdLst/>
            <a:ahLst/>
            <a:cxnLst/>
            <a:rect l="l" t="t" r="r" b="b"/>
            <a:pathLst>
              <a:path w="44450" h="102235">
                <a:moveTo>
                  <a:pt x="44195" y="0"/>
                </a:moveTo>
                <a:lnTo>
                  <a:pt x="35051" y="0"/>
                </a:lnTo>
                <a:lnTo>
                  <a:pt x="29574" y="6000"/>
                </a:lnTo>
                <a:lnTo>
                  <a:pt x="22097" y="10286"/>
                </a:lnTo>
                <a:lnTo>
                  <a:pt x="12334" y="12858"/>
                </a:lnTo>
                <a:lnTo>
                  <a:pt x="0" y="13715"/>
                </a:lnTo>
                <a:lnTo>
                  <a:pt x="0" y="22859"/>
                </a:lnTo>
                <a:lnTo>
                  <a:pt x="30480" y="22859"/>
                </a:lnTo>
                <a:lnTo>
                  <a:pt x="30480" y="102106"/>
                </a:lnTo>
                <a:lnTo>
                  <a:pt x="44195" y="102106"/>
                </a:lnTo>
                <a:lnTo>
                  <a:pt x="44195" y="0"/>
                </a:lnTo>
                <a:close/>
              </a:path>
            </a:pathLst>
          </a:custGeom>
          <a:solidFill>
            <a:srgbClr val="000000"/>
          </a:solidFill>
        </p:spPr>
        <p:txBody>
          <a:bodyPr wrap="square" lIns="0" tIns="0" rIns="0" bIns="0" rtlCol="0"/>
          <a:lstStyle/>
          <a:p>
            <a:endParaRPr/>
          </a:p>
        </p:txBody>
      </p:sp>
      <p:grpSp>
        <p:nvGrpSpPr>
          <p:cNvPr id="142" name="object 142"/>
          <p:cNvGrpSpPr/>
          <p:nvPr/>
        </p:nvGrpSpPr>
        <p:grpSpPr>
          <a:xfrm>
            <a:off x="2890995" y="3723132"/>
            <a:ext cx="1877695" cy="146685"/>
            <a:chOff x="2890995" y="3723132"/>
            <a:chExt cx="1877695" cy="146685"/>
          </a:xfrm>
        </p:grpSpPr>
        <p:pic>
          <p:nvPicPr>
            <p:cNvPr id="143" name="object 143"/>
            <p:cNvPicPr/>
            <p:nvPr/>
          </p:nvPicPr>
          <p:blipFill>
            <a:blip r:embed="rId78" cstate="print"/>
            <a:stretch>
              <a:fillRect/>
            </a:stretch>
          </p:blipFill>
          <p:spPr>
            <a:xfrm>
              <a:off x="2890995" y="3723132"/>
              <a:ext cx="1812068" cy="146372"/>
            </a:xfrm>
            <a:prstGeom prst="rect">
              <a:avLst/>
            </a:prstGeom>
          </p:spPr>
        </p:pic>
        <p:sp>
          <p:nvSpPr>
            <p:cNvPr id="144" name="object 144"/>
            <p:cNvSpPr/>
            <p:nvPr/>
          </p:nvSpPr>
          <p:spPr>
            <a:xfrm>
              <a:off x="4722876" y="3761739"/>
              <a:ext cx="45720" cy="106680"/>
            </a:xfrm>
            <a:custGeom>
              <a:avLst/>
              <a:gdLst/>
              <a:ahLst/>
              <a:cxnLst/>
              <a:rect l="l" t="t" r="r" b="b"/>
              <a:pathLst>
                <a:path w="45720" h="106679">
                  <a:moveTo>
                    <a:pt x="45720" y="0"/>
                  </a:moveTo>
                  <a:lnTo>
                    <a:pt x="33528" y="0"/>
                  </a:lnTo>
                  <a:lnTo>
                    <a:pt x="33528" y="93980"/>
                  </a:lnTo>
                  <a:lnTo>
                    <a:pt x="0" y="93980"/>
                  </a:lnTo>
                  <a:lnTo>
                    <a:pt x="0" y="106680"/>
                  </a:lnTo>
                  <a:lnTo>
                    <a:pt x="45720" y="106680"/>
                  </a:lnTo>
                  <a:lnTo>
                    <a:pt x="45720" y="93980"/>
                  </a:lnTo>
                  <a:lnTo>
                    <a:pt x="45720" y="0"/>
                  </a:lnTo>
                  <a:close/>
                </a:path>
              </a:pathLst>
            </a:custGeom>
            <a:solidFill>
              <a:srgbClr val="000000"/>
            </a:solidFill>
          </p:spPr>
          <p:txBody>
            <a:bodyPr wrap="square" lIns="0" tIns="0" rIns="0" bIns="0" rtlCol="0"/>
            <a:lstStyle/>
            <a:p>
              <a:endParaRPr/>
            </a:p>
          </p:txBody>
        </p:sp>
      </p:grpSp>
      <p:pic>
        <p:nvPicPr>
          <p:cNvPr id="145" name="object 145"/>
          <p:cNvPicPr/>
          <p:nvPr/>
        </p:nvPicPr>
        <p:blipFill>
          <a:blip r:embed="rId79" cstate="print"/>
          <a:stretch>
            <a:fillRect/>
          </a:stretch>
        </p:blipFill>
        <p:spPr>
          <a:xfrm>
            <a:off x="4881330" y="3727703"/>
            <a:ext cx="1258799" cy="138766"/>
          </a:xfrm>
          <a:prstGeom prst="rect">
            <a:avLst/>
          </a:prstGeom>
        </p:spPr>
      </p:pic>
      <p:pic>
        <p:nvPicPr>
          <p:cNvPr id="146" name="object 146"/>
          <p:cNvPicPr/>
          <p:nvPr/>
        </p:nvPicPr>
        <p:blipFill>
          <a:blip r:embed="rId80" cstate="print"/>
          <a:stretch>
            <a:fillRect/>
          </a:stretch>
        </p:blipFill>
        <p:spPr>
          <a:xfrm>
            <a:off x="978398" y="8052816"/>
            <a:ext cx="187450" cy="102133"/>
          </a:xfrm>
          <a:prstGeom prst="rect">
            <a:avLst/>
          </a:prstGeom>
        </p:spPr>
      </p:pic>
      <p:grpSp>
        <p:nvGrpSpPr>
          <p:cNvPr id="147" name="object 147"/>
          <p:cNvGrpSpPr/>
          <p:nvPr/>
        </p:nvGrpSpPr>
        <p:grpSpPr>
          <a:xfrm>
            <a:off x="1235963" y="8052816"/>
            <a:ext cx="474345" cy="102235"/>
            <a:chOff x="1235963" y="8052816"/>
            <a:chExt cx="474345" cy="102235"/>
          </a:xfrm>
        </p:grpSpPr>
        <p:pic>
          <p:nvPicPr>
            <p:cNvPr id="148" name="object 148"/>
            <p:cNvPicPr/>
            <p:nvPr/>
          </p:nvPicPr>
          <p:blipFill>
            <a:blip r:embed="rId81" cstate="print"/>
            <a:stretch>
              <a:fillRect/>
            </a:stretch>
          </p:blipFill>
          <p:spPr>
            <a:xfrm>
              <a:off x="1235963" y="8052816"/>
              <a:ext cx="214884" cy="102107"/>
            </a:xfrm>
            <a:prstGeom prst="rect">
              <a:avLst/>
            </a:prstGeom>
          </p:spPr>
        </p:pic>
        <p:pic>
          <p:nvPicPr>
            <p:cNvPr id="149" name="object 149"/>
            <p:cNvPicPr/>
            <p:nvPr/>
          </p:nvPicPr>
          <p:blipFill>
            <a:blip r:embed="rId82" cstate="print"/>
            <a:stretch>
              <a:fillRect/>
            </a:stretch>
          </p:blipFill>
          <p:spPr>
            <a:xfrm>
              <a:off x="1472184" y="8054340"/>
              <a:ext cx="88391" cy="97536"/>
            </a:xfrm>
            <a:prstGeom prst="rect">
              <a:avLst/>
            </a:prstGeom>
          </p:spPr>
        </p:pic>
        <p:pic>
          <p:nvPicPr>
            <p:cNvPr id="150" name="object 150"/>
            <p:cNvPicPr/>
            <p:nvPr/>
          </p:nvPicPr>
          <p:blipFill>
            <a:blip r:embed="rId83" cstate="print"/>
            <a:stretch>
              <a:fillRect/>
            </a:stretch>
          </p:blipFill>
          <p:spPr>
            <a:xfrm>
              <a:off x="1584959" y="8065008"/>
              <a:ext cx="92964" cy="83819"/>
            </a:xfrm>
            <a:prstGeom prst="rect">
              <a:avLst/>
            </a:prstGeom>
          </p:spPr>
        </p:pic>
        <p:sp>
          <p:nvSpPr>
            <p:cNvPr id="151" name="object 151"/>
            <p:cNvSpPr/>
            <p:nvPr/>
          </p:nvSpPr>
          <p:spPr>
            <a:xfrm>
              <a:off x="1699242" y="8133613"/>
              <a:ext cx="10795" cy="21590"/>
            </a:xfrm>
            <a:custGeom>
              <a:avLst/>
              <a:gdLst/>
              <a:ahLst/>
              <a:cxnLst/>
              <a:rect l="l" t="t" r="r" b="b"/>
              <a:pathLst>
                <a:path w="10794" h="21590">
                  <a:moveTo>
                    <a:pt x="10667" y="0"/>
                  </a:moveTo>
                  <a:lnTo>
                    <a:pt x="0" y="0"/>
                  </a:lnTo>
                  <a:lnTo>
                    <a:pt x="0" y="10667"/>
                  </a:lnTo>
                  <a:lnTo>
                    <a:pt x="4571" y="10667"/>
                  </a:lnTo>
                  <a:lnTo>
                    <a:pt x="0" y="21335"/>
                  </a:lnTo>
                  <a:lnTo>
                    <a:pt x="4571" y="21335"/>
                  </a:lnTo>
                  <a:lnTo>
                    <a:pt x="10667" y="9144"/>
                  </a:lnTo>
                  <a:lnTo>
                    <a:pt x="10667" y="0"/>
                  </a:lnTo>
                  <a:close/>
                </a:path>
              </a:pathLst>
            </a:custGeom>
            <a:solidFill>
              <a:srgbClr val="000000"/>
            </a:solidFill>
          </p:spPr>
          <p:txBody>
            <a:bodyPr wrap="square" lIns="0" tIns="0" rIns="0" bIns="0" rtlCol="0"/>
            <a:lstStyle/>
            <a:p>
              <a:endParaRPr/>
            </a:p>
          </p:txBody>
        </p:sp>
      </p:grpSp>
      <p:grpSp>
        <p:nvGrpSpPr>
          <p:cNvPr id="152" name="object 152"/>
          <p:cNvGrpSpPr/>
          <p:nvPr/>
        </p:nvGrpSpPr>
        <p:grpSpPr>
          <a:xfrm>
            <a:off x="1795272" y="8049768"/>
            <a:ext cx="1729739" cy="106680"/>
            <a:chOff x="1795272" y="8049768"/>
            <a:chExt cx="1729739" cy="106680"/>
          </a:xfrm>
        </p:grpSpPr>
        <p:sp>
          <p:nvSpPr>
            <p:cNvPr id="153" name="object 153"/>
            <p:cNvSpPr/>
            <p:nvPr/>
          </p:nvSpPr>
          <p:spPr>
            <a:xfrm>
              <a:off x="1795272" y="8060436"/>
              <a:ext cx="102235" cy="90170"/>
            </a:xfrm>
            <a:custGeom>
              <a:avLst/>
              <a:gdLst/>
              <a:ahLst/>
              <a:cxnLst/>
              <a:rect l="l" t="t" r="r" b="b"/>
              <a:pathLst>
                <a:path w="102235" h="90170">
                  <a:moveTo>
                    <a:pt x="42671" y="30479"/>
                  </a:moveTo>
                  <a:lnTo>
                    <a:pt x="25907" y="76199"/>
                  </a:lnTo>
                  <a:lnTo>
                    <a:pt x="10667" y="77723"/>
                  </a:lnTo>
                  <a:lnTo>
                    <a:pt x="15239" y="88391"/>
                  </a:lnTo>
                  <a:lnTo>
                    <a:pt x="15239" y="89915"/>
                  </a:lnTo>
                  <a:lnTo>
                    <a:pt x="16763" y="89915"/>
                  </a:lnTo>
                  <a:lnTo>
                    <a:pt x="18287" y="86867"/>
                  </a:lnTo>
                  <a:lnTo>
                    <a:pt x="77723" y="80771"/>
                  </a:lnTo>
                  <a:lnTo>
                    <a:pt x="89807" y="80771"/>
                  </a:lnTo>
                  <a:lnTo>
                    <a:pt x="87359" y="76199"/>
                  </a:lnTo>
                  <a:lnTo>
                    <a:pt x="35051" y="76199"/>
                  </a:lnTo>
                  <a:lnTo>
                    <a:pt x="39385" y="66794"/>
                  </a:lnTo>
                  <a:lnTo>
                    <a:pt x="43433" y="56959"/>
                  </a:lnTo>
                  <a:lnTo>
                    <a:pt x="47482" y="46839"/>
                  </a:lnTo>
                  <a:lnTo>
                    <a:pt x="51815" y="36575"/>
                  </a:lnTo>
                  <a:lnTo>
                    <a:pt x="54863" y="36575"/>
                  </a:lnTo>
                  <a:lnTo>
                    <a:pt x="54863" y="35051"/>
                  </a:lnTo>
                  <a:lnTo>
                    <a:pt x="53339" y="35051"/>
                  </a:lnTo>
                  <a:lnTo>
                    <a:pt x="42671" y="30479"/>
                  </a:lnTo>
                  <a:close/>
                </a:path>
                <a:path w="102235" h="90170">
                  <a:moveTo>
                    <a:pt x="89807" y="80771"/>
                  </a:moveTo>
                  <a:lnTo>
                    <a:pt x="77723" y="80771"/>
                  </a:lnTo>
                  <a:lnTo>
                    <a:pt x="79247" y="85343"/>
                  </a:lnTo>
                  <a:lnTo>
                    <a:pt x="80771" y="86867"/>
                  </a:lnTo>
                  <a:lnTo>
                    <a:pt x="82295" y="89915"/>
                  </a:lnTo>
                  <a:lnTo>
                    <a:pt x="91439" y="83819"/>
                  </a:lnTo>
                  <a:lnTo>
                    <a:pt x="89807" y="80771"/>
                  </a:lnTo>
                  <a:close/>
                </a:path>
                <a:path w="102235" h="90170">
                  <a:moveTo>
                    <a:pt x="68579" y="51815"/>
                  </a:moveTo>
                  <a:lnTo>
                    <a:pt x="59435" y="54863"/>
                  </a:lnTo>
                  <a:lnTo>
                    <a:pt x="65531" y="62483"/>
                  </a:lnTo>
                  <a:lnTo>
                    <a:pt x="70103" y="68579"/>
                  </a:lnTo>
                  <a:lnTo>
                    <a:pt x="73151" y="73151"/>
                  </a:lnTo>
                  <a:lnTo>
                    <a:pt x="35051" y="76199"/>
                  </a:lnTo>
                  <a:lnTo>
                    <a:pt x="87359" y="76199"/>
                  </a:lnTo>
                  <a:lnTo>
                    <a:pt x="86582" y="74747"/>
                  </a:lnTo>
                  <a:lnTo>
                    <a:pt x="81152" y="66103"/>
                  </a:lnTo>
                  <a:lnTo>
                    <a:pt x="75152" y="58316"/>
                  </a:lnTo>
                  <a:lnTo>
                    <a:pt x="68579" y="51815"/>
                  </a:lnTo>
                  <a:close/>
                </a:path>
                <a:path w="102235" h="90170">
                  <a:moveTo>
                    <a:pt x="32003" y="0"/>
                  </a:moveTo>
                  <a:lnTo>
                    <a:pt x="25717" y="12906"/>
                  </a:lnTo>
                  <a:lnTo>
                    <a:pt x="18287" y="24383"/>
                  </a:lnTo>
                  <a:lnTo>
                    <a:pt x="9715" y="34718"/>
                  </a:lnTo>
                  <a:lnTo>
                    <a:pt x="0" y="44195"/>
                  </a:lnTo>
                  <a:lnTo>
                    <a:pt x="7619" y="51815"/>
                  </a:lnTo>
                  <a:lnTo>
                    <a:pt x="17335" y="42362"/>
                  </a:lnTo>
                  <a:lnTo>
                    <a:pt x="25907" y="32194"/>
                  </a:lnTo>
                  <a:lnTo>
                    <a:pt x="33337" y="21169"/>
                  </a:lnTo>
                  <a:lnTo>
                    <a:pt x="39623" y="9143"/>
                  </a:lnTo>
                  <a:lnTo>
                    <a:pt x="42671" y="9143"/>
                  </a:lnTo>
                  <a:lnTo>
                    <a:pt x="42671" y="7619"/>
                  </a:lnTo>
                  <a:lnTo>
                    <a:pt x="41147" y="6095"/>
                  </a:lnTo>
                  <a:lnTo>
                    <a:pt x="32003" y="0"/>
                  </a:lnTo>
                  <a:close/>
                </a:path>
                <a:path w="102235" h="90170">
                  <a:moveTo>
                    <a:pt x="67055" y="0"/>
                  </a:moveTo>
                  <a:lnTo>
                    <a:pt x="57911" y="3047"/>
                  </a:lnTo>
                  <a:lnTo>
                    <a:pt x="62769" y="17287"/>
                  </a:lnTo>
                  <a:lnTo>
                    <a:pt x="70484" y="30098"/>
                  </a:lnTo>
                  <a:lnTo>
                    <a:pt x="81057" y="41195"/>
                  </a:lnTo>
                  <a:lnTo>
                    <a:pt x="94487" y="50291"/>
                  </a:lnTo>
                  <a:lnTo>
                    <a:pt x="102107" y="41147"/>
                  </a:lnTo>
                  <a:lnTo>
                    <a:pt x="90416" y="34289"/>
                  </a:lnTo>
                  <a:lnTo>
                    <a:pt x="80581" y="25145"/>
                  </a:lnTo>
                  <a:lnTo>
                    <a:pt x="72747" y="13715"/>
                  </a:lnTo>
                  <a:lnTo>
                    <a:pt x="67055" y="0"/>
                  </a:lnTo>
                  <a:close/>
                </a:path>
              </a:pathLst>
            </a:custGeom>
            <a:solidFill>
              <a:srgbClr val="000000"/>
            </a:solidFill>
          </p:spPr>
          <p:txBody>
            <a:bodyPr wrap="square" lIns="0" tIns="0" rIns="0" bIns="0" rtlCol="0"/>
            <a:lstStyle/>
            <a:p>
              <a:endParaRPr/>
            </a:p>
          </p:txBody>
        </p:sp>
        <p:pic>
          <p:nvPicPr>
            <p:cNvPr id="154" name="object 154"/>
            <p:cNvPicPr/>
            <p:nvPr/>
          </p:nvPicPr>
          <p:blipFill>
            <a:blip r:embed="rId84" cstate="print"/>
            <a:stretch>
              <a:fillRect/>
            </a:stretch>
          </p:blipFill>
          <p:spPr>
            <a:xfrm>
              <a:off x="1911096" y="8049768"/>
              <a:ext cx="1613898" cy="106680"/>
            </a:xfrm>
            <a:prstGeom prst="rect">
              <a:avLst/>
            </a:prstGeom>
          </p:spPr>
        </p:pic>
      </p:grpSp>
      <p:pic>
        <p:nvPicPr>
          <p:cNvPr id="155" name="object 155"/>
          <p:cNvPicPr/>
          <p:nvPr/>
        </p:nvPicPr>
        <p:blipFill>
          <a:blip r:embed="rId85" cstate="print"/>
          <a:stretch>
            <a:fillRect/>
          </a:stretch>
        </p:blipFill>
        <p:spPr>
          <a:xfrm>
            <a:off x="3613372" y="8052816"/>
            <a:ext cx="698006" cy="103631"/>
          </a:xfrm>
          <a:prstGeom prst="rect">
            <a:avLst/>
          </a:prstGeom>
        </p:spPr>
      </p:pic>
      <p:pic>
        <p:nvPicPr>
          <p:cNvPr id="156" name="object 156"/>
          <p:cNvPicPr/>
          <p:nvPr/>
        </p:nvPicPr>
        <p:blipFill>
          <a:blip r:embed="rId86" cstate="print"/>
          <a:stretch>
            <a:fillRect/>
          </a:stretch>
        </p:blipFill>
        <p:spPr>
          <a:xfrm>
            <a:off x="4395215" y="8051292"/>
            <a:ext cx="1616946" cy="105156"/>
          </a:xfrm>
          <a:prstGeom prst="rect">
            <a:avLst/>
          </a:prstGeom>
        </p:spPr>
      </p:pic>
      <p:grpSp>
        <p:nvGrpSpPr>
          <p:cNvPr id="157" name="object 157"/>
          <p:cNvGrpSpPr/>
          <p:nvPr/>
        </p:nvGrpSpPr>
        <p:grpSpPr>
          <a:xfrm>
            <a:off x="6103643" y="8048243"/>
            <a:ext cx="536575" cy="108585"/>
            <a:chOff x="6103643" y="8048243"/>
            <a:chExt cx="536575" cy="108585"/>
          </a:xfrm>
        </p:grpSpPr>
        <p:pic>
          <p:nvPicPr>
            <p:cNvPr id="158" name="object 158"/>
            <p:cNvPicPr/>
            <p:nvPr/>
          </p:nvPicPr>
          <p:blipFill>
            <a:blip r:embed="rId87" cstate="print"/>
            <a:stretch>
              <a:fillRect/>
            </a:stretch>
          </p:blipFill>
          <p:spPr>
            <a:xfrm>
              <a:off x="6103643" y="8058911"/>
              <a:ext cx="94464" cy="91439"/>
            </a:xfrm>
            <a:prstGeom prst="rect">
              <a:avLst/>
            </a:prstGeom>
          </p:spPr>
        </p:pic>
        <p:pic>
          <p:nvPicPr>
            <p:cNvPr id="159" name="object 159"/>
            <p:cNvPicPr/>
            <p:nvPr/>
          </p:nvPicPr>
          <p:blipFill>
            <a:blip r:embed="rId88" cstate="print"/>
            <a:stretch>
              <a:fillRect/>
            </a:stretch>
          </p:blipFill>
          <p:spPr>
            <a:xfrm>
              <a:off x="6217943" y="8048243"/>
              <a:ext cx="208764" cy="108204"/>
            </a:xfrm>
            <a:prstGeom prst="rect">
              <a:avLst/>
            </a:prstGeom>
          </p:spPr>
        </p:pic>
        <p:pic>
          <p:nvPicPr>
            <p:cNvPr id="160" name="object 160"/>
            <p:cNvPicPr/>
            <p:nvPr/>
          </p:nvPicPr>
          <p:blipFill>
            <a:blip r:embed="rId89" cstate="print"/>
            <a:stretch>
              <a:fillRect/>
            </a:stretch>
          </p:blipFill>
          <p:spPr>
            <a:xfrm>
              <a:off x="6447979" y="8055890"/>
              <a:ext cx="83818" cy="96011"/>
            </a:xfrm>
            <a:prstGeom prst="rect">
              <a:avLst/>
            </a:prstGeom>
          </p:spPr>
        </p:pic>
        <p:pic>
          <p:nvPicPr>
            <p:cNvPr id="161" name="object 161"/>
            <p:cNvPicPr/>
            <p:nvPr/>
          </p:nvPicPr>
          <p:blipFill>
            <a:blip r:embed="rId90" cstate="print"/>
            <a:stretch>
              <a:fillRect/>
            </a:stretch>
          </p:blipFill>
          <p:spPr>
            <a:xfrm>
              <a:off x="6568374" y="8055889"/>
              <a:ext cx="71627" cy="92963"/>
            </a:xfrm>
            <a:prstGeom prst="rect">
              <a:avLst/>
            </a:prstGeom>
          </p:spPr>
        </p:pic>
      </p:grpSp>
      <p:pic>
        <p:nvPicPr>
          <p:cNvPr id="162" name="object 162"/>
          <p:cNvPicPr/>
          <p:nvPr/>
        </p:nvPicPr>
        <p:blipFill>
          <a:blip r:embed="rId91" cstate="print"/>
          <a:stretch>
            <a:fillRect/>
          </a:stretch>
        </p:blipFill>
        <p:spPr>
          <a:xfrm>
            <a:off x="1139952" y="8284488"/>
            <a:ext cx="1010390" cy="103630"/>
          </a:xfrm>
          <a:prstGeom prst="rect">
            <a:avLst/>
          </a:prstGeom>
        </p:spPr>
      </p:pic>
      <p:pic>
        <p:nvPicPr>
          <p:cNvPr id="163" name="object 163"/>
          <p:cNvPicPr/>
          <p:nvPr/>
        </p:nvPicPr>
        <p:blipFill>
          <a:blip r:embed="rId92" cstate="print"/>
          <a:stretch>
            <a:fillRect/>
          </a:stretch>
        </p:blipFill>
        <p:spPr>
          <a:xfrm>
            <a:off x="2234174" y="8284464"/>
            <a:ext cx="643108" cy="103631"/>
          </a:xfrm>
          <a:prstGeom prst="rect">
            <a:avLst/>
          </a:prstGeom>
        </p:spPr>
      </p:pic>
      <p:pic>
        <p:nvPicPr>
          <p:cNvPr id="164" name="object 164"/>
          <p:cNvPicPr/>
          <p:nvPr/>
        </p:nvPicPr>
        <p:blipFill>
          <a:blip r:embed="rId93" cstate="print"/>
          <a:stretch>
            <a:fillRect/>
          </a:stretch>
        </p:blipFill>
        <p:spPr>
          <a:xfrm>
            <a:off x="2944367" y="8284464"/>
            <a:ext cx="1127748" cy="103631"/>
          </a:xfrm>
          <a:prstGeom prst="rect">
            <a:avLst/>
          </a:prstGeom>
        </p:spPr>
      </p:pic>
      <p:pic>
        <p:nvPicPr>
          <p:cNvPr id="165" name="object 165"/>
          <p:cNvPicPr/>
          <p:nvPr/>
        </p:nvPicPr>
        <p:blipFill>
          <a:blip r:embed="rId94" cstate="print"/>
          <a:stretch>
            <a:fillRect/>
          </a:stretch>
        </p:blipFill>
        <p:spPr>
          <a:xfrm>
            <a:off x="4161994" y="8282940"/>
            <a:ext cx="2482628" cy="106680"/>
          </a:xfrm>
          <a:prstGeom prst="rect">
            <a:avLst/>
          </a:prstGeom>
        </p:spPr>
      </p:pic>
      <p:pic>
        <p:nvPicPr>
          <p:cNvPr id="166" name="object 166"/>
          <p:cNvPicPr/>
          <p:nvPr/>
        </p:nvPicPr>
        <p:blipFill>
          <a:blip r:embed="rId95" cstate="print"/>
          <a:stretch>
            <a:fillRect/>
          </a:stretch>
        </p:blipFill>
        <p:spPr>
          <a:xfrm>
            <a:off x="1147560" y="8513085"/>
            <a:ext cx="1836414" cy="106657"/>
          </a:xfrm>
          <a:prstGeom prst="rect">
            <a:avLst/>
          </a:prstGeom>
        </p:spPr>
      </p:pic>
      <p:pic>
        <p:nvPicPr>
          <p:cNvPr id="167" name="object 167"/>
          <p:cNvPicPr/>
          <p:nvPr/>
        </p:nvPicPr>
        <p:blipFill>
          <a:blip r:embed="rId96" cstate="print"/>
          <a:stretch>
            <a:fillRect/>
          </a:stretch>
        </p:blipFill>
        <p:spPr>
          <a:xfrm>
            <a:off x="3093689" y="8514588"/>
            <a:ext cx="800113" cy="103657"/>
          </a:xfrm>
          <a:prstGeom prst="rect">
            <a:avLst/>
          </a:prstGeom>
        </p:spPr>
      </p:pic>
      <p:pic>
        <p:nvPicPr>
          <p:cNvPr id="168" name="object 168"/>
          <p:cNvPicPr/>
          <p:nvPr/>
        </p:nvPicPr>
        <p:blipFill>
          <a:blip r:embed="rId97" cstate="print"/>
          <a:stretch>
            <a:fillRect/>
          </a:stretch>
        </p:blipFill>
        <p:spPr>
          <a:xfrm>
            <a:off x="3988308" y="8514588"/>
            <a:ext cx="242298" cy="103657"/>
          </a:xfrm>
          <a:prstGeom prst="rect">
            <a:avLst/>
          </a:prstGeom>
        </p:spPr>
      </p:pic>
      <p:pic>
        <p:nvPicPr>
          <p:cNvPr id="169" name="object 169"/>
          <p:cNvPicPr/>
          <p:nvPr/>
        </p:nvPicPr>
        <p:blipFill>
          <a:blip r:embed="rId98" cstate="print"/>
          <a:stretch>
            <a:fillRect/>
          </a:stretch>
        </p:blipFill>
        <p:spPr>
          <a:xfrm>
            <a:off x="4332720" y="8514588"/>
            <a:ext cx="2307281" cy="105179"/>
          </a:xfrm>
          <a:prstGeom prst="rect">
            <a:avLst/>
          </a:prstGeom>
        </p:spPr>
      </p:pic>
      <p:pic>
        <p:nvPicPr>
          <p:cNvPr id="170" name="object 170"/>
          <p:cNvPicPr/>
          <p:nvPr/>
        </p:nvPicPr>
        <p:blipFill>
          <a:blip r:embed="rId99" cstate="print"/>
          <a:stretch>
            <a:fillRect/>
          </a:stretch>
        </p:blipFill>
        <p:spPr>
          <a:xfrm>
            <a:off x="1139887" y="8747759"/>
            <a:ext cx="1158287" cy="102133"/>
          </a:xfrm>
          <a:prstGeom prst="rect">
            <a:avLst/>
          </a:prstGeom>
        </p:spPr>
      </p:pic>
      <p:pic>
        <p:nvPicPr>
          <p:cNvPr id="171" name="object 171"/>
          <p:cNvPicPr/>
          <p:nvPr/>
        </p:nvPicPr>
        <p:blipFill>
          <a:blip r:embed="rId100" cstate="print"/>
          <a:stretch>
            <a:fillRect/>
          </a:stretch>
        </p:blipFill>
        <p:spPr>
          <a:xfrm>
            <a:off x="2397251" y="8747759"/>
            <a:ext cx="1635252" cy="103631"/>
          </a:xfrm>
          <a:prstGeom prst="rect">
            <a:avLst/>
          </a:prstGeom>
        </p:spPr>
      </p:pic>
      <p:grpSp>
        <p:nvGrpSpPr>
          <p:cNvPr id="172" name="object 172"/>
          <p:cNvGrpSpPr/>
          <p:nvPr/>
        </p:nvGrpSpPr>
        <p:grpSpPr>
          <a:xfrm>
            <a:off x="1130808" y="9121140"/>
            <a:ext cx="889000" cy="135890"/>
            <a:chOff x="1130808" y="9121140"/>
            <a:chExt cx="889000" cy="135890"/>
          </a:xfrm>
        </p:grpSpPr>
        <p:pic>
          <p:nvPicPr>
            <p:cNvPr id="173" name="object 173"/>
            <p:cNvPicPr/>
            <p:nvPr/>
          </p:nvPicPr>
          <p:blipFill>
            <a:blip r:embed="rId101" cstate="print"/>
            <a:stretch>
              <a:fillRect/>
            </a:stretch>
          </p:blipFill>
          <p:spPr>
            <a:xfrm>
              <a:off x="1130808" y="9124188"/>
              <a:ext cx="123443" cy="132587"/>
            </a:xfrm>
            <a:prstGeom prst="rect">
              <a:avLst/>
            </a:prstGeom>
          </p:spPr>
        </p:pic>
        <p:sp>
          <p:nvSpPr>
            <p:cNvPr id="174" name="object 174"/>
            <p:cNvSpPr/>
            <p:nvPr/>
          </p:nvSpPr>
          <p:spPr>
            <a:xfrm>
              <a:off x="1289253" y="9121140"/>
              <a:ext cx="577850" cy="135890"/>
            </a:xfrm>
            <a:custGeom>
              <a:avLst/>
              <a:gdLst/>
              <a:ahLst/>
              <a:cxnLst/>
              <a:rect l="l" t="t" r="r" b="b"/>
              <a:pathLst>
                <a:path w="577850" h="135890">
                  <a:moveTo>
                    <a:pt x="54864" y="93065"/>
                  </a:moveTo>
                  <a:lnTo>
                    <a:pt x="42672" y="83921"/>
                  </a:lnTo>
                  <a:lnTo>
                    <a:pt x="41148" y="90017"/>
                  </a:lnTo>
                  <a:lnTo>
                    <a:pt x="38100" y="94589"/>
                  </a:lnTo>
                  <a:lnTo>
                    <a:pt x="36576" y="99161"/>
                  </a:lnTo>
                  <a:lnTo>
                    <a:pt x="33528" y="105257"/>
                  </a:lnTo>
                  <a:lnTo>
                    <a:pt x="28956" y="108305"/>
                  </a:lnTo>
                  <a:lnTo>
                    <a:pt x="21336" y="108305"/>
                  </a:lnTo>
                  <a:lnTo>
                    <a:pt x="18288" y="105257"/>
                  </a:lnTo>
                  <a:lnTo>
                    <a:pt x="16764" y="97637"/>
                  </a:lnTo>
                  <a:lnTo>
                    <a:pt x="14998" y="92189"/>
                  </a:lnTo>
                  <a:lnTo>
                    <a:pt x="14097" y="84874"/>
                  </a:lnTo>
                  <a:lnTo>
                    <a:pt x="13766" y="75565"/>
                  </a:lnTo>
                  <a:lnTo>
                    <a:pt x="13804" y="51130"/>
                  </a:lnTo>
                  <a:lnTo>
                    <a:pt x="13906" y="44869"/>
                  </a:lnTo>
                  <a:lnTo>
                    <a:pt x="14363" y="34747"/>
                  </a:lnTo>
                  <a:lnTo>
                    <a:pt x="15240" y="24485"/>
                  </a:lnTo>
                  <a:lnTo>
                    <a:pt x="19812" y="21437"/>
                  </a:lnTo>
                  <a:lnTo>
                    <a:pt x="19812" y="19913"/>
                  </a:lnTo>
                  <a:lnTo>
                    <a:pt x="15240" y="18389"/>
                  </a:lnTo>
                  <a:lnTo>
                    <a:pt x="3048" y="15341"/>
                  </a:lnTo>
                  <a:lnTo>
                    <a:pt x="1930" y="27660"/>
                  </a:lnTo>
                  <a:lnTo>
                    <a:pt x="952" y="39535"/>
                  </a:lnTo>
                  <a:lnTo>
                    <a:pt x="266" y="51130"/>
                  </a:lnTo>
                  <a:lnTo>
                    <a:pt x="0" y="62585"/>
                  </a:lnTo>
                  <a:lnTo>
                    <a:pt x="279" y="78282"/>
                  </a:lnTo>
                  <a:lnTo>
                    <a:pt x="13525" y="119735"/>
                  </a:lnTo>
                  <a:lnTo>
                    <a:pt x="25908" y="123545"/>
                  </a:lnTo>
                  <a:lnTo>
                    <a:pt x="32004" y="123545"/>
                  </a:lnTo>
                  <a:lnTo>
                    <a:pt x="38100" y="120497"/>
                  </a:lnTo>
                  <a:lnTo>
                    <a:pt x="42672" y="114401"/>
                  </a:lnTo>
                  <a:lnTo>
                    <a:pt x="47244" y="109829"/>
                  </a:lnTo>
                  <a:lnTo>
                    <a:pt x="47853" y="108305"/>
                  </a:lnTo>
                  <a:lnTo>
                    <a:pt x="50292" y="102209"/>
                  </a:lnTo>
                  <a:lnTo>
                    <a:pt x="54864" y="93065"/>
                  </a:lnTo>
                  <a:close/>
                </a:path>
                <a:path w="577850" h="135890">
                  <a:moveTo>
                    <a:pt x="121920" y="91541"/>
                  </a:moveTo>
                  <a:lnTo>
                    <a:pt x="117983" y="72034"/>
                  </a:lnTo>
                  <a:lnTo>
                    <a:pt x="111061" y="54394"/>
                  </a:lnTo>
                  <a:lnTo>
                    <a:pt x="101561" y="38176"/>
                  </a:lnTo>
                  <a:lnTo>
                    <a:pt x="89916" y="22961"/>
                  </a:lnTo>
                  <a:lnTo>
                    <a:pt x="77724" y="30581"/>
                  </a:lnTo>
                  <a:lnTo>
                    <a:pt x="87388" y="43180"/>
                  </a:lnTo>
                  <a:lnTo>
                    <a:pt x="95631" y="58204"/>
                  </a:lnTo>
                  <a:lnTo>
                    <a:pt x="102158" y="75806"/>
                  </a:lnTo>
                  <a:lnTo>
                    <a:pt x="106680" y="96113"/>
                  </a:lnTo>
                  <a:lnTo>
                    <a:pt x="121920" y="91541"/>
                  </a:lnTo>
                  <a:close/>
                </a:path>
                <a:path w="577850" h="135890">
                  <a:moveTo>
                    <a:pt x="251485" y="76225"/>
                  </a:moveTo>
                  <a:lnTo>
                    <a:pt x="239293" y="76225"/>
                  </a:lnTo>
                  <a:lnTo>
                    <a:pt x="239293" y="88417"/>
                  </a:lnTo>
                  <a:lnTo>
                    <a:pt x="239293" y="114325"/>
                  </a:lnTo>
                  <a:lnTo>
                    <a:pt x="175285" y="114325"/>
                  </a:lnTo>
                  <a:lnTo>
                    <a:pt x="175285" y="88417"/>
                  </a:lnTo>
                  <a:lnTo>
                    <a:pt x="239293" y="88417"/>
                  </a:lnTo>
                  <a:lnTo>
                    <a:pt x="239293" y="76225"/>
                  </a:lnTo>
                  <a:lnTo>
                    <a:pt x="163093" y="76225"/>
                  </a:lnTo>
                  <a:lnTo>
                    <a:pt x="163093" y="134137"/>
                  </a:lnTo>
                  <a:lnTo>
                    <a:pt x="175285" y="134137"/>
                  </a:lnTo>
                  <a:lnTo>
                    <a:pt x="175285" y="126517"/>
                  </a:lnTo>
                  <a:lnTo>
                    <a:pt x="239293" y="126517"/>
                  </a:lnTo>
                  <a:lnTo>
                    <a:pt x="239293" y="132613"/>
                  </a:lnTo>
                  <a:lnTo>
                    <a:pt x="251485" y="132613"/>
                  </a:lnTo>
                  <a:lnTo>
                    <a:pt x="251485" y="126517"/>
                  </a:lnTo>
                  <a:lnTo>
                    <a:pt x="251485" y="114325"/>
                  </a:lnTo>
                  <a:lnTo>
                    <a:pt x="251485" y="88417"/>
                  </a:lnTo>
                  <a:lnTo>
                    <a:pt x="251485" y="76225"/>
                  </a:lnTo>
                  <a:close/>
                </a:path>
                <a:path w="577850" h="135890">
                  <a:moveTo>
                    <a:pt x="274345" y="48793"/>
                  </a:moveTo>
                  <a:lnTo>
                    <a:pt x="256032" y="41935"/>
                  </a:lnTo>
                  <a:lnTo>
                    <a:pt x="239864" y="32791"/>
                  </a:lnTo>
                  <a:lnTo>
                    <a:pt x="225704" y="21361"/>
                  </a:lnTo>
                  <a:lnTo>
                    <a:pt x="220230" y="15265"/>
                  </a:lnTo>
                  <a:lnTo>
                    <a:pt x="213385" y="7645"/>
                  </a:lnTo>
                  <a:lnTo>
                    <a:pt x="216433" y="4597"/>
                  </a:lnTo>
                  <a:lnTo>
                    <a:pt x="213385" y="3073"/>
                  </a:lnTo>
                  <a:lnTo>
                    <a:pt x="198145" y="25"/>
                  </a:lnTo>
                  <a:lnTo>
                    <a:pt x="189318" y="16306"/>
                  </a:lnTo>
                  <a:lnTo>
                    <a:pt x="176618" y="30886"/>
                  </a:lnTo>
                  <a:lnTo>
                    <a:pt x="160210" y="43738"/>
                  </a:lnTo>
                  <a:lnTo>
                    <a:pt x="140233" y="54889"/>
                  </a:lnTo>
                  <a:lnTo>
                    <a:pt x="149377" y="65557"/>
                  </a:lnTo>
                  <a:lnTo>
                    <a:pt x="156197" y="62738"/>
                  </a:lnTo>
                  <a:lnTo>
                    <a:pt x="162712" y="59080"/>
                  </a:lnTo>
                  <a:lnTo>
                    <a:pt x="168668" y="54838"/>
                  </a:lnTo>
                  <a:lnTo>
                    <a:pt x="173761" y="50317"/>
                  </a:lnTo>
                  <a:lnTo>
                    <a:pt x="173761" y="62509"/>
                  </a:lnTo>
                  <a:lnTo>
                    <a:pt x="240817" y="62509"/>
                  </a:lnTo>
                  <a:lnTo>
                    <a:pt x="240817" y="50317"/>
                  </a:lnTo>
                  <a:lnTo>
                    <a:pt x="175285" y="50317"/>
                  </a:lnTo>
                  <a:lnTo>
                    <a:pt x="183908" y="42887"/>
                  </a:lnTo>
                  <a:lnTo>
                    <a:pt x="191477" y="34505"/>
                  </a:lnTo>
                  <a:lnTo>
                    <a:pt x="198221" y="25234"/>
                  </a:lnTo>
                  <a:lnTo>
                    <a:pt x="204241" y="15265"/>
                  </a:lnTo>
                  <a:lnTo>
                    <a:pt x="216814" y="30149"/>
                  </a:lnTo>
                  <a:lnTo>
                    <a:pt x="231711" y="42913"/>
                  </a:lnTo>
                  <a:lnTo>
                    <a:pt x="248818" y="53619"/>
                  </a:lnTo>
                  <a:lnTo>
                    <a:pt x="268249" y="62509"/>
                  </a:lnTo>
                  <a:lnTo>
                    <a:pt x="274345" y="48793"/>
                  </a:lnTo>
                  <a:close/>
                </a:path>
                <a:path w="577850" h="135890">
                  <a:moveTo>
                    <a:pt x="426770" y="76200"/>
                  </a:moveTo>
                  <a:lnTo>
                    <a:pt x="403148" y="40398"/>
                  </a:lnTo>
                  <a:lnTo>
                    <a:pt x="387146" y="38100"/>
                  </a:lnTo>
                  <a:lnTo>
                    <a:pt x="375450" y="39268"/>
                  </a:lnTo>
                  <a:lnTo>
                    <a:pt x="363334" y="42862"/>
                  </a:lnTo>
                  <a:lnTo>
                    <a:pt x="350926" y="49034"/>
                  </a:lnTo>
                  <a:lnTo>
                    <a:pt x="338378" y="57912"/>
                  </a:lnTo>
                  <a:lnTo>
                    <a:pt x="338378" y="51816"/>
                  </a:lnTo>
                  <a:lnTo>
                    <a:pt x="344462" y="41148"/>
                  </a:lnTo>
                  <a:lnTo>
                    <a:pt x="350570" y="38100"/>
                  </a:lnTo>
                  <a:lnTo>
                    <a:pt x="350570" y="36576"/>
                  </a:lnTo>
                  <a:lnTo>
                    <a:pt x="345986" y="35052"/>
                  </a:lnTo>
                  <a:lnTo>
                    <a:pt x="338378" y="28956"/>
                  </a:lnTo>
                  <a:lnTo>
                    <a:pt x="338378" y="4572"/>
                  </a:lnTo>
                  <a:lnTo>
                    <a:pt x="341426" y="3048"/>
                  </a:lnTo>
                  <a:lnTo>
                    <a:pt x="341426" y="1524"/>
                  </a:lnTo>
                  <a:lnTo>
                    <a:pt x="336842" y="0"/>
                  </a:lnTo>
                  <a:lnTo>
                    <a:pt x="326186" y="0"/>
                  </a:lnTo>
                  <a:lnTo>
                    <a:pt x="326186" y="35052"/>
                  </a:lnTo>
                  <a:lnTo>
                    <a:pt x="294182" y="41148"/>
                  </a:lnTo>
                  <a:lnTo>
                    <a:pt x="297230" y="53340"/>
                  </a:lnTo>
                  <a:lnTo>
                    <a:pt x="326186" y="45720"/>
                  </a:lnTo>
                  <a:lnTo>
                    <a:pt x="326186" y="60960"/>
                  </a:lnTo>
                  <a:lnTo>
                    <a:pt x="322465" y="66700"/>
                  </a:lnTo>
                  <a:lnTo>
                    <a:pt x="318185" y="72580"/>
                  </a:lnTo>
                  <a:lnTo>
                    <a:pt x="313321" y="78752"/>
                  </a:lnTo>
                  <a:lnTo>
                    <a:pt x="292658" y="103632"/>
                  </a:lnTo>
                  <a:lnTo>
                    <a:pt x="301802" y="112776"/>
                  </a:lnTo>
                  <a:lnTo>
                    <a:pt x="326186" y="83820"/>
                  </a:lnTo>
                  <a:lnTo>
                    <a:pt x="326186" y="135636"/>
                  </a:lnTo>
                  <a:lnTo>
                    <a:pt x="338378" y="135636"/>
                  </a:lnTo>
                  <a:lnTo>
                    <a:pt x="338378" y="73152"/>
                  </a:lnTo>
                  <a:lnTo>
                    <a:pt x="351561" y="62915"/>
                  </a:lnTo>
                  <a:lnTo>
                    <a:pt x="363893" y="55245"/>
                  </a:lnTo>
                  <a:lnTo>
                    <a:pt x="375666" y="50444"/>
                  </a:lnTo>
                  <a:lnTo>
                    <a:pt x="387146" y="48768"/>
                  </a:lnTo>
                  <a:lnTo>
                    <a:pt x="394766" y="48768"/>
                  </a:lnTo>
                  <a:lnTo>
                    <a:pt x="403910" y="54864"/>
                  </a:lnTo>
                  <a:lnTo>
                    <a:pt x="410006" y="60960"/>
                  </a:lnTo>
                  <a:lnTo>
                    <a:pt x="413054" y="68580"/>
                  </a:lnTo>
                  <a:lnTo>
                    <a:pt x="413054" y="85344"/>
                  </a:lnTo>
                  <a:lnTo>
                    <a:pt x="382473" y="111252"/>
                  </a:lnTo>
                  <a:lnTo>
                    <a:pt x="371906" y="115824"/>
                  </a:lnTo>
                  <a:lnTo>
                    <a:pt x="378002" y="128016"/>
                  </a:lnTo>
                  <a:lnTo>
                    <a:pt x="416102" y="105156"/>
                  </a:lnTo>
                  <a:lnTo>
                    <a:pt x="426173" y="84797"/>
                  </a:lnTo>
                  <a:lnTo>
                    <a:pt x="426770" y="76200"/>
                  </a:lnTo>
                  <a:close/>
                </a:path>
                <a:path w="577850" h="135890">
                  <a:moveTo>
                    <a:pt x="577646" y="44196"/>
                  </a:moveTo>
                  <a:lnTo>
                    <a:pt x="545642" y="45720"/>
                  </a:lnTo>
                  <a:lnTo>
                    <a:pt x="545642" y="15240"/>
                  </a:lnTo>
                  <a:lnTo>
                    <a:pt x="548690" y="13716"/>
                  </a:lnTo>
                  <a:lnTo>
                    <a:pt x="547166" y="12192"/>
                  </a:lnTo>
                  <a:lnTo>
                    <a:pt x="544118" y="10668"/>
                  </a:lnTo>
                  <a:lnTo>
                    <a:pt x="533450" y="10668"/>
                  </a:lnTo>
                  <a:lnTo>
                    <a:pt x="533450" y="45720"/>
                  </a:lnTo>
                  <a:lnTo>
                    <a:pt x="487730" y="48768"/>
                  </a:lnTo>
                  <a:lnTo>
                    <a:pt x="487730" y="24384"/>
                  </a:lnTo>
                  <a:lnTo>
                    <a:pt x="492302" y="21336"/>
                  </a:lnTo>
                  <a:lnTo>
                    <a:pt x="490778" y="19812"/>
                  </a:lnTo>
                  <a:lnTo>
                    <a:pt x="475538" y="19812"/>
                  </a:lnTo>
                  <a:lnTo>
                    <a:pt x="475538" y="48768"/>
                  </a:lnTo>
                  <a:lnTo>
                    <a:pt x="445058" y="51816"/>
                  </a:lnTo>
                  <a:lnTo>
                    <a:pt x="446582" y="64008"/>
                  </a:lnTo>
                  <a:lnTo>
                    <a:pt x="475538" y="60960"/>
                  </a:lnTo>
                  <a:lnTo>
                    <a:pt x="475538" y="105156"/>
                  </a:lnTo>
                  <a:lnTo>
                    <a:pt x="476961" y="115163"/>
                  </a:lnTo>
                  <a:lnTo>
                    <a:pt x="481253" y="122313"/>
                  </a:lnTo>
                  <a:lnTo>
                    <a:pt x="488391" y="126593"/>
                  </a:lnTo>
                  <a:lnTo>
                    <a:pt x="498398" y="128016"/>
                  </a:lnTo>
                  <a:lnTo>
                    <a:pt x="556310" y="128016"/>
                  </a:lnTo>
                  <a:lnTo>
                    <a:pt x="557834" y="114300"/>
                  </a:lnTo>
                  <a:lnTo>
                    <a:pt x="492302" y="114300"/>
                  </a:lnTo>
                  <a:lnTo>
                    <a:pt x="487730" y="111252"/>
                  </a:lnTo>
                  <a:lnTo>
                    <a:pt x="487730" y="59436"/>
                  </a:lnTo>
                  <a:lnTo>
                    <a:pt x="533450" y="57912"/>
                  </a:lnTo>
                  <a:lnTo>
                    <a:pt x="533450" y="80772"/>
                  </a:lnTo>
                  <a:lnTo>
                    <a:pt x="530402" y="82296"/>
                  </a:lnTo>
                  <a:lnTo>
                    <a:pt x="507542" y="82296"/>
                  </a:lnTo>
                  <a:lnTo>
                    <a:pt x="509066" y="96012"/>
                  </a:lnTo>
                  <a:lnTo>
                    <a:pt x="539546" y="96012"/>
                  </a:lnTo>
                  <a:lnTo>
                    <a:pt x="545642" y="89916"/>
                  </a:lnTo>
                  <a:lnTo>
                    <a:pt x="545642" y="79248"/>
                  </a:lnTo>
                  <a:lnTo>
                    <a:pt x="545642" y="56388"/>
                  </a:lnTo>
                  <a:lnTo>
                    <a:pt x="577646" y="56388"/>
                  </a:lnTo>
                  <a:lnTo>
                    <a:pt x="577646" y="44196"/>
                  </a:lnTo>
                  <a:close/>
                </a:path>
              </a:pathLst>
            </a:custGeom>
            <a:solidFill>
              <a:srgbClr val="000000"/>
            </a:solidFill>
          </p:spPr>
          <p:txBody>
            <a:bodyPr wrap="square" lIns="0" tIns="0" rIns="0" bIns="0" rtlCol="0"/>
            <a:lstStyle/>
            <a:p>
              <a:endParaRPr/>
            </a:p>
          </p:txBody>
        </p:sp>
        <p:pic>
          <p:nvPicPr>
            <p:cNvPr id="175" name="object 175"/>
            <p:cNvPicPr/>
            <p:nvPr/>
          </p:nvPicPr>
          <p:blipFill>
            <a:blip r:embed="rId102" cstate="print"/>
            <a:stretch>
              <a:fillRect/>
            </a:stretch>
          </p:blipFill>
          <p:spPr>
            <a:xfrm>
              <a:off x="1888236" y="9124188"/>
              <a:ext cx="131063" cy="132587"/>
            </a:xfrm>
            <a:prstGeom prst="rect">
              <a:avLst/>
            </a:prstGeom>
          </p:spPr>
        </p:pic>
      </p:grpSp>
      <p:grpSp>
        <p:nvGrpSpPr>
          <p:cNvPr id="176" name="object 176"/>
          <p:cNvGrpSpPr/>
          <p:nvPr/>
        </p:nvGrpSpPr>
        <p:grpSpPr>
          <a:xfrm>
            <a:off x="2191462" y="9118170"/>
            <a:ext cx="3642995" cy="140335"/>
            <a:chOff x="2191462" y="9118170"/>
            <a:chExt cx="3642995" cy="140335"/>
          </a:xfrm>
        </p:grpSpPr>
        <p:pic>
          <p:nvPicPr>
            <p:cNvPr id="177" name="object 177"/>
            <p:cNvPicPr/>
            <p:nvPr/>
          </p:nvPicPr>
          <p:blipFill>
            <a:blip r:embed="rId103" cstate="print"/>
            <a:stretch>
              <a:fillRect/>
            </a:stretch>
          </p:blipFill>
          <p:spPr>
            <a:xfrm>
              <a:off x="2191462" y="9130374"/>
              <a:ext cx="135634" cy="121918"/>
            </a:xfrm>
            <a:prstGeom prst="rect">
              <a:avLst/>
            </a:prstGeom>
          </p:spPr>
        </p:pic>
        <p:pic>
          <p:nvPicPr>
            <p:cNvPr id="178" name="object 178"/>
            <p:cNvPicPr/>
            <p:nvPr/>
          </p:nvPicPr>
          <p:blipFill>
            <a:blip r:embed="rId104" cstate="print"/>
            <a:stretch>
              <a:fillRect/>
            </a:stretch>
          </p:blipFill>
          <p:spPr>
            <a:xfrm>
              <a:off x="2346907" y="9118170"/>
              <a:ext cx="3486964" cy="140219"/>
            </a:xfrm>
            <a:prstGeom prst="rect">
              <a:avLst/>
            </a:prstGeom>
          </p:spPr>
        </p:pic>
      </p:grpSp>
      <p:pic>
        <p:nvPicPr>
          <p:cNvPr id="179" name="object 179"/>
          <p:cNvPicPr/>
          <p:nvPr/>
        </p:nvPicPr>
        <p:blipFill>
          <a:blip r:embed="rId105" cstate="print"/>
          <a:stretch>
            <a:fillRect/>
          </a:stretch>
        </p:blipFill>
        <p:spPr>
          <a:xfrm>
            <a:off x="2194560" y="9352788"/>
            <a:ext cx="284988" cy="137159"/>
          </a:xfrm>
          <a:prstGeom prst="rect">
            <a:avLst/>
          </a:prstGeom>
        </p:spPr>
      </p:pic>
      <p:pic>
        <p:nvPicPr>
          <p:cNvPr id="180" name="object 180"/>
          <p:cNvPicPr/>
          <p:nvPr/>
        </p:nvPicPr>
        <p:blipFill>
          <a:blip r:embed="rId106" cstate="print"/>
          <a:stretch>
            <a:fillRect/>
          </a:stretch>
        </p:blipFill>
        <p:spPr>
          <a:xfrm>
            <a:off x="2598420" y="9369552"/>
            <a:ext cx="85343" cy="105156"/>
          </a:xfrm>
          <a:prstGeom prst="rect">
            <a:avLst/>
          </a:prstGeom>
        </p:spPr>
      </p:pic>
      <p:pic>
        <p:nvPicPr>
          <p:cNvPr id="181" name="object 181"/>
          <p:cNvPicPr/>
          <p:nvPr/>
        </p:nvPicPr>
        <p:blipFill>
          <a:blip r:embed="rId6" cstate="print"/>
          <a:stretch>
            <a:fillRect/>
          </a:stretch>
        </p:blipFill>
        <p:spPr>
          <a:xfrm>
            <a:off x="2752289" y="9369645"/>
            <a:ext cx="79247" cy="105155"/>
          </a:xfrm>
          <a:prstGeom prst="rect">
            <a:avLst/>
          </a:prstGeom>
        </p:spPr>
      </p:pic>
      <p:sp>
        <p:nvSpPr>
          <p:cNvPr id="182" name="object 182"/>
          <p:cNvSpPr/>
          <p:nvPr/>
        </p:nvSpPr>
        <p:spPr>
          <a:xfrm>
            <a:off x="2891027" y="9415271"/>
            <a:ext cx="109855" cy="12700"/>
          </a:xfrm>
          <a:custGeom>
            <a:avLst/>
            <a:gdLst/>
            <a:ahLst/>
            <a:cxnLst/>
            <a:rect l="l" t="t" r="r" b="b"/>
            <a:pathLst>
              <a:path w="109855" h="12700">
                <a:moveTo>
                  <a:pt x="109727" y="0"/>
                </a:moveTo>
                <a:lnTo>
                  <a:pt x="0" y="0"/>
                </a:lnTo>
                <a:lnTo>
                  <a:pt x="0" y="12191"/>
                </a:lnTo>
                <a:lnTo>
                  <a:pt x="109727" y="12191"/>
                </a:lnTo>
                <a:lnTo>
                  <a:pt x="109727" y="0"/>
                </a:lnTo>
                <a:close/>
              </a:path>
            </a:pathLst>
          </a:custGeom>
          <a:solidFill>
            <a:srgbClr val="000000"/>
          </a:solidFill>
        </p:spPr>
        <p:txBody>
          <a:bodyPr wrap="square" lIns="0" tIns="0" rIns="0" bIns="0" rtlCol="0"/>
          <a:lstStyle/>
          <a:p>
            <a:endParaRPr/>
          </a:p>
        </p:txBody>
      </p:sp>
      <p:pic>
        <p:nvPicPr>
          <p:cNvPr id="183" name="object 183"/>
          <p:cNvPicPr/>
          <p:nvPr/>
        </p:nvPicPr>
        <p:blipFill>
          <a:blip r:embed="rId6" cstate="print"/>
          <a:stretch>
            <a:fillRect/>
          </a:stretch>
        </p:blipFill>
        <p:spPr>
          <a:xfrm>
            <a:off x="3057089" y="9369645"/>
            <a:ext cx="79247" cy="105155"/>
          </a:xfrm>
          <a:prstGeom prst="rect">
            <a:avLst/>
          </a:prstGeom>
        </p:spPr>
      </p:pic>
      <p:pic>
        <p:nvPicPr>
          <p:cNvPr id="184" name="object 184"/>
          <p:cNvPicPr/>
          <p:nvPr/>
        </p:nvPicPr>
        <p:blipFill>
          <a:blip r:embed="rId107" cstate="print"/>
          <a:stretch>
            <a:fillRect/>
          </a:stretch>
        </p:blipFill>
        <p:spPr>
          <a:xfrm>
            <a:off x="3209544" y="9372600"/>
            <a:ext cx="80771" cy="102108"/>
          </a:xfrm>
          <a:prstGeom prst="rect">
            <a:avLst/>
          </a:prstGeom>
        </p:spPr>
      </p:pic>
      <p:pic>
        <p:nvPicPr>
          <p:cNvPr id="185" name="object 185"/>
          <p:cNvPicPr/>
          <p:nvPr/>
        </p:nvPicPr>
        <p:blipFill>
          <a:blip r:embed="rId108" cstate="print"/>
          <a:stretch>
            <a:fillRect/>
          </a:stretch>
        </p:blipFill>
        <p:spPr>
          <a:xfrm>
            <a:off x="3361886" y="9371159"/>
            <a:ext cx="80770" cy="103630"/>
          </a:xfrm>
          <a:prstGeom prst="rect">
            <a:avLst/>
          </a:prstGeom>
        </p:spPr>
      </p:pic>
      <p:sp>
        <p:nvSpPr>
          <p:cNvPr id="186" name="object 186"/>
          <p:cNvSpPr/>
          <p:nvPr/>
        </p:nvSpPr>
        <p:spPr>
          <a:xfrm>
            <a:off x="3526471" y="9371169"/>
            <a:ext cx="44450" cy="102235"/>
          </a:xfrm>
          <a:custGeom>
            <a:avLst/>
            <a:gdLst/>
            <a:ahLst/>
            <a:cxnLst/>
            <a:rect l="l" t="t" r="r" b="b"/>
            <a:pathLst>
              <a:path w="44450" h="102234">
                <a:moveTo>
                  <a:pt x="44195" y="0"/>
                </a:moveTo>
                <a:lnTo>
                  <a:pt x="35051" y="0"/>
                </a:lnTo>
                <a:lnTo>
                  <a:pt x="29574" y="6000"/>
                </a:lnTo>
                <a:lnTo>
                  <a:pt x="22097" y="10286"/>
                </a:lnTo>
                <a:lnTo>
                  <a:pt x="12334" y="12858"/>
                </a:lnTo>
                <a:lnTo>
                  <a:pt x="0" y="13715"/>
                </a:lnTo>
                <a:lnTo>
                  <a:pt x="0" y="22859"/>
                </a:lnTo>
                <a:lnTo>
                  <a:pt x="30480" y="22859"/>
                </a:lnTo>
                <a:lnTo>
                  <a:pt x="30480" y="102106"/>
                </a:lnTo>
                <a:lnTo>
                  <a:pt x="44195" y="102106"/>
                </a:lnTo>
                <a:lnTo>
                  <a:pt x="44195" y="0"/>
                </a:lnTo>
                <a:close/>
              </a:path>
            </a:pathLst>
          </a:custGeom>
          <a:solidFill>
            <a:srgbClr val="000000"/>
          </a:solidFill>
        </p:spPr>
        <p:txBody>
          <a:bodyPr wrap="square" lIns="0" tIns="0" rIns="0" bIns="0" rtlCol="0"/>
          <a:lstStyle/>
          <a:p>
            <a:endParaRPr/>
          </a:p>
        </p:txBody>
      </p:sp>
      <p:sp>
        <p:nvSpPr>
          <p:cNvPr id="187" name="object 187"/>
          <p:cNvSpPr/>
          <p:nvPr/>
        </p:nvSpPr>
        <p:spPr>
          <a:xfrm>
            <a:off x="3653028" y="9415271"/>
            <a:ext cx="109855" cy="12700"/>
          </a:xfrm>
          <a:custGeom>
            <a:avLst/>
            <a:gdLst/>
            <a:ahLst/>
            <a:cxnLst/>
            <a:rect l="l" t="t" r="r" b="b"/>
            <a:pathLst>
              <a:path w="109854" h="12700">
                <a:moveTo>
                  <a:pt x="109727" y="0"/>
                </a:moveTo>
                <a:lnTo>
                  <a:pt x="0" y="0"/>
                </a:lnTo>
                <a:lnTo>
                  <a:pt x="0" y="12191"/>
                </a:lnTo>
                <a:lnTo>
                  <a:pt x="109727" y="12191"/>
                </a:lnTo>
                <a:lnTo>
                  <a:pt x="109727" y="0"/>
                </a:lnTo>
                <a:close/>
              </a:path>
            </a:pathLst>
          </a:custGeom>
          <a:solidFill>
            <a:srgbClr val="000000"/>
          </a:solidFill>
        </p:spPr>
        <p:txBody>
          <a:bodyPr wrap="square" lIns="0" tIns="0" rIns="0" bIns="0" rtlCol="0"/>
          <a:lstStyle/>
          <a:p>
            <a:endParaRPr/>
          </a:p>
        </p:txBody>
      </p:sp>
      <p:pic>
        <p:nvPicPr>
          <p:cNvPr id="188" name="object 188"/>
          <p:cNvPicPr/>
          <p:nvPr/>
        </p:nvPicPr>
        <p:blipFill>
          <a:blip r:embed="rId6" cstate="print"/>
          <a:stretch>
            <a:fillRect/>
          </a:stretch>
        </p:blipFill>
        <p:spPr>
          <a:xfrm>
            <a:off x="3819090" y="9369645"/>
            <a:ext cx="79247" cy="105155"/>
          </a:xfrm>
          <a:prstGeom prst="rect">
            <a:avLst/>
          </a:prstGeom>
        </p:spPr>
      </p:pic>
      <p:pic>
        <p:nvPicPr>
          <p:cNvPr id="189" name="object 189"/>
          <p:cNvPicPr/>
          <p:nvPr/>
        </p:nvPicPr>
        <p:blipFill>
          <a:blip r:embed="rId6" cstate="print"/>
          <a:stretch>
            <a:fillRect/>
          </a:stretch>
        </p:blipFill>
        <p:spPr>
          <a:xfrm>
            <a:off x="3971490" y="9369645"/>
            <a:ext cx="79247" cy="105155"/>
          </a:xfrm>
          <a:prstGeom prst="rect">
            <a:avLst/>
          </a:prstGeom>
        </p:spPr>
      </p:pic>
      <p:pic>
        <p:nvPicPr>
          <p:cNvPr id="190" name="object 190"/>
          <p:cNvPicPr/>
          <p:nvPr/>
        </p:nvPicPr>
        <p:blipFill>
          <a:blip r:embed="rId109" cstate="print"/>
          <a:stretch>
            <a:fillRect/>
          </a:stretch>
        </p:blipFill>
        <p:spPr>
          <a:xfrm>
            <a:off x="4123944" y="9371076"/>
            <a:ext cx="76200" cy="102108"/>
          </a:xfrm>
          <a:prstGeom prst="rect">
            <a:avLst/>
          </a:prstGeom>
        </p:spPr>
      </p:pic>
      <p:pic>
        <p:nvPicPr>
          <p:cNvPr id="191" name="object 191"/>
          <p:cNvPicPr/>
          <p:nvPr/>
        </p:nvPicPr>
        <p:blipFill>
          <a:blip r:embed="rId6" cstate="print"/>
          <a:stretch>
            <a:fillRect/>
          </a:stretch>
        </p:blipFill>
        <p:spPr>
          <a:xfrm>
            <a:off x="4276290" y="9369645"/>
            <a:ext cx="79247" cy="105155"/>
          </a:xfrm>
          <a:prstGeom prst="rect">
            <a:avLst/>
          </a:prstGeom>
        </p:spPr>
      </p:pic>
      <p:grpSp>
        <p:nvGrpSpPr>
          <p:cNvPr id="192" name="object 192"/>
          <p:cNvGrpSpPr/>
          <p:nvPr/>
        </p:nvGrpSpPr>
        <p:grpSpPr>
          <a:xfrm>
            <a:off x="4495771" y="9351264"/>
            <a:ext cx="402590" cy="137795"/>
            <a:chOff x="4495771" y="9351264"/>
            <a:chExt cx="402590" cy="137795"/>
          </a:xfrm>
        </p:grpSpPr>
        <p:sp>
          <p:nvSpPr>
            <p:cNvPr id="193" name="object 193"/>
            <p:cNvSpPr/>
            <p:nvPr/>
          </p:nvSpPr>
          <p:spPr>
            <a:xfrm>
              <a:off x="4495771" y="9357437"/>
              <a:ext cx="36830" cy="131445"/>
            </a:xfrm>
            <a:custGeom>
              <a:avLst/>
              <a:gdLst/>
              <a:ahLst/>
              <a:cxnLst/>
              <a:rect l="l" t="t" r="r" b="b"/>
              <a:pathLst>
                <a:path w="36829" h="131445">
                  <a:moveTo>
                    <a:pt x="30480" y="0"/>
                  </a:moveTo>
                  <a:lnTo>
                    <a:pt x="4500" y="35718"/>
                  </a:lnTo>
                  <a:lnTo>
                    <a:pt x="0" y="64007"/>
                  </a:lnTo>
                  <a:lnTo>
                    <a:pt x="547" y="73127"/>
                  </a:lnTo>
                  <a:lnTo>
                    <a:pt x="17335" y="114488"/>
                  </a:lnTo>
                  <a:lnTo>
                    <a:pt x="30480" y="131062"/>
                  </a:lnTo>
                  <a:lnTo>
                    <a:pt x="36575" y="123442"/>
                  </a:lnTo>
                  <a:lnTo>
                    <a:pt x="30051" y="115703"/>
                  </a:lnTo>
                  <a:lnTo>
                    <a:pt x="24383" y="108393"/>
                  </a:lnTo>
                  <a:lnTo>
                    <a:pt x="9691" y="71984"/>
                  </a:lnTo>
                  <a:lnTo>
                    <a:pt x="9143" y="64007"/>
                  </a:lnTo>
                  <a:lnTo>
                    <a:pt x="9691" y="55148"/>
                  </a:lnTo>
                  <a:lnTo>
                    <a:pt x="24383" y="19049"/>
                  </a:lnTo>
                  <a:lnTo>
                    <a:pt x="36575" y="6095"/>
                  </a:lnTo>
                  <a:lnTo>
                    <a:pt x="30480" y="0"/>
                  </a:lnTo>
                  <a:close/>
                </a:path>
              </a:pathLst>
            </a:custGeom>
            <a:solidFill>
              <a:srgbClr val="000000"/>
            </a:solidFill>
          </p:spPr>
          <p:txBody>
            <a:bodyPr wrap="square" lIns="0" tIns="0" rIns="0" bIns="0" rtlCol="0"/>
            <a:lstStyle/>
            <a:p>
              <a:endParaRPr/>
            </a:p>
          </p:txBody>
        </p:sp>
        <p:pic>
          <p:nvPicPr>
            <p:cNvPr id="194" name="object 194"/>
            <p:cNvPicPr/>
            <p:nvPr/>
          </p:nvPicPr>
          <p:blipFill>
            <a:blip r:embed="rId110" cstate="print"/>
            <a:stretch>
              <a:fillRect/>
            </a:stretch>
          </p:blipFill>
          <p:spPr>
            <a:xfrm>
              <a:off x="4555236" y="9351264"/>
              <a:ext cx="286512" cy="137160"/>
            </a:xfrm>
            <a:prstGeom prst="rect">
              <a:avLst/>
            </a:prstGeom>
          </p:spPr>
        </p:pic>
        <p:sp>
          <p:nvSpPr>
            <p:cNvPr id="195" name="object 195"/>
            <p:cNvSpPr/>
            <p:nvPr/>
          </p:nvSpPr>
          <p:spPr>
            <a:xfrm>
              <a:off x="4861528" y="9357437"/>
              <a:ext cx="36830" cy="131445"/>
            </a:xfrm>
            <a:custGeom>
              <a:avLst/>
              <a:gdLst/>
              <a:ahLst/>
              <a:cxnLst/>
              <a:rect l="l" t="t" r="r" b="b"/>
              <a:pathLst>
                <a:path w="36829" h="131445">
                  <a:moveTo>
                    <a:pt x="7619" y="0"/>
                  </a:moveTo>
                  <a:lnTo>
                    <a:pt x="0" y="6095"/>
                  </a:lnTo>
                  <a:lnTo>
                    <a:pt x="7191" y="12715"/>
                  </a:lnTo>
                  <a:lnTo>
                    <a:pt x="12953" y="19049"/>
                  </a:lnTo>
                  <a:lnTo>
                    <a:pt x="27122" y="55149"/>
                  </a:lnTo>
                  <a:lnTo>
                    <a:pt x="27431" y="64007"/>
                  </a:lnTo>
                  <a:lnTo>
                    <a:pt x="27122" y="71984"/>
                  </a:lnTo>
                  <a:lnTo>
                    <a:pt x="12953" y="108393"/>
                  </a:lnTo>
                  <a:lnTo>
                    <a:pt x="0" y="123442"/>
                  </a:lnTo>
                  <a:lnTo>
                    <a:pt x="7619" y="131062"/>
                  </a:lnTo>
                  <a:lnTo>
                    <a:pt x="28955" y="99058"/>
                  </a:lnTo>
                  <a:lnTo>
                    <a:pt x="36575" y="64007"/>
                  </a:lnTo>
                  <a:lnTo>
                    <a:pt x="36027" y="54005"/>
                  </a:lnTo>
                  <a:lnTo>
                    <a:pt x="20002" y="13715"/>
                  </a:lnTo>
                  <a:lnTo>
                    <a:pt x="14168" y="6857"/>
                  </a:lnTo>
                  <a:lnTo>
                    <a:pt x="7619" y="0"/>
                  </a:lnTo>
                  <a:close/>
                </a:path>
              </a:pathLst>
            </a:custGeom>
            <a:solidFill>
              <a:srgbClr val="000000"/>
            </a:solidFill>
          </p:spPr>
          <p:txBody>
            <a:bodyPr wrap="square" lIns="0" tIns="0" rIns="0" bIns="0" rtlCol="0"/>
            <a:lstStyle/>
            <a:p>
              <a:endParaRPr/>
            </a:p>
          </p:txBody>
        </p:sp>
      </p:grpSp>
      <p:grpSp>
        <p:nvGrpSpPr>
          <p:cNvPr id="196" name="object 196"/>
          <p:cNvGrpSpPr/>
          <p:nvPr/>
        </p:nvGrpSpPr>
        <p:grpSpPr>
          <a:xfrm>
            <a:off x="1129283" y="9581388"/>
            <a:ext cx="891540" cy="135890"/>
            <a:chOff x="1129283" y="9581388"/>
            <a:chExt cx="891540" cy="135890"/>
          </a:xfrm>
        </p:grpSpPr>
        <p:pic>
          <p:nvPicPr>
            <p:cNvPr id="197" name="object 197"/>
            <p:cNvPicPr/>
            <p:nvPr/>
          </p:nvPicPr>
          <p:blipFill>
            <a:blip r:embed="rId111" cstate="print"/>
            <a:stretch>
              <a:fillRect/>
            </a:stretch>
          </p:blipFill>
          <p:spPr>
            <a:xfrm>
              <a:off x="1129283" y="9587484"/>
              <a:ext cx="129540" cy="129540"/>
            </a:xfrm>
            <a:prstGeom prst="rect">
              <a:avLst/>
            </a:prstGeom>
          </p:spPr>
        </p:pic>
        <p:sp>
          <p:nvSpPr>
            <p:cNvPr id="198" name="object 198"/>
            <p:cNvSpPr/>
            <p:nvPr/>
          </p:nvSpPr>
          <p:spPr>
            <a:xfrm>
              <a:off x="1278635" y="9645396"/>
              <a:ext cx="132715" cy="13970"/>
            </a:xfrm>
            <a:custGeom>
              <a:avLst/>
              <a:gdLst/>
              <a:ahLst/>
              <a:cxnLst/>
              <a:rect l="l" t="t" r="r" b="b"/>
              <a:pathLst>
                <a:path w="132715" h="13970">
                  <a:moveTo>
                    <a:pt x="132587" y="0"/>
                  </a:moveTo>
                  <a:lnTo>
                    <a:pt x="0" y="0"/>
                  </a:lnTo>
                  <a:lnTo>
                    <a:pt x="0" y="13715"/>
                  </a:lnTo>
                  <a:lnTo>
                    <a:pt x="132587" y="13715"/>
                  </a:lnTo>
                  <a:lnTo>
                    <a:pt x="132587" y="0"/>
                  </a:lnTo>
                  <a:close/>
                </a:path>
              </a:pathLst>
            </a:custGeom>
            <a:solidFill>
              <a:srgbClr val="000000"/>
            </a:solidFill>
          </p:spPr>
          <p:txBody>
            <a:bodyPr wrap="square" lIns="0" tIns="0" rIns="0" bIns="0" rtlCol="0"/>
            <a:lstStyle/>
            <a:p>
              <a:endParaRPr/>
            </a:p>
          </p:txBody>
        </p:sp>
        <p:pic>
          <p:nvPicPr>
            <p:cNvPr id="199" name="object 199"/>
            <p:cNvPicPr/>
            <p:nvPr/>
          </p:nvPicPr>
          <p:blipFill>
            <a:blip r:embed="rId112" cstate="print"/>
            <a:stretch>
              <a:fillRect/>
            </a:stretch>
          </p:blipFill>
          <p:spPr>
            <a:xfrm>
              <a:off x="1431035" y="9590532"/>
              <a:ext cx="134111" cy="118872"/>
            </a:xfrm>
            <a:prstGeom prst="rect">
              <a:avLst/>
            </a:prstGeom>
          </p:spPr>
        </p:pic>
        <p:pic>
          <p:nvPicPr>
            <p:cNvPr id="200" name="object 200"/>
            <p:cNvPicPr/>
            <p:nvPr/>
          </p:nvPicPr>
          <p:blipFill>
            <a:blip r:embed="rId113" cstate="print"/>
            <a:stretch>
              <a:fillRect/>
            </a:stretch>
          </p:blipFill>
          <p:spPr>
            <a:xfrm>
              <a:off x="1586483" y="9589008"/>
              <a:ext cx="129540" cy="100583"/>
            </a:xfrm>
            <a:prstGeom prst="rect">
              <a:avLst/>
            </a:prstGeom>
          </p:spPr>
        </p:pic>
        <p:sp>
          <p:nvSpPr>
            <p:cNvPr id="201" name="object 201"/>
            <p:cNvSpPr/>
            <p:nvPr/>
          </p:nvSpPr>
          <p:spPr>
            <a:xfrm>
              <a:off x="1735835" y="9645396"/>
              <a:ext cx="132715" cy="13970"/>
            </a:xfrm>
            <a:custGeom>
              <a:avLst/>
              <a:gdLst/>
              <a:ahLst/>
              <a:cxnLst/>
              <a:rect l="l" t="t" r="r" b="b"/>
              <a:pathLst>
                <a:path w="132714" h="13970">
                  <a:moveTo>
                    <a:pt x="132587" y="0"/>
                  </a:moveTo>
                  <a:lnTo>
                    <a:pt x="0" y="0"/>
                  </a:lnTo>
                  <a:lnTo>
                    <a:pt x="0" y="13715"/>
                  </a:lnTo>
                  <a:lnTo>
                    <a:pt x="132587" y="13715"/>
                  </a:lnTo>
                  <a:lnTo>
                    <a:pt x="132587" y="0"/>
                  </a:lnTo>
                  <a:close/>
                </a:path>
              </a:pathLst>
            </a:custGeom>
            <a:solidFill>
              <a:srgbClr val="000000"/>
            </a:solidFill>
          </p:spPr>
          <p:txBody>
            <a:bodyPr wrap="square" lIns="0" tIns="0" rIns="0" bIns="0" rtlCol="0"/>
            <a:lstStyle/>
            <a:p>
              <a:endParaRPr/>
            </a:p>
          </p:txBody>
        </p:sp>
        <p:pic>
          <p:nvPicPr>
            <p:cNvPr id="202" name="object 202"/>
            <p:cNvPicPr/>
            <p:nvPr/>
          </p:nvPicPr>
          <p:blipFill>
            <a:blip r:embed="rId114" cstate="print"/>
            <a:stretch>
              <a:fillRect/>
            </a:stretch>
          </p:blipFill>
          <p:spPr>
            <a:xfrm>
              <a:off x="1898903" y="9581388"/>
              <a:ext cx="121919" cy="134112"/>
            </a:xfrm>
            <a:prstGeom prst="rect">
              <a:avLst/>
            </a:prstGeom>
          </p:spPr>
        </p:pic>
      </p:grpSp>
      <p:grpSp>
        <p:nvGrpSpPr>
          <p:cNvPr id="203" name="object 203"/>
          <p:cNvGrpSpPr/>
          <p:nvPr/>
        </p:nvGrpSpPr>
        <p:grpSpPr>
          <a:xfrm>
            <a:off x="2191511" y="9581388"/>
            <a:ext cx="856615" cy="146685"/>
            <a:chOff x="2191511" y="9581388"/>
            <a:chExt cx="856615" cy="146685"/>
          </a:xfrm>
        </p:grpSpPr>
        <p:pic>
          <p:nvPicPr>
            <p:cNvPr id="204" name="object 204"/>
            <p:cNvPicPr/>
            <p:nvPr/>
          </p:nvPicPr>
          <p:blipFill>
            <a:blip r:embed="rId115" cstate="print"/>
            <a:stretch>
              <a:fillRect/>
            </a:stretch>
          </p:blipFill>
          <p:spPr>
            <a:xfrm>
              <a:off x="2191511" y="9590532"/>
              <a:ext cx="361188" cy="137169"/>
            </a:xfrm>
            <a:prstGeom prst="rect">
              <a:avLst/>
            </a:prstGeom>
          </p:spPr>
        </p:pic>
        <p:sp>
          <p:nvSpPr>
            <p:cNvPr id="205" name="object 205"/>
            <p:cNvSpPr/>
            <p:nvPr/>
          </p:nvSpPr>
          <p:spPr>
            <a:xfrm>
              <a:off x="2593847" y="9611868"/>
              <a:ext cx="13970" cy="79375"/>
            </a:xfrm>
            <a:custGeom>
              <a:avLst/>
              <a:gdLst/>
              <a:ahLst/>
              <a:cxnLst/>
              <a:rect l="l" t="t" r="r" b="b"/>
              <a:pathLst>
                <a:path w="13969" h="79375">
                  <a:moveTo>
                    <a:pt x="13716" y="65531"/>
                  </a:moveTo>
                  <a:lnTo>
                    <a:pt x="0" y="65531"/>
                  </a:lnTo>
                  <a:lnTo>
                    <a:pt x="0" y="79247"/>
                  </a:lnTo>
                  <a:lnTo>
                    <a:pt x="13716" y="79247"/>
                  </a:lnTo>
                  <a:lnTo>
                    <a:pt x="13716" y="65531"/>
                  </a:lnTo>
                  <a:close/>
                </a:path>
                <a:path w="13969" h="79375">
                  <a:moveTo>
                    <a:pt x="13716" y="0"/>
                  </a:moveTo>
                  <a:lnTo>
                    <a:pt x="0" y="0"/>
                  </a:lnTo>
                  <a:lnTo>
                    <a:pt x="0" y="13715"/>
                  </a:lnTo>
                  <a:lnTo>
                    <a:pt x="13716" y="13715"/>
                  </a:lnTo>
                  <a:lnTo>
                    <a:pt x="13716" y="0"/>
                  </a:lnTo>
                  <a:close/>
                </a:path>
              </a:pathLst>
            </a:custGeom>
            <a:solidFill>
              <a:srgbClr val="000000"/>
            </a:solidFill>
          </p:spPr>
          <p:txBody>
            <a:bodyPr wrap="square" lIns="0" tIns="0" rIns="0" bIns="0" rtlCol="0"/>
            <a:lstStyle/>
            <a:p>
              <a:endParaRPr/>
            </a:p>
          </p:txBody>
        </p:sp>
        <p:pic>
          <p:nvPicPr>
            <p:cNvPr id="206" name="object 206"/>
            <p:cNvPicPr/>
            <p:nvPr/>
          </p:nvPicPr>
          <p:blipFill>
            <a:blip r:embed="rId116" cstate="print"/>
            <a:stretch>
              <a:fillRect/>
            </a:stretch>
          </p:blipFill>
          <p:spPr>
            <a:xfrm>
              <a:off x="2642615" y="9581388"/>
              <a:ext cx="405383" cy="141731"/>
            </a:xfrm>
            <a:prstGeom prst="rect">
              <a:avLst/>
            </a:prstGeom>
          </p:spPr>
        </p:pic>
      </p:grpSp>
      <p:grpSp>
        <p:nvGrpSpPr>
          <p:cNvPr id="207" name="object 207"/>
          <p:cNvGrpSpPr/>
          <p:nvPr/>
        </p:nvGrpSpPr>
        <p:grpSpPr>
          <a:xfrm>
            <a:off x="3110453" y="9590531"/>
            <a:ext cx="318770" cy="135890"/>
            <a:chOff x="3110453" y="9590531"/>
            <a:chExt cx="318770" cy="135890"/>
          </a:xfrm>
        </p:grpSpPr>
        <p:sp>
          <p:nvSpPr>
            <p:cNvPr id="208" name="object 208"/>
            <p:cNvSpPr/>
            <p:nvPr/>
          </p:nvSpPr>
          <p:spPr>
            <a:xfrm>
              <a:off x="3110453" y="9590542"/>
              <a:ext cx="43180" cy="135890"/>
            </a:xfrm>
            <a:custGeom>
              <a:avLst/>
              <a:gdLst/>
              <a:ahLst/>
              <a:cxnLst/>
              <a:rect l="l" t="t" r="r" b="b"/>
              <a:pathLst>
                <a:path w="43180" h="135890">
                  <a:moveTo>
                    <a:pt x="0" y="121918"/>
                  </a:moveTo>
                  <a:lnTo>
                    <a:pt x="0" y="134110"/>
                  </a:lnTo>
                  <a:lnTo>
                    <a:pt x="6095" y="135634"/>
                  </a:lnTo>
                  <a:lnTo>
                    <a:pt x="18287" y="135634"/>
                  </a:lnTo>
                  <a:lnTo>
                    <a:pt x="28526" y="134467"/>
                  </a:lnTo>
                  <a:lnTo>
                    <a:pt x="36194" y="130872"/>
                  </a:lnTo>
                  <a:lnTo>
                    <a:pt x="40800" y="124966"/>
                  </a:lnTo>
                  <a:lnTo>
                    <a:pt x="13715" y="124966"/>
                  </a:lnTo>
                  <a:lnTo>
                    <a:pt x="6095" y="123442"/>
                  </a:lnTo>
                  <a:lnTo>
                    <a:pt x="0" y="121918"/>
                  </a:lnTo>
                  <a:close/>
                </a:path>
                <a:path w="43180" h="135890">
                  <a:moveTo>
                    <a:pt x="42671" y="33527"/>
                  </a:moveTo>
                  <a:lnTo>
                    <a:pt x="30479" y="33527"/>
                  </a:lnTo>
                  <a:lnTo>
                    <a:pt x="30479" y="121918"/>
                  </a:lnTo>
                  <a:lnTo>
                    <a:pt x="25907" y="124966"/>
                  </a:lnTo>
                  <a:lnTo>
                    <a:pt x="40800" y="124966"/>
                  </a:lnTo>
                  <a:lnTo>
                    <a:pt x="41004" y="124704"/>
                  </a:lnTo>
                  <a:lnTo>
                    <a:pt x="42671" y="115822"/>
                  </a:lnTo>
                  <a:lnTo>
                    <a:pt x="42671" y="33527"/>
                  </a:lnTo>
                  <a:close/>
                </a:path>
                <a:path w="43180" h="135890">
                  <a:moveTo>
                    <a:pt x="42671" y="0"/>
                  </a:moveTo>
                  <a:lnTo>
                    <a:pt x="30479" y="0"/>
                  </a:lnTo>
                  <a:lnTo>
                    <a:pt x="30479" y="15239"/>
                  </a:lnTo>
                  <a:lnTo>
                    <a:pt x="42671" y="15239"/>
                  </a:lnTo>
                  <a:lnTo>
                    <a:pt x="42671" y="0"/>
                  </a:lnTo>
                  <a:close/>
                </a:path>
              </a:pathLst>
            </a:custGeom>
            <a:solidFill>
              <a:srgbClr val="000000"/>
            </a:solidFill>
          </p:spPr>
          <p:txBody>
            <a:bodyPr wrap="square" lIns="0" tIns="0" rIns="0" bIns="0" rtlCol="0"/>
            <a:lstStyle/>
            <a:p>
              <a:endParaRPr/>
            </a:p>
          </p:txBody>
        </p:sp>
        <p:pic>
          <p:nvPicPr>
            <p:cNvPr id="209" name="object 209"/>
            <p:cNvPicPr/>
            <p:nvPr/>
          </p:nvPicPr>
          <p:blipFill>
            <a:blip r:embed="rId117" cstate="print"/>
            <a:stretch>
              <a:fillRect/>
            </a:stretch>
          </p:blipFill>
          <p:spPr>
            <a:xfrm>
              <a:off x="3180587" y="9590531"/>
              <a:ext cx="213669" cy="115833"/>
            </a:xfrm>
            <a:prstGeom prst="rect">
              <a:avLst/>
            </a:prstGeom>
          </p:spPr>
        </p:pic>
        <p:sp>
          <p:nvSpPr>
            <p:cNvPr id="210" name="object 210"/>
            <p:cNvSpPr/>
            <p:nvPr/>
          </p:nvSpPr>
          <p:spPr>
            <a:xfrm>
              <a:off x="3415284" y="9692639"/>
              <a:ext cx="13970" cy="13970"/>
            </a:xfrm>
            <a:custGeom>
              <a:avLst/>
              <a:gdLst/>
              <a:ahLst/>
              <a:cxnLst/>
              <a:rect l="l" t="t" r="r" b="b"/>
              <a:pathLst>
                <a:path w="13970" h="13970">
                  <a:moveTo>
                    <a:pt x="13715" y="0"/>
                  </a:moveTo>
                  <a:lnTo>
                    <a:pt x="0" y="0"/>
                  </a:lnTo>
                  <a:lnTo>
                    <a:pt x="0" y="13715"/>
                  </a:lnTo>
                  <a:lnTo>
                    <a:pt x="13715" y="13715"/>
                  </a:lnTo>
                  <a:lnTo>
                    <a:pt x="13715" y="0"/>
                  </a:lnTo>
                  <a:close/>
                </a:path>
              </a:pathLst>
            </a:custGeom>
            <a:solidFill>
              <a:srgbClr val="000000"/>
            </a:solidFill>
          </p:spPr>
          <p:txBody>
            <a:bodyPr wrap="square" lIns="0" tIns="0" rIns="0" bIns="0" rtlCol="0"/>
            <a:lstStyle/>
            <a:p>
              <a:endParaRPr/>
            </a:p>
          </p:txBody>
        </p:sp>
      </p:grpSp>
      <p:grpSp>
        <p:nvGrpSpPr>
          <p:cNvPr id="211" name="object 211"/>
          <p:cNvGrpSpPr/>
          <p:nvPr/>
        </p:nvGrpSpPr>
        <p:grpSpPr>
          <a:xfrm>
            <a:off x="3485388" y="9624059"/>
            <a:ext cx="172720" cy="102235"/>
            <a:chOff x="3485388" y="9624059"/>
            <a:chExt cx="172720" cy="102235"/>
          </a:xfrm>
        </p:grpSpPr>
        <p:pic>
          <p:nvPicPr>
            <p:cNvPr id="212" name="object 212"/>
            <p:cNvPicPr/>
            <p:nvPr/>
          </p:nvPicPr>
          <p:blipFill>
            <a:blip r:embed="rId118" cstate="print"/>
            <a:stretch>
              <a:fillRect/>
            </a:stretch>
          </p:blipFill>
          <p:spPr>
            <a:xfrm>
              <a:off x="3485388" y="9624059"/>
              <a:ext cx="138684" cy="102108"/>
            </a:xfrm>
            <a:prstGeom prst="rect">
              <a:avLst/>
            </a:prstGeom>
          </p:spPr>
        </p:pic>
        <p:sp>
          <p:nvSpPr>
            <p:cNvPr id="213" name="object 213"/>
            <p:cNvSpPr/>
            <p:nvPr/>
          </p:nvSpPr>
          <p:spPr>
            <a:xfrm>
              <a:off x="3643884" y="9692639"/>
              <a:ext cx="13970" cy="13970"/>
            </a:xfrm>
            <a:custGeom>
              <a:avLst/>
              <a:gdLst/>
              <a:ahLst/>
              <a:cxnLst/>
              <a:rect l="l" t="t" r="r" b="b"/>
              <a:pathLst>
                <a:path w="13970" h="13970">
                  <a:moveTo>
                    <a:pt x="13715" y="0"/>
                  </a:moveTo>
                  <a:lnTo>
                    <a:pt x="0" y="0"/>
                  </a:lnTo>
                  <a:lnTo>
                    <a:pt x="0" y="13715"/>
                  </a:lnTo>
                  <a:lnTo>
                    <a:pt x="13715" y="13715"/>
                  </a:lnTo>
                  <a:lnTo>
                    <a:pt x="13715" y="0"/>
                  </a:lnTo>
                  <a:close/>
                </a:path>
              </a:pathLst>
            </a:custGeom>
            <a:solidFill>
              <a:srgbClr val="000000"/>
            </a:solidFill>
          </p:spPr>
          <p:txBody>
            <a:bodyPr wrap="square" lIns="0" tIns="0" rIns="0" bIns="0" rtlCol="0"/>
            <a:lstStyle/>
            <a:p>
              <a:endParaRPr/>
            </a:p>
          </p:txBody>
        </p:sp>
      </p:grpSp>
      <p:grpSp>
        <p:nvGrpSpPr>
          <p:cNvPr id="214" name="object 214"/>
          <p:cNvGrpSpPr/>
          <p:nvPr/>
        </p:nvGrpSpPr>
        <p:grpSpPr>
          <a:xfrm>
            <a:off x="3720053" y="9581388"/>
            <a:ext cx="212090" cy="146685"/>
            <a:chOff x="3720053" y="9581388"/>
            <a:chExt cx="212090" cy="146685"/>
          </a:xfrm>
        </p:grpSpPr>
        <p:sp>
          <p:nvSpPr>
            <p:cNvPr id="215" name="object 215"/>
            <p:cNvSpPr/>
            <p:nvPr/>
          </p:nvSpPr>
          <p:spPr>
            <a:xfrm>
              <a:off x="3720053" y="9590542"/>
              <a:ext cx="43180" cy="135890"/>
            </a:xfrm>
            <a:custGeom>
              <a:avLst/>
              <a:gdLst/>
              <a:ahLst/>
              <a:cxnLst/>
              <a:rect l="l" t="t" r="r" b="b"/>
              <a:pathLst>
                <a:path w="43179" h="135890">
                  <a:moveTo>
                    <a:pt x="0" y="121918"/>
                  </a:moveTo>
                  <a:lnTo>
                    <a:pt x="0" y="134110"/>
                  </a:lnTo>
                  <a:lnTo>
                    <a:pt x="6095" y="135634"/>
                  </a:lnTo>
                  <a:lnTo>
                    <a:pt x="18287" y="135634"/>
                  </a:lnTo>
                  <a:lnTo>
                    <a:pt x="28526" y="134467"/>
                  </a:lnTo>
                  <a:lnTo>
                    <a:pt x="36194" y="130872"/>
                  </a:lnTo>
                  <a:lnTo>
                    <a:pt x="40800" y="124966"/>
                  </a:lnTo>
                  <a:lnTo>
                    <a:pt x="13715" y="124966"/>
                  </a:lnTo>
                  <a:lnTo>
                    <a:pt x="6095" y="123442"/>
                  </a:lnTo>
                  <a:lnTo>
                    <a:pt x="0" y="121918"/>
                  </a:lnTo>
                  <a:close/>
                </a:path>
                <a:path w="43179" h="135890">
                  <a:moveTo>
                    <a:pt x="42671" y="33527"/>
                  </a:moveTo>
                  <a:lnTo>
                    <a:pt x="30479" y="33527"/>
                  </a:lnTo>
                  <a:lnTo>
                    <a:pt x="30479" y="121918"/>
                  </a:lnTo>
                  <a:lnTo>
                    <a:pt x="25907" y="124966"/>
                  </a:lnTo>
                  <a:lnTo>
                    <a:pt x="40800" y="124966"/>
                  </a:lnTo>
                  <a:lnTo>
                    <a:pt x="41004" y="124704"/>
                  </a:lnTo>
                  <a:lnTo>
                    <a:pt x="42671" y="115822"/>
                  </a:lnTo>
                  <a:lnTo>
                    <a:pt x="42671" y="33527"/>
                  </a:lnTo>
                  <a:close/>
                </a:path>
                <a:path w="43179" h="135890">
                  <a:moveTo>
                    <a:pt x="42671" y="0"/>
                  </a:moveTo>
                  <a:lnTo>
                    <a:pt x="30479" y="0"/>
                  </a:lnTo>
                  <a:lnTo>
                    <a:pt x="30479" y="15239"/>
                  </a:lnTo>
                  <a:lnTo>
                    <a:pt x="42671" y="15239"/>
                  </a:lnTo>
                  <a:lnTo>
                    <a:pt x="42671" y="0"/>
                  </a:lnTo>
                  <a:close/>
                </a:path>
              </a:pathLst>
            </a:custGeom>
            <a:solidFill>
              <a:srgbClr val="000000"/>
            </a:solidFill>
          </p:spPr>
          <p:txBody>
            <a:bodyPr wrap="square" lIns="0" tIns="0" rIns="0" bIns="0" rtlCol="0"/>
            <a:lstStyle/>
            <a:p>
              <a:endParaRPr/>
            </a:p>
          </p:txBody>
        </p:sp>
        <p:pic>
          <p:nvPicPr>
            <p:cNvPr id="216" name="object 216"/>
            <p:cNvPicPr/>
            <p:nvPr/>
          </p:nvPicPr>
          <p:blipFill>
            <a:blip r:embed="rId119" cstate="print"/>
            <a:stretch>
              <a:fillRect/>
            </a:stretch>
          </p:blipFill>
          <p:spPr>
            <a:xfrm>
              <a:off x="3790163" y="9581388"/>
              <a:ext cx="141756" cy="146313"/>
            </a:xfrm>
            <a:prstGeom prst="rect">
              <a:avLst/>
            </a:prstGeom>
          </p:spPr>
        </p:pic>
      </p:grpSp>
      <p:sp>
        <p:nvSpPr>
          <p:cNvPr id="217" name="object 217"/>
          <p:cNvSpPr/>
          <p:nvPr/>
        </p:nvSpPr>
        <p:spPr>
          <a:xfrm>
            <a:off x="897636" y="9066276"/>
            <a:ext cx="5767070" cy="708660"/>
          </a:xfrm>
          <a:custGeom>
            <a:avLst/>
            <a:gdLst/>
            <a:ahLst/>
            <a:cxnLst/>
            <a:rect l="l" t="t" r="r" b="b"/>
            <a:pathLst>
              <a:path w="5767070" h="708659">
                <a:moveTo>
                  <a:pt x="5766816" y="6108"/>
                </a:moveTo>
                <a:lnTo>
                  <a:pt x="5760720" y="6108"/>
                </a:lnTo>
                <a:lnTo>
                  <a:pt x="5760720" y="702564"/>
                </a:lnTo>
                <a:lnTo>
                  <a:pt x="6096" y="702564"/>
                </a:lnTo>
                <a:lnTo>
                  <a:pt x="6096" y="6108"/>
                </a:lnTo>
                <a:lnTo>
                  <a:pt x="0" y="6108"/>
                </a:lnTo>
                <a:lnTo>
                  <a:pt x="0" y="708660"/>
                </a:lnTo>
                <a:lnTo>
                  <a:pt x="6096" y="708660"/>
                </a:lnTo>
                <a:lnTo>
                  <a:pt x="5760720" y="708660"/>
                </a:lnTo>
                <a:lnTo>
                  <a:pt x="5766816" y="708660"/>
                </a:lnTo>
                <a:lnTo>
                  <a:pt x="5766816" y="6108"/>
                </a:lnTo>
                <a:close/>
              </a:path>
              <a:path w="5767070" h="708659">
                <a:moveTo>
                  <a:pt x="5766816" y="0"/>
                </a:moveTo>
                <a:lnTo>
                  <a:pt x="0" y="0"/>
                </a:lnTo>
                <a:lnTo>
                  <a:pt x="0" y="6096"/>
                </a:lnTo>
                <a:lnTo>
                  <a:pt x="5766816" y="6096"/>
                </a:lnTo>
                <a:lnTo>
                  <a:pt x="5766816" y="0"/>
                </a:lnTo>
                <a:close/>
              </a:path>
            </a:pathLst>
          </a:custGeom>
          <a:solidFill>
            <a:srgbClr val="000000"/>
          </a:solidFill>
        </p:spPr>
        <p:txBody>
          <a:bodyPr wrap="square" lIns="0" tIns="0" rIns="0" bIns="0" rtlCol="0"/>
          <a:lstStyle/>
          <a:p>
            <a:endParaRPr/>
          </a:p>
        </p:txBody>
      </p:sp>
      <p:grpSp>
        <p:nvGrpSpPr>
          <p:cNvPr id="218" name="object 218"/>
          <p:cNvGrpSpPr/>
          <p:nvPr/>
        </p:nvGrpSpPr>
        <p:grpSpPr>
          <a:xfrm>
            <a:off x="888491" y="3986784"/>
            <a:ext cx="5902960" cy="3938270"/>
            <a:chOff x="888491" y="3986784"/>
            <a:chExt cx="5902960" cy="3938270"/>
          </a:xfrm>
        </p:grpSpPr>
        <p:sp>
          <p:nvSpPr>
            <p:cNvPr id="219" name="object 219"/>
            <p:cNvSpPr/>
            <p:nvPr/>
          </p:nvSpPr>
          <p:spPr>
            <a:xfrm>
              <a:off x="900683" y="4178808"/>
              <a:ext cx="5878195" cy="3733800"/>
            </a:xfrm>
            <a:custGeom>
              <a:avLst/>
              <a:gdLst/>
              <a:ahLst/>
              <a:cxnLst/>
              <a:rect l="l" t="t" r="r" b="b"/>
              <a:pathLst>
                <a:path w="5878195" h="3733800">
                  <a:moveTo>
                    <a:pt x="5878068" y="0"/>
                  </a:moveTo>
                  <a:lnTo>
                    <a:pt x="0" y="0"/>
                  </a:lnTo>
                  <a:lnTo>
                    <a:pt x="0" y="3733800"/>
                  </a:lnTo>
                  <a:lnTo>
                    <a:pt x="5878068" y="3733800"/>
                  </a:lnTo>
                  <a:lnTo>
                    <a:pt x="5878068" y="0"/>
                  </a:lnTo>
                  <a:close/>
                </a:path>
              </a:pathLst>
            </a:custGeom>
            <a:solidFill>
              <a:srgbClr val="B8CDE4"/>
            </a:solidFill>
          </p:spPr>
          <p:txBody>
            <a:bodyPr wrap="square" lIns="0" tIns="0" rIns="0" bIns="0" rtlCol="0"/>
            <a:lstStyle/>
            <a:p>
              <a:endParaRPr/>
            </a:p>
          </p:txBody>
        </p:sp>
        <p:sp>
          <p:nvSpPr>
            <p:cNvPr id="220" name="object 220"/>
            <p:cNvSpPr/>
            <p:nvPr/>
          </p:nvSpPr>
          <p:spPr>
            <a:xfrm>
              <a:off x="888491" y="4166616"/>
              <a:ext cx="5902960" cy="3758565"/>
            </a:xfrm>
            <a:custGeom>
              <a:avLst/>
              <a:gdLst/>
              <a:ahLst/>
              <a:cxnLst/>
              <a:rect l="l" t="t" r="r" b="b"/>
              <a:pathLst>
                <a:path w="5902959" h="3758565">
                  <a:moveTo>
                    <a:pt x="5896356" y="0"/>
                  </a:moveTo>
                  <a:lnTo>
                    <a:pt x="6096" y="0"/>
                  </a:lnTo>
                  <a:lnTo>
                    <a:pt x="0" y="6095"/>
                  </a:lnTo>
                  <a:lnTo>
                    <a:pt x="0" y="3753611"/>
                  </a:lnTo>
                  <a:lnTo>
                    <a:pt x="6096" y="3758183"/>
                  </a:lnTo>
                  <a:lnTo>
                    <a:pt x="5896356" y="3758183"/>
                  </a:lnTo>
                  <a:lnTo>
                    <a:pt x="5902452" y="3753611"/>
                  </a:lnTo>
                  <a:lnTo>
                    <a:pt x="5902452" y="3745991"/>
                  </a:lnTo>
                  <a:lnTo>
                    <a:pt x="25908" y="3745991"/>
                  </a:lnTo>
                  <a:lnTo>
                    <a:pt x="12192" y="3733800"/>
                  </a:lnTo>
                  <a:lnTo>
                    <a:pt x="25908" y="3733800"/>
                  </a:lnTo>
                  <a:lnTo>
                    <a:pt x="25908" y="24383"/>
                  </a:lnTo>
                  <a:lnTo>
                    <a:pt x="12192" y="24383"/>
                  </a:lnTo>
                  <a:lnTo>
                    <a:pt x="25908" y="12191"/>
                  </a:lnTo>
                  <a:lnTo>
                    <a:pt x="5902452" y="12191"/>
                  </a:lnTo>
                  <a:lnTo>
                    <a:pt x="5902452" y="6095"/>
                  </a:lnTo>
                  <a:lnTo>
                    <a:pt x="5896356" y="0"/>
                  </a:lnTo>
                  <a:close/>
                </a:path>
                <a:path w="5902959" h="3758565">
                  <a:moveTo>
                    <a:pt x="25908" y="3733800"/>
                  </a:moveTo>
                  <a:lnTo>
                    <a:pt x="12192" y="3733800"/>
                  </a:lnTo>
                  <a:lnTo>
                    <a:pt x="25908" y="3745991"/>
                  </a:lnTo>
                  <a:lnTo>
                    <a:pt x="25908" y="3733800"/>
                  </a:lnTo>
                  <a:close/>
                </a:path>
                <a:path w="5902959" h="3758565">
                  <a:moveTo>
                    <a:pt x="5876544" y="3733800"/>
                  </a:moveTo>
                  <a:lnTo>
                    <a:pt x="25908" y="3733800"/>
                  </a:lnTo>
                  <a:lnTo>
                    <a:pt x="25908" y="3745991"/>
                  </a:lnTo>
                  <a:lnTo>
                    <a:pt x="5876544" y="3745991"/>
                  </a:lnTo>
                  <a:lnTo>
                    <a:pt x="5876544" y="3733800"/>
                  </a:lnTo>
                  <a:close/>
                </a:path>
                <a:path w="5902959" h="3758565">
                  <a:moveTo>
                    <a:pt x="5876544" y="12191"/>
                  </a:moveTo>
                  <a:lnTo>
                    <a:pt x="5876544" y="3745991"/>
                  </a:lnTo>
                  <a:lnTo>
                    <a:pt x="5890260" y="3733800"/>
                  </a:lnTo>
                  <a:lnTo>
                    <a:pt x="5902452" y="3733800"/>
                  </a:lnTo>
                  <a:lnTo>
                    <a:pt x="5902452" y="24383"/>
                  </a:lnTo>
                  <a:lnTo>
                    <a:pt x="5890260" y="24383"/>
                  </a:lnTo>
                  <a:lnTo>
                    <a:pt x="5876544" y="12191"/>
                  </a:lnTo>
                  <a:close/>
                </a:path>
                <a:path w="5902959" h="3758565">
                  <a:moveTo>
                    <a:pt x="5902452" y="3733800"/>
                  </a:moveTo>
                  <a:lnTo>
                    <a:pt x="5890260" y="3733800"/>
                  </a:lnTo>
                  <a:lnTo>
                    <a:pt x="5876544" y="3745991"/>
                  </a:lnTo>
                  <a:lnTo>
                    <a:pt x="5902452" y="3745991"/>
                  </a:lnTo>
                  <a:lnTo>
                    <a:pt x="5902452" y="3733800"/>
                  </a:lnTo>
                  <a:close/>
                </a:path>
                <a:path w="5902959" h="3758565">
                  <a:moveTo>
                    <a:pt x="25908" y="12191"/>
                  </a:moveTo>
                  <a:lnTo>
                    <a:pt x="12192" y="24383"/>
                  </a:lnTo>
                  <a:lnTo>
                    <a:pt x="25908" y="24383"/>
                  </a:lnTo>
                  <a:lnTo>
                    <a:pt x="25908" y="12191"/>
                  </a:lnTo>
                  <a:close/>
                </a:path>
                <a:path w="5902959" h="3758565">
                  <a:moveTo>
                    <a:pt x="5876544" y="12191"/>
                  </a:moveTo>
                  <a:lnTo>
                    <a:pt x="25908" y="12191"/>
                  </a:lnTo>
                  <a:lnTo>
                    <a:pt x="25908" y="24383"/>
                  </a:lnTo>
                  <a:lnTo>
                    <a:pt x="5876544" y="24383"/>
                  </a:lnTo>
                  <a:lnTo>
                    <a:pt x="5876544" y="12191"/>
                  </a:lnTo>
                  <a:close/>
                </a:path>
                <a:path w="5902959" h="3758565">
                  <a:moveTo>
                    <a:pt x="5902452" y="12191"/>
                  </a:moveTo>
                  <a:lnTo>
                    <a:pt x="5876544" y="12191"/>
                  </a:lnTo>
                  <a:lnTo>
                    <a:pt x="5890260" y="24383"/>
                  </a:lnTo>
                  <a:lnTo>
                    <a:pt x="5902452" y="24383"/>
                  </a:lnTo>
                  <a:lnTo>
                    <a:pt x="5902452" y="12191"/>
                  </a:lnTo>
                  <a:close/>
                </a:path>
              </a:pathLst>
            </a:custGeom>
            <a:solidFill>
              <a:srgbClr val="385D89"/>
            </a:solidFill>
          </p:spPr>
          <p:txBody>
            <a:bodyPr wrap="square" lIns="0" tIns="0" rIns="0" bIns="0" rtlCol="0"/>
            <a:lstStyle/>
            <a:p>
              <a:endParaRPr/>
            </a:p>
          </p:txBody>
        </p:sp>
        <p:sp>
          <p:nvSpPr>
            <p:cNvPr id="221" name="object 221"/>
            <p:cNvSpPr/>
            <p:nvPr/>
          </p:nvSpPr>
          <p:spPr>
            <a:xfrm>
              <a:off x="1252663" y="4450173"/>
              <a:ext cx="44450" cy="102235"/>
            </a:xfrm>
            <a:custGeom>
              <a:avLst/>
              <a:gdLst/>
              <a:ahLst/>
              <a:cxnLst/>
              <a:rect l="l" t="t" r="r" b="b"/>
              <a:pathLst>
                <a:path w="44450" h="102235">
                  <a:moveTo>
                    <a:pt x="44195" y="0"/>
                  </a:moveTo>
                  <a:lnTo>
                    <a:pt x="35051" y="0"/>
                  </a:lnTo>
                  <a:lnTo>
                    <a:pt x="29574" y="6000"/>
                  </a:lnTo>
                  <a:lnTo>
                    <a:pt x="22097" y="10286"/>
                  </a:lnTo>
                  <a:lnTo>
                    <a:pt x="12334" y="12858"/>
                  </a:lnTo>
                  <a:lnTo>
                    <a:pt x="0" y="13715"/>
                  </a:lnTo>
                  <a:lnTo>
                    <a:pt x="0" y="22859"/>
                  </a:lnTo>
                  <a:lnTo>
                    <a:pt x="30480" y="22859"/>
                  </a:lnTo>
                  <a:lnTo>
                    <a:pt x="30480" y="102106"/>
                  </a:lnTo>
                  <a:lnTo>
                    <a:pt x="44195" y="102106"/>
                  </a:lnTo>
                  <a:lnTo>
                    <a:pt x="44195" y="0"/>
                  </a:lnTo>
                  <a:close/>
                </a:path>
              </a:pathLst>
            </a:custGeom>
            <a:solidFill>
              <a:srgbClr val="000000"/>
            </a:solidFill>
          </p:spPr>
          <p:txBody>
            <a:bodyPr wrap="square" lIns="0" tIns="0" rIns="0" bIns="0" rtlCol="0"/>
            <a:lstStyle/>
            <a:p>
              <a:endParaRPr/>
            </a:p>
          </p:txBody>
        </p:sp>
        <p:pic>
          <p:nvPicPr>
            <p:cNvPr id="222" name="object 222"/>
            <p:cNvPicPr/>
            <p:nvPr/>
          </p:nvPicPr>
          <p:blipFill>
            <a:blip r:embed="rId120" cstate="print"/>
            <a:stretch>
              <a:fillRect/>
            </a:stretch>
          </p:blipFill>
          <p:spPr>
            <a:xfrm>
              <a:off x="1520923" y="4430365"/>
              <a:ext cx="1235969" cy="138683"/>
            </a:xfrm>
            <a:prstGeom prst="rect">
              <a:avLst/>
            </a:prstGeom>
          </p:spPr>
        </p:pic>
        <p:pic>
          <p:nvPicPr>
            <p:cNvPr id="223" name="object 223"/>
            <p:cNvPicPr/>
            <p:nvPr/>
          </p:nvPicPr>
          <p:blipFill>
            <a:blip r:embed="rId121" cstate="print"/>
            <a:stretch>
              <a:fillRect/>
            </a:stretch>
          </p:blipFill>
          <p:spPr>
            <a:xfrm>
              <a:off x="2895578" y="4430348"/>
              <a:ext cx="2633426" cy="138683"/>
            </a:xfrm>
            <a:prstGeom prst="rect">
              <a:avLst/>
            </a:prstGeom>
          </p:spPr>
        </p:pic>
        <p:pic>
          <p:nvPicPr>
            <p:cNvPr id="224" name="object 224"/>
            <p:cNvPicPr/>
            <p:nvPr/>
          </p:nvPicPr>
          <p:blipFill>
            <a:blip r:embed="rId122" cstate="print"/>
            <a:stretch>
              <a:fillRect/>
            </a:stretch>
          </p:blipFill>
          <p:spPr>
            <a:xfrm>
              <a:off x="1242003" y="4834212"/>
              <a:ext cx="79246" cy="103630"/>
            </a:xfrm>
            <a:prstGeom prst="rect">
              <a:avLst/>
            </a:prstGeom>
          </p:spPr>
        </p:pic>
        <p:pic>
          <p:nvPicPr>
            <p:cNvPr id="225" name="object 225"/>
            <p:cNvPicPr/>
            <p:nvPr/>
          </p:nvPicPr>
          <p:blipFill>
            <a:blip r:embed="rId123" cstate="print"/>
            <a:stretch>
              <a:fillRect/>
            </a:stretch>
          </p:blipFill>
          <p:spPr>
            <a:xfrm>
              <a:off x="1519389" y="4814402"/>
              <a:ext cx="2761503" cy="138694"/>
            </a:xfrm>
            <a:prstGeom prst="rect">
              <a:avLst/>
            </a:prstGeom>
          </p:spPr>
        </p:pic>
        <p:pic>
          <p:nvPicPr>
            <p:cNvPr id="226" name="object 226"/>
            <p:cNvPicPr/>
            <p:nvPr/>
          </p:nvPicPr>
          <p:blipFill>
            <a:blip r:embed="rId124" cstate="print"/>
            <a:stretch>
              <a:fillRect/>
            </a:stretch>
          </p:blipFill>
          <p:spPr>
            <a:xfrm>
              <a:off x="4360120" y="4814375"/>
              <a:ext cx="2103098" cy="138682"/>
            </a:xfrm>
            <a:prstGeom prst="rect">
              <a:avLst/>
            </a:prstGeom>
          </p:spPr>
        </p:pic>
        <p:pic>
          <p:nvPicPr>
            <p:cNvPr id="227" name="object 227"/>
            <p:cNvPicPr/>
            <p:nvPr/>
          </p:nvPicPr>
          <p:blipFill>
            <a:blip r:embed="rId125" cstate="print"/>
            <a:stretch>
              <a:fillRect/>
            </a:stretch>
          </p:blipFill>
          <p:spPr>
            <a:xfrm>
              <a:off x="1373066" y="5053675"/>
              <a:ext cx="115822" cy="126490"/>
            </a:xfrm>
            <a:prstGeom prst="rect">
              <a:avLst/>
            </a:prstGeom>
          </p:spPr>
        </p:pic>
        <p:pic>
          <p:nvPicPr>
            <p:cNvPr id="228" name="object 228"/>
            <p:cNvPicPr/>
            <p:nvPr/>
          </p:nvPicPr>
          <p:blipFill>
            <a:blip r:embed="rId126" cstate="print"/>
            <a:stretch>
              <a:fillRect/>
            </a:stretch>
          </p:blipFill>
          <p:spPr>
            <a:xfrm>
              <a:off x="1516364" y="5046050"/>
              <a:ext cx="287989" cy="137158"/>
            </a:xfrm>
            <a:prstGeom prst="rect">
              <a:avLst/>
            </a:prstGeom>
          </p:spPr>
        </p:pic>
        <p:pic>
          <p:nvPicPr>
            <p:cNvPr id="229" name="object 229"/>
            <p:cNvPicPr/>
            <p:nvPr/>
          </p:nvPicPr>
          <p:blipFill>
            <a:blip r:embed="rId25" cstate="print"/>
            <a:stretch>
              <a:fillRect/>
            </a:stretch>
          </p:blipFill>
          <p:spPr>
            <a:xfrm>
              <a:off x="1827336" y="5061301"/>
              <a:ext cx="124872" cy="114298"/>
            </a:xfrm>
            <a:prstGeom prst="rect">
              <a:avLst/>
            </a:prstGeom>
          </p:spPr>
        </p:pic>
        <p:sp>
          <p:nvSpPr>
            <p:cNvPr id="230" name="object 230"/>
            <p:cNvSpPr/>
            <p:nvPr/>
          </p:nvSpPr>
          <p:spPr>
            <a:xfrm>
              <a:off x="1990318" y="5081282"/>
              <a:ext cx="96520" cy="83820"/>
            </a:xfrm>
            <a:custGeom>
              <a:avLst/>
              <a:gdLst/>
              <a:ahLst/>
              <a:cxnLst/>
              <a:rect l="l" t="t" r="r" b="b"/>
              <a:pathLst>
                <a:path w="96519" h="83820">
                  <a:moveTo>
                    <a:pt x="96012" y="0"/>
                  </a:moveTo>
                  <a:lnTo>
                    <a:pt x="0" y="0"/>
                  </a:lnTo>
                  <a:lnTo>
                    <a:pt x="0" y="11430"/>
                  </a:lnTo>
                  <a:lnTo>
                    <a:pt x="82296" y="11430"/>
                  </a:lnTo>
                  <a:lnTo>
                    <a:pt x="82296" y="63500"/>
                  </a:lnTo>
                  <a:lnTo>
                    <a:pt x="0" y="63500"/>
                  </a:lnTo>
                  <a:lnTo>
                    <a:pt x="0" y="77470"/>
                  </a:lnTo>
                  <a:lnTo>
                    <a:pt x="82296" y="77470"/>
                  </a:lnTo>
                  <a:lnTo>
                    <a:pt x="82296" y="83820"/>
                  </a:lnTo>
                  <a:lnTo>
                    <a:pt x="96012" y="83820"/>
                  </a:lnTo>
                  <a:lnTo>
                    <a:pt x="96012" y="77470"/>
                  </a:lnTo>
                  <a:lnTo>
                    <a:pt x="96012" y="63500"/>
                  </a:lnTo>
                  <a:lnTo>
                    <a:pt x="96012" y="11430"/>
                  </a:lnTo>
                  <a:lnTo>
                    <a:pt x="96012" y="0"/>
                  </a:lnTo>
                  <a:close/>
                </a:path>
              </a:pathLst>
            </a:custGeom>
            <a:solidFill>
              <a:srgbClr val="000000"/>
            </a:solidFill>
          </p:spPr>
          <p:txBody>
            <a:bodyPr wrap="square" lIns="0" tIns="0" rIns="0" bIns="0" rtlCol="0"/>
            <a:lstStyle/>
            <a:p>
              <a:endParaRPr/>
            </a:p>
          </p:txBody>
        </p:sp>
        <p:pic>
          <p:nvPicPr>
            <p:cNvPr id="231" name="object 231"/>
            <p:cNvPicPr/>
            <p:nvPr/>
          </p:nvPicPr>
          <p:blipFill>
            <a:blip r:embed="rId127" cstate="print"/>
            <a:stretch>
              <a:fillRect/>
            </a:stretch>
          </p:blipFill>
          <p:spPr>
            <a:xfrm>
              <a:off x="2130530" y="5064308"/>
              <a:ext cx="124966" cy="108202"/>
            </a:xfrm>
            <a:prstGeom prst="rect">
              <a:avLst/>
            </a:prstGeom>
          </p:spPr>
        </p:pic>
        <p:pic>
          <p:nvPicPr>
            <p:cNvPr id="232" name="object 232"/>
            <p:cNvPicPr/>
            <p:nvPr/>
          </p:nvPicPr>
          <p:blipFill>
            <a:blip r:embed="rId128" cstate="print"/>
            <a:stretch>
              <a:fillRect/>
            </a:stretch>
          </p:blipFill>
          <p:spPr>
            <a:xfrm>
              <a:off x="2328648" y="5056688"/>
              <a:ext cx="73151" cy="118870"/>
            </a:xfrm>
            <a:prstGeom prst="rect">
              <a:avLst/>
            </a:prstGeom>
          </p:spPr>
        </p:pic>
        <p:pic>
          <p:nvPicPr>
            <p:cNvPr id="233" name="object 233"/>
            <p:cNvPicPr/>
            <p:nvPr/>
          </p:nvPicPr>
          <p:blipFill>
            <a:blip r:embed="rId39" cstate="print"/>
            <a:stretch>
              <a:fillRect/>
            </a:stretch>
          </p:blipFill>
          <p:spPr>
            <a:xfrm>
              <a:off x="2441406" y="5058253"/>
              <a:ext cx="120395" cy="115823"/>
            </a:xfrm>
            <a:prstGeom prst="rect">
              <a:avLst/>
            </a:prstGeom>
          </p:spPr>
        </p:pic>
        <p:pic>
          <p:nvPicPr>
            <p:cNvPr id="234" name="object 234"/>
            <p:cNvPicPr/>
            <p:nvPr/>
          </p:nvPicPr>
          <p:blipFill>
            <a:blip r:embed="rId129" cstate="print"/>
            <a:stretch>
              <a:fillRect/>
            </a:stretch>
          </p:blipFill>
          <p:spPr>
            <a:xfrm>
              <a:off x="2590756" y="5071969"/>
              <a:ext cx="123442" cy="94487"/>
            </a:xfrm>
            <a:prstGeom prst="rect">
              <a:avLst/>
            </a:prstGeom>
          </p:spPr>
        </p:pic>
        <p:pic>
          <p:nvPicPr>
            <p:cNvPr id="235" name="object 235"/>
            <p:cNvPicPr/>
            <p:nvPr/>
          </p:nvPicPr>
          <p:blipFill>
            <a:blip r:embed="rId130" cstate="print"/>
            <a:stretch>
              <a:fillRect/>
            </a:stretch>
          </p:blipFill>
          <p:spPr>
            <a:xfrm>
              <a:off x="2749250" y="5062825"/>
              <a:ext cx="121918" cy="108203"/>
            </a:xfrm>
            <a:prstGeom prst="rect">
              <a:avLst/>
            </a:prstGeom>
          </p:spPr>
        </p:pic>
        <p:pic>
          <p:nvPicPr>
            <p:cNvPr id="236" name="object 236"/>
            <p:cNvPicPr/>
            <p:nvPr/>
          </p:nvPicPr>
          <p:blipFill>
            <a:blip r:embed="rId131" cstate="print"/>
            <a:stretch>
              <a:fillRect/>
            </a:stretch>
          </p:blipFill>
          <p:spPr>
            <a:xfrm>
              <a:off x="2895553" y="5062825"/>
              <a:ext cx="120394" cy="112775"/>
            </a:xfrm>
            <a:prstGeom prst="rect">
              <a:avLst/>
            </a:prstGeom>
          </p:spPr>
        </p:pic>
        <p:sp>
          <p:nvSpPr>
            <p:cNvPr id="237" name="object 237"/>
            <p:cNvSpPr/>
            <p:nvPr/>
          </p:nvSpPr>
          <p:spPr>
            <a:xfrm>
              <a:off x="3047977" y="5154253"/>
              <a:ext cx="13970" cy="29209"/>
            </a:xfrm>
            <a:custGeom>
              <a:avLst/>
              <a:gdLst/>
              <a:ahLst/>
              <a:cxnLst/>
              <a:rect l="l" t="t" r="r" b="b"/>
              <a:pathLst>
                <a:path w="13969" h="29210">
                  <a:moveTo>
                    <a:pt x="13715" y="0"/>
                  </a:moveTo>
                  <a:lnTo>
                    <a:pt x="0" y="0"/>
                  </a:lnTo>
                  <a:lnTo>
                    <a:pt x="0" y="13716"/>
                  </a:lnTo>
                  <a:lnTo>
                    <a:pt x="6095" y="13716"/>
                  </a:lnTo>
                  <a:lnTo>
                    <a:pt x="0" y="28956"/>
                  </a:lnTo>
                  <a:lnTo>
                    <a:pt x="7619" y="28956"/>
                  </a:lnTo>
                  <a:lnTo>
                    <a:pt x="13715" y="13716"/>
                  </a:lnTo>
                  <a:lnTo>
                    <a:pt x="13715" y="0"/>
                  </a:lnTo>
                  <a:close/>
                </a:path>
              </a:pathLst>
            </a:custGeom>
            <a:solidFill>
              <a:srgbClr val="000000"/>
            </a:solidFill>
          </p:spPr>
          <p:txBody>
            <a:bodyPr wrap="square" lIns="0" tIns="0" rIns="0" bIns="0" rtlCol="0"/>
            <a:lstStyle/>
            <a:p>
              <a:endParaRPr/>
            </a:p>
          </p:txBody>
        </p:sp>
        <p:pic>
          <p:nvPicPr>
            <p:cNvPr id="238" name="object 238"/>
            <p:cNvPicPr/>
            <p:nvPr/>
          </p:nvPicPr>
          <p:blipFill>
            <a:blip r:embed="rId132" cstate="print"/>
            <a:stretch>
              <a:fillRect/>
            </a:stretch>
          </p:blipFill>
          <p:spPr>
            <a:xfrm>
              <a:off x="3165319" y="5045964"/>
              <a:ext cx="2759969" cy="138768"/>
            </a:xfrm>
            <a:prstGeom prst="rect">
              <a:avLst/>
            </a:prstGeom>
          </p:spPr>
        </p:pic>
        <p:pic>
          <p:nvPicPr>
            <p:cNvPr id="239" name="object 239"/>
            <p:cNvPicPr/>
            <p:nvPr/>
          </p:nvPicPr>
          <p:blipFill>
            <a:blip r:embed="rId62" cstate="print"/>
            <a:stretch>
              <a:fillRect/>
            </a:stretch>
          </p:blipFill>
          <p:spPr>
            <a:xfrm>
              <a:off x="6045662" y="5067381"/>
              <a:ext cx="99059" cy="100582"/>
            </a:xfrm>
            <a:prstGeom prst="rect">
              <a:avLst/>
            </a:prstGeom>
          </p:spPr>
        </p:pic>
        <p:pic>
          <p:nvPicPr>
            <p:cNvPr id="240" name="object 240"/>
            <p:cNvPicPr/>
            <p:nvPr/>
          </p:nvPicPr>
          <p:blipFill>
            <a:blip r:embed="rId133" cstate="print"/>
            <a:stretch>
              <a:fillRect/>
            </a:stretch>
          </p:blipFill>
          <p:spPr>
            <a:xfrm>
              <a:off x="6175190" y="5047557"/>
              <a:ext cx="141730" cy="132586"/>
            </a:xfrm>
            <a:prstGeom prst="rect">
              <a:avLst/>
            </a:prstGeom>
          </p:spPr>
        </p:pic>
        <p:pic>
          <p:nvPicPr>
            <p:cNvPr id="241" name="object 241"/>
            <p:cNvPicPr/>
            <p:nvPr/>
          </p:nvPicPr>
          <p:blipFill>
            <a:blip r:embed="rId134" cstate="print"/>
            <a:stretch>
              <a:fillRect/>
            </a:stretch>
          </p:blipFill>
          <p:spPr>
            <a:xfrm>
              <a:off x="6344367" y="5047573"/>
              <a:ext cx="114298" cy="135634"/>
            </a:xfrm>
            <a:prstGeom prst="rect">
              <a:avLst/>
            </a:prstGeom>
          </p:spPr>
        </p:pic>
        <p:pic>
          <p:nvPicPr>
            <p:cNvPr id="242" name="object 242"/>
            <p:cNvPicPr/>
            <p:nvPr/>
          </p:nvPicPr>
          <p:blipFill>
            <a:blip r:embed="rId135" cstate="print"/>
            <a:stretch>
              <a:fillRect/>
            </a:stretch>
          </p:blipFill>
          <p:spPr>
            <a:xfrm>
              <a:off x="1363979" y="5279190"/>
              <a:ext cx="5085542" cy="138714"/>
            </a:xfrm>
            <a:prstGeom prst="rect">
              <a:avLst/>
            </a:prstGeom>
          </p:spPr>
        </p:pic>
        <p:pic>
          <p:nvPicPr>
            <p:cNvPr id="243" name="object 243"/>
            <p:cNvPicPr/>
            <p:nvPr/>
          </p:nvPicPr>
          <p:blipFill>
            <a:blip r:embed="rId31" cstate="print"/>
            <a:stretch>
              <a:fillRect/>
            </a:stretch>
          </p:blipFill>
          <p:spPr>
            <a:xfrm>
              <a:off x="1383744" y="5515439"/>
              <a:ext cx="97535" cy="124967"/>
            </a:xfrm>
            <a:prstGeom prst="rect">
              <a:avLst/>
            </a:prstGeom>
          </p:spPr>
        </p:pic>
        <p:sp>
          <p:nvSpPr>
            <p:cNvPr id="244" name="object 244"/>
            <p:cNvSpPr/>
            <p:nvPr/>
          </p:nvSpPr>
          <p:spPr>
            <a:xfrm>
              <a:off x="1523934" y="5606876"/>
              <a:ext cx="43180" cy="41275"/>
            </a:xfrm>
            <a:custGeom>
              <a:avLst/>
              <a:gdLst/>
              <a:ahLst/>
              <a:cxnLst/>
              <a:rect l="l" t="t" r="r" b="b"/>
              <a:pathLst>
                <a:path w="43180" h="41275">
                  <a:moveTo>
                    <a:pt x="27432" y="0"/>
                  </a:moveTo>
                  <a:lnTo>
                    <a:pt x="15240" y="0"/>
                  </a:lnTo>
                  <a:lnTo>
                    <a:pt x="10668" y="1523"/>
                  </a:lnTo>
                  <a:lnTo>
                    <a:pt x="3047" y="9143"/>
                  </a:lnTo>
                  <a:lnTo>
                    <a:pt x="0" y="15239"/>
                  </a:lnTo>
                  <a:lnTo>
                    <a:pt x="0" y="25907"/>
                  </a:lnTo>
                  <a:lnTo>
                    <a:pt x="3047" y="32003"/>
                  </a:lnTo>
                  <a:lnTo>
                    <a:pt x="10668" y="39623"/>
                  </a:lnTo>
                  <a:lnTo>
                    <a:pt x="15240" y="41147"/>
                  </a:lnTo>
                  <a:lnTo>
                    <a:pt x="27432" y="41147"/>
                  </a:lnTo>
                  <a:lnTo>
                    <a:pt x="32003" y="39623"/>
                  </a:lnTo>
                  <a:lnTo>
                    <a:pt x="38100" y="33527"/>
                  </a:lnTo>
                  <a:lnTo>
                    <a:pt x="13716" y="33527"/>
                  </a:lnTo>
                  <a:lnTo>
                    <a:pt x="12192" y="30479"/>
                  </a:lnTo>
                  <a:lnTo>
                    <a:pt x="9144" y="27431"/>
                  </a:lnTo>
                  <a:lnTo>
                    <a:pt x="7619" y="24383"/>
                  </a:lnTo>
                  <a:lnTo>
                    <a:pt x="7619" y="16763"/>
                  </a:lnTo>
                  <a:lnTo>
                    <a:pt x="9144" y="13715"/>
                  </a:lnTo>
                  <a:lnTo>
                    <a:pt x="12192" y="10667"/>
                  </a:lnTo>
                  <a:lnTo>
                    <a:pt x="13716" y="7619"/>
                  </a:lnTo>
                  <a:lnTo>
                    <a:pt x="18287" y="6095"/>
                  </a:lnTo>
                  <a:lnTo>
                    <a:pt x="36575" y="6095"/>
                  </a:lnTo>
                  <a:lnTo>
                    <a:pt x="32003" y="1523"/>
                  </a:lnTo>
                  <a:lnTo>
                    <a:pt x="27432" y="0"/>
                  </a:lnTo>
                  <a:close/>
                </a:path>
                <a:path w="43180" h="41275">
                  <a:moveTo>
                    <a:pt x="36575" y="6095"/>
                  </a:moveTo>
                  <a:lnTo>
                    <a:pt x="24383" y="6095"/>
                  </a:lnTo>
                  <a:lnTo>
                    <a:pt x="27432" y="7619"/>
                  </a:lnTo>
                  <a:lnTo>
                    <a:pt x="33527" y="13715"/>
                  </a:lnTo>
                  <a:lnTo>
                    <a:pt x="35051" y="16763"/>
                  </a:lnTo>
                  <a:lnTo>
                    <a:pt x="35051" y="24383"/>
                  </a:lnTo>
                  <a:lnTo>
                    <a:pt x="33527" y="27431"/>
                  </a:lnTo>
                  <a:lnTo>
                    <a:pt x="27432" y="33527"/>
                  </a:lnTo>
                  <a:lnTo>
                    <a:pt x="38100" y="33527"/>
                  </a:lnTo>
                  <a:lnTo>
                    <a:pt x="39623" y="32003"/>
                  </a:lnTo>
                  <a:lnTo>
                    <a:pt x="42671" y="25907"/>
                  </a:lnTo>
                  <a:lnTo>
                    <a:pt x="42671" y="15239"/>
                  </a:lnTo>
                  <a:lnTo>
                    <a:pt x="39623" y="9143"/>
                  </a:lnTo>
                  <a:lnTo>
                    <a:pt x="36575" y="6095"/>
                  </a:lnTo>
                  <a:close/>
                </a:path>
              </a:pathLst>
            </a:custGeom>
            <a:solidFill>
              <a:srgbClr val="000000"/>
            </a:solidFill>
          </p:spPr>
          <p:txBody>
            <a:bodyPr wrap="square" lIns="0" tIns="0" rIns="0" bIns="0" rtlCol="0"/>
            <a:lstStyle/>
            <a:p>
              <a:endParaRPr/>
            </a:p>
          </p:txBody>
        </p:sp>
        <p:pic>
          <p:nvPicPr>
            <p:cNvPr id="245" name="object 245"/>
            <p:cNvPicPr/>
            <p:nvPr/>
          </p:nvPicPr>
          <p:blipFill>
            <a:blip r:embed="rId136" cstate="print"/>
            <a:stretch>
              <a:fillRect/>
            </a:stretch>
          </p:blipFill>
          <p:spPr>
            <a:xfrm>
              <a:off x="1661116" y="5510784"/>
              <a:ext cx="1226840" cy="138741"/>
            </a:xfrm>
            <a:prstGeom prst="rect">
              <a:avLst/>
            </a:prstGeom>
          </p:spPr>
        </p:pic>
        <p:pic>
          <p:nvPicPr>
            <p:cNvPr id="246" name="object 246"/>
            <p:cNvPicPr/>
            <p:nvPr/>
          </p:nvPicPr>
          <p:blipFill>
            <a:blip r:embed="rId137" cstate="print"/>
            <a:stretch>
              <a:fillRect/>
            </a:stretch>
          </p:blipFill>
          <p:spPr>
            <a:xfrm>
              <a:off x="2996153" y="5509332"/>
              <a:ext cx="2156467" cy="140220"/>
            </a:xfrm>
            <a:prstGeom prst="rect">
              <a:avLst/>
            </a:prstGeom>
          </p:spPr>
        </p:pic>
        <p:pic>
          <p:nvPicPr>
            <p:cNvPr id="247" name="object 247"/>
            <p:cNvPicPr/>
            <p:nvPr/>
          </p:nvPicPr>
          <p:blipFill>
            <a:blip r:embed="rId138" cstate="print"/>
            <a:stretch>
              <a:fillRect/>
            </a:stretch>
          </p:blipFill>
          <p:spPr>
            <a:xfrm>
              <a:off x="5265381" y="5510870"/>
              <a:ext cx="1194811" cy="137158"/>
            </a:xfrm>
            <a:prstGeom prst="rect">
              <a:avLst/>
            </a:prstGeom>
          </p:spPr>
        </p:pic>
        <p:pic>
          <p:nvPicPr>
            <p:cNvPr id="248" name="object 248"/>
            <p:cNvPicPr/>
            <p:nvPr/>
          </p:nvPicPr>
          <p:blipFill>
            <a:blip r:embed="rId139" cstate="print"/>
            <a:stretch>
              <a:fillRect/>
            </a:stretch>
          </p:blipFill>
          <p:spPr>
            <a:xfrm>
              <a:off x="1366976" y="5742490"/>
              <a:ext cx="1194832" cy="137185"/>
            </a:xfrm>
            <a:prstGeom prst="rect">
              <a:avLst/>
            </a:prstGeom>
          </p:spPr>
        </p:pic>
        <p:sp>
          <p:nvSpPr>
            <p:cNvPr id="249" name="object 249"/>
            <p:cNvSpPr/>
            <p:nvPr/>
          </p:nvSpPr>
          <p:spPr>
            <a:xfrm>
              <a:off x="2599918" y="5777750"/>
              <a:ext cx="96520" cy="83820"/>
            </a:xfrm>
            <a:custGeom>
              <a:avLst/>
              <a:gdLst/>
              <a:ahLst/>
              <a:cxnLst/>
              <a:rect l="l" t="t" r="r" b="b"/>
              <a:pathLst>
                <a:path w="96519" h="83820">
                  <a:moveTo>
                    <a:pt x="96012" y="0"/>
                  </a:moveTo>
                  <a:lnTo>
                    <a:pt x="0" y="0"/>
                  </a:lnTo>
                  <a:lnTo>
                    <a:pt x="0" y="11430"/>
                  </a:lnTo>
                  <a:lnTo>
                    <a:pt x="82296" y="11430"/>
                  </a:lnTo>
                  <a:lnTo>
                    <a:pt x="82296" y="63500"/>
                  </a:lnTo>
                  <a:lnTo>
                    <a:pt x="0" y="63500"/>
                  </a:lnTo>
                  <a:lnTo>
                    <a:pt x="0" y="77470"/>
                  </a:lnTo>
                  <a:lnTo>
                    <a:pt x="82296" y="77470"/>
                  </a:lnTo>
                  <a:lnTo>
                    <a:pt x="82296" y="83820"/>
                  </a:lnTo>
                  <a:lnTo>
                    <a:pt x="96012" y="83820"/>
                  </a:lnTo>
                  <a:lnTo>
                    <a:pt x="96012" y="77470"/>
                  </a:lnTo>
                  <a:lnTo>
                    <a:pt x="96012" y="63500"/>
                  </a:lnTo>
                  <a:lnTo>
                    <a:pt x="96012" y="11430"/>
                  </a:lnTo>
                  <a:lnTo>
                    <a:pt x="96012" y="0"/>
                  </a:lnTo>
                  <a:close/>
                </a:path>
              </a:pathLst>
            </a:custGeom>
            <a:solidFill>
              <a:srgbClr val="000000"/>
            </a:solidFill>
          </p:spPr>
          <p:txBody>
            <a:bodyPr wrap="square" lIns="0" tIns="0" rIns="0" bIns="0" rtlCol="0"/>
            <a:lstStyle/>
            <a:p>
              <a:endParaRPr/>
            </a:p>
          </p:txBody>
        </p:sp>
        <p:pic>
          <p:nvPicPr>
            <p:cNvPr id="250" name="object 250"/>
            <p:cNvPicPr/>
            <p:nvPr/>
          </p:nvPicPr>
          <p:blipFill>
            <a:blip r:embed="rId127" cstate="print"/>
            <a:stretch>
              <a:fillRect/>
            </a:stretch>
          </p:blipFill>
          <p:spPr>
            <a:xfrm>
              <a:off x="2740130" y="5760776"/>
              <a:ext cx="124966" cy="108202"/>
            </a:xfrm>
            <a:prstGeom prst="rect">
              <a:avLst/>
            </a:prstGeom>
          </p:spPr>
        </p:pic>
        <p:pic>
          <p:nvPicPr>
            <p:cNvPr id="251" name="object 251"/>
            <p:cNvPicPr/>
            <p:nvPr/>
          </p:nvPicPr>
          <p:blipFill>
            <a:blip r:embed="rId140" cstate="print"/>
            <a:stretch>
              <a:fillRect/>
            </a:stretch>
          </p:blipFill>
          <p:spPr>
            <a:xfrm>
              <a:off x="2938248" y="5742432"/>
              <a:ext cx="2561844" cy="138683"/>
            </a:xfrm>
            <a:prstGeom prst="rect">
              <a:avLst/>
            </a:prstGeom>
          </p:spPr>
        </p:pic>
        <p:pic>
          <p:nvPicPr>
            <p:cNvPr id="252" name="object 252"/>
            <p:cNvPicPr/>
            <p:nvPr/>
          </p:nvPicPr>
          <p:blipFill>
            <a:blip r:embed="rId141" cstate="print"/>
            <a:stretch>
              <a:fillRect/>
            </a:stretch>
          </p:blipFill>
          <p:spPr>
            <a:xfrm>
              <a:off x="5629625" y="5742486"/>
              <a:ext cx="784867" cy="138714"/>
            </a:xfrm>
            <a:prstGeom prst="rect">
              <a:avLst/>
            </a:prstGeom>
          </p:spPr>
        </p:pic>
        <p:pic>
          <p:nvPicPr>
            <p:cNvPr id="253" name="object 253"/>
            <p:cNvPicPr/>
            <p:nvPr/>
          </p:nvPicPr>
          <p:blipFill>
            <a:blip r:embed="rId142" cstate="print"/>
            <a:stretch>
              <a:fillRect/>
            </a:stretch>
          </p:blipFill>
          <p:spPr>
            <a:xfrm>
              <a:off x="1365468" y="5975702"/>
              <a:ext cx="134110" cy="135634"/>
            </a:xfrm>
            <a:prstGeom prst="rect">
              <a:avLst/>
            </a:prstGeom>
          </p:spPr>
        </p:pic>
        <p:pic>
          <p:nvPicPr>
            <p:cNvPr id="254" name="object 254"/>
            <p:cNvPicPr/>
            <p:nvPr/>
          </p:nvPicPr>
          <p:blipFill>
            <a:blip r:embed="rId143" cstate="print"/>
            <a:stretch>
              <a:fillRect/>
            </a:stretch>
          </p:blipFill>
          <p:spPr>
            <a:xfrm>
              <a:off x="1522438" y="5975702"/>
              <a:ext cx="134110" cy="137158"/>
            </a:xfrm>
            <a:prstGeom prst="rect">
              <a:avLst/>
            </a:prstGeom>
          </p:spPr>
        </p:pic>
        <p:pic>
          <p:nvPicPr>
            <p:cNvPr id="255" name="object 255"/>
            <p:cNvPicPr/>
            <p:nvPr/>
          </p:nvPicPr>
          <p:blipFill>
            <a:blip r:embed="rId144" cstate="print"/>
            <a:stretch>
              <a:fillRect/>
            </a:stretch>
          </p:blipFill>
          <p:spPr>
            <a:xfrm>
              <a:off x="1676383" y="5975651"/>
              <a:ext cx="129538" cy="137158"/>
            </a:xfrm>
            <a:prstGeom prst="rect">
              <a:avLst/>
            </a:prstGeom>
          </p:spPr>
        </p:pic>
        <p:pic>
          <p:nvPicPr>
            <p:cNvPr id="256" name="object 256"/>
            <p:cNvPicPr/>
            <p:nvPr/>
          </p:nvPicPr>
          <p:blipFill>
            <a:blip r:embed="rId145" cstate="print"/>
            <a:stretch>
              <a:fillRect/>
            </a:stretch>
          </p:blipFill>
          <p:spPr>
            <a:xfrm>
              <a:off x="1853118" y="5971111"/>
              <a:ext cx="3831383" cy="141749"/>
            </a:xfrm>
            <a:prstGeom prst="rect">
              <a:avLst/>
            </a:prstGeom>
          </p:spPr>
        </p:pic>
        <p:sp>
          <p:nvSpPr>
            <p:cNvPr id="257" name="object 257"/>
            <p:cNvSpPr/>
            <p:nvPr/>
          </p:nvSpPr>
          <p:spPr>
            <a:xfrm>
              <a:off x="5731688" y="5989078"/>
              <a:ext cx="93345" cy="114300"/>
            </a:xfrm>
            <a:custGeom>
              <a:avLst/>
              <a:gdLst/>
              <a:ahLst/>
              <a:cxnLst/>
              <a:rect l="l" t="t" r="r" b="b"/>
              <a:pathLst>
                <a:path w="93345" h="114300">
                  <a:moveTo>
                    <a:pt x="92964" y="105498"/>
                  </a:moveTo>
                  <a:lnTo>
                    <a:pt x="79248" y="105498"/>
                  </a:lnTo>
                  <a:lnTo>
                    <a:pt x="79248" y="111594"/>
                  </a:lnTo>
                  <a:lnTo>
                    <a:pt x="92964" y="111594"/>
                  </a:lnTo>
                  <a:lnTo>
                    <a:pt x="92964" y="105498"/>
                  </a:lnTo>
                  <a:close/>
                </a:path>
                <a:path w="93345" h="114300">
                  <a:moveTo>
                    <a:pt x="92964" y="0"/>
                  </a:moveTo>
                  <a:lnTo>
                    <a:pt x="79248" y="0"/>
                  </a:lnTo>
                  <a:lnTo>
                    <a:pt x="79248" y="12700"/>
                  </a:lnTo>
                  <a:lnTo>
                    <a:pt x="79248" y="44450"/>
                  </a:lnTo>
                  <a:lnTo>
                    <a:pt x="79248" y="57150"/>
                  </a:lnTo>
                  <a:lnTo>
                    <a:pt x="79248" y="92710"/>
                  </a:lnTo>
                  <a:lnTo>
                    <a:pt x="13716" y="92710"/>
                  </a:lnTo>
                  <a:lnTo>
                    <a:pt x="13716" y="57150"/>
                  </a:lnTo>
                  <a:lnTo>
                    <a:pt x="79248" y="57150"/>
                  </a:lnTo>
                  <a:lnTo>
                    <a:pt x="79248" y="44450"/>
                  </a:lnTo>
                  <a:lnTo>
                    <a:pt x="13716" y="44450"/>
                  </a:lnTo>
                  <a:lnTo>
                    <a:pt x="13716" y="12700"/>
                  </a:lnTo>
                  <a:lnTo>
                    <a:pt x="79248" y="12700"/>
                  </a:lnTo>
                  <a:lnTo>
                    <a:pt x="79248" y="0"/>
                  </a:lnTo>
                  <a:lnTo>
                    <a:pt x="0" y="0"/>
                  </a:lnTo>
                  <a:lnTo>
                    <a:pt x="0" y="12700"/>
                  </a:lnTo>
                  <a:lnTo>
                    <a:pt x="0" y="44450"/>
                  </a:lnTo>
                  <a:lnTo>
                    <a:pt x="0" y="57150"/>
                  </a:lnTo>
                  <a:lnTo>
                    <a:pt x="0" y="92710"/>
                  </a:lnTo>
                  <a:lnTo>
                    <a:pt x="0" y="105410"/>
                  </a:lnTo>
                  <a:lnTo>
                    <a:pt x="0" y="114300"/>
                  </a:lnTo>
                  <a:lnTo>
                    <a:pt x="13716" y="114300"/>
                  </a:lnTo>
                  <a:lnTo>
                    <a:pt x="13716" y="105410"/>
                  </a:lnTo>
                  <a:lnTo>
                    <a:pt x="92964" y="105410"/>
                  </a:lnTo>
                  <a:lnTo>
                    <a:pt x="92964" y="93306"/>
                  </a:lnTo>
                  <a:lnTo>
                    <a:pt x="92964" y="12534"/>
                  </a:lnTo>
                  <a:lnTo>
                    <a:pt x="92964" y="0"/>
                  </a:lnTo>
                  <a:close/>
                </a:path>
              </a:pathLst>
            </a:custGeom>
            <a:solidFill>
              <a:srgbClr val="000000"/>
            </a:solidFill>
          </p:spPr>
          <p:txBody>
            <a:bodyPr wrap="square" lIns="0" tIns="0" rIns="0" bIns="0" rtlCol="0"/>
            <a:lstStyle/>
            <a:p>
              <a:endParaRPr/>
            </a:p>
          </p:txBody>
        </p:sp>
        <p:pic>
          <p:nvPicPr>
            <p:cNvPr id="258" name="object 258"/>
            <p:cNvPicPr/>
            <p:nvPr/>
          </p:nvPicPr>
          <p:blipFill>
            <a:blip r:embed="rId146" cstate="print"/>
            <a:stretch>
              <a:fillRect/>
            </a:stretch>
          </p:blipFill>
          <p:spPr>
            <a:xfrm>
              <a:off x="6021285" y="5978749"/>
              <a:ext cx="132586" cy="131062"/>
            </a:xfrm>
            <a:prstGeom prst="rect">
              <a:avLst/>
            </a:prstGeom>
          </p:spPr>
        </p:pic>
        <p:pic>
          <p:nvPicPr>
            <p:cNvPr id="259" name="object 259"/>
            <p:cNvPicPr/>
            <p:nvPr/>
          </p:nvPicPr>
          <p:blipFill>
            <a:blip r:embed="rId147" cstate="print"/>
            <a:stretch>
              <a:fillRect/>
            </a:stretch>
          </p:blipFill>
          <p:spPr>
            <a:xfrm>
              <a:off x="5874978" y="5986369"/>
              <a:ext cx="120395" cy="115823"/>
            </a:xfrm>
            <a:prstGeom prst="rect">
              <a:avLst/>
            </a:prstGeom>
          </p:spPr>
        </p:pic>
        <p:pic>
          <p:nvPicPr>
            <p:cNvPr id="260" name="object 260"/>
            <p:cNvPicPr/>
            <p:nvPr/>
          </p:nvPicPr>
          <p:blipFill>
            <a:blip r:embed="rId148" cstate="print"/>
            <a:stretch>
              <a:fillRect/>
            </a:stretch>
          </p:blipFill>
          <p:spPr>
            <a:xfrm>
              <a:off x="6176755" y="5974166"/>
              <a:ext cx="287990" cy="137158"/>
            </a:xfrm>
            <a:prstGeom prst="rect">
              <a:avLst/>
            </a:prstGeom>
          </p:spPr>
        </p:pic>
        <p:pic>
          <p:nvPicPr>
            <p:cNvPr id="261" name="object 261"/>
            <p:cNvPicPr/>
            <p:nvPr/>
          </p:nvPicPr>
          <p:blipFill>
            <a:blip r:embed="rId149" cstate="print"/>
            <a:stretch>
              <a:fillRect/>
            </a:stretch>
          </p:blipFill>
          <p:spPr>
            <a:xfrm>
              <a:off x="1374606" y="6202759"/>
              <a:ext cx="5093233" cy="141749"/>
            </a:xfrm>
            <a:prstGeom prst="rect">
              <a:avLst/>
            </a:prstGeom>
          </p:spPr>
        </p:pic>
        <p:pic>
          <p:nvPicPr>
            <p:cNvPr id="262" name="object 262"/>
            <p:cNvPicPr/>
            <p:nvPr/>
          </p:nvPicPr>
          <p:blipFill>
            <a:blip r:embed="rId150" cstate="print"/>
            <a:stretch>
              <a:fillRect/>
            </a:stretch>
          </p:blipFill>
          <p:spPr>
            <a:xfrm>
              <a:off x="1365443" y="6437462"/>
              <a:ext cx="134110" cy="137158"/>
            </a:xfrm>
            <a:prstGeom prst="rect">
              <a:avLst/>
            </a:prstGeom>
          </p:spPr>
        </p:pic>
        <p:pic>
          <p:nvPicPr>
            <p:cNvPr id="263" name="object 263"/>
            <p:cNvPicPr/>
            <p:nvPr/>
          </p:nvPicPr>
          <p:blipFill>
            <a:blip r:embed="rId25" cstate="print"/>
            <a:stretch>
              <a:fillRect/>
            </a:stretch>
          </p:blipFill>
          <p:spPr>
            <a:xfrm>
              <a:off x="1522536" y="6452713"/>
              <a:ext cx="124872" cy="114298"/>
            </a:xfrm>
            <a:prstGeom prst="rect">
              <a:avLst/>
            </a:prstGeom>
          </p:spPr>
        </p:pic>
        <p:sp>
          <p:nvSpPr>
            <p:cNvPr id="264" name="object 264"/>
            <p:cNvSpPr/>
            <p:nvPr/>
          </p:nvSpPr>
          <p:spPr>
            <a:xfrm>
              <a:off x="1685518" y="6472694"/>
              <a:ext cx="96520" cy="83820"/>
            </a:xfrm>
            <a:custGeom>
              <a:avLst/>
              <a:gdLst/>
              <a:ahLst/>
              <a:cxnLst/>
              <a:rect l="l" t="t" r="r" b="b"/>
              <a:pathLst>
                <a:path w="96519" h="83820">
                  <a:moveTo>
                    <a:pt x="96012" y="0"/>
                  </a:moveTo>
                  <a:lnTo>
                    <a:pt x="0" y="0"/>
                  </a:lnTo>
                  <a:lnTo>
                    <a:pt x="0" y="11430"/>
                  </a:lnTo>
                  <a:lnTo>
                    <a:pt x="82296" y="11430"/>
                  </a:lnTo>
                  <a:lnTo>
                    <a:pt x="82296" y="63500"/>
                  </a:lnTo>
                  <a:lnTo>
                    <a:pt x="0" y="63500"/>
                  </a:lnTo>
                  <a:lnTo>
                    <a:pt x="0" y="77470"/>
                  </a:lnTo>
                  <a:lnTo>
                    <a:pt x="82296" y="77470"/>
                  </a:lnTo>
                  <a:lnTo>
                    <a:pt x="82296" y="83820"/>
                  </a:lnTo>
                  <a:lnTo>
                    <a:pt x="96012" y="83820"/>
                  </a:lnTo>
                  <a:lnTo>
                    <a:pt x="96012" y="77470"/>
                  </a:lnTo>
                  <a:lnTo>
                    <a:pt x="96012" y="63500"/>
                  </a:lnTo>
                  <a:lnTo>
                    <a:pt x="96012" y="11430"/>
                  </a:lnTo>
                  <a:lnTo>
                    <a:pt x="96012" y="0"/>
                  </a:lnTo>
                  <a:close/>
                </a:path>
              </a:pathLst>
            </a:custGeom>
            <a:solidFill>
              <a:srgbClr val="000000"/>
            </a:solidFill>
          </p:spPr>
          <p:txBody>
            <a:bodyPr wrap="square" lIns="0" tIns="0" rIns="0" bIns="0" rtlCol="0"/>
            <a:lstStyle/>
            <a:p>
              <a:endParaRPr/>
            </a:p>
          </p:txBody>
        </p:sp>
        <p:pic>
          <p:nvPicPr>
            <p:cNvPr id="265" name="object 265"/>
            <p:cNvPicPr/>
            <p:nvPr/>
          </p:nvPicPr>
          <p:blipFill>
            <a:blip r:embed="rId128" cstate="print"/>
            <a:stretch>
              <a:fillRect/>
            </a:stretch>
          </p:blipFill>
          <p:spPr>
            <a:xfrm>
              <a:off x="2023848" y="6448100"/>
              <a:ext cx="73151" cy="118870"/>
            </a:xfrm>
            <a:prstGeom prst="rect">
              <a:avLst/>
            </a:prstGeom>
          </p:spPr>
        </p:pic>
        <p:pic>
          <p:nvPicPr>
            <p:cNvPr id="266" name="object 266"/>
            <p:cNvPicPr/>
            <p:nvPr/>
          </p:nvPicPr>
          <p:blipFill>
            <a:blip r:embed="rId127" cstate="print"/>
            <a:stretch>
              <a:fillRect/>
            </a:stretch>
          </p:blipFill>
          <p:spPr>
            <a:xfrm>
              <a:off x="1825730" y="6455720"/>
              <a:ext cx="124966" cy="108202"/>
            </a:xfrm>
            <a:prstGeom prst="rect">
              <a:avLst/>
            </a:prstGeom>
          </p:spPr>
        </p:pic>
        <p:pic>
          <p:nvPicPr>
            <p:cNvPr id="267" name="object 267"/>
            <p:cNvPicPr/>
            <p:nvPr/>
          </p:nvPicPr>
          <p:blipFill>
            <a:blip r:embed="rId134" cstate="print"/>
            <a:stretch>
              <a:fillRect/>
            </a:stretch>
          </p:blipFill>
          <p:spPr>
            <a:xfrm>
              <a:off x="2141175" y="6438985"/>
              <a:ext cx="114298" cy="135634"/>
            </a:xfrm>
            <a:prstGeom prst="rect">
              <a:avLst/>
            </a:prstGeom>
          </p:spPr>
        </p:pic>
        <p:pic>
          <p:nvPicPr>
            <p:cNvPr id="268" name="object 268"/>
            <p:cNvPicPr/>
            <p:nvPr/>
          </p:nvPicPr>
          <p:blipFill>
            <a:blip r:embed="rId151" cstate="print"/>
            <a:stretch>
              <a:fillRect/>
            </a:stretch>
          </p:blipFill>
          <p:spPr>
            <a:xfrm>
              <a:off x="2282952" y="6449568"/>
              <a:ext cx="131064" cy="120396"/>
            </a:xfrm>
            <a:prstGeom prst="rect">
              <a:avLst/>
            </a:prstGeom>
          </p:spPr>
        </p:pic>
        <p:pic>
          <p:nvPicPr>
            <p:cNvPr id="269" name="object 269"/>
            <p:cNvPicPr/>
            <p:nvPr/>
          </p:nvPicPr>
          <p:blipFill>
            <a:blip r:embed="rId152" cstate="print"/>
            <a:stretch>
              <a:fillRect/>
            </a:stretch>
          </p:blipFill>
          <p:spPr>
            <a:xfrm>
              <a:off x="2433786" y="6438981"/>
              <a:ext cx="129538" cy="135634"/>
            </a:xfrm>
            <a:prstGeom prst="rect">
              <a:avLst/>
            </a:prstGeom>
          </p:spPr>
        </p:pic>
        <p:pic>
          <p:nvPicPr>
            <p:cNvPr id="270" name="object 270"/>
            <p:cNvPicPr/>
            <p:nvPr/>
          </p:nvPicPr>
          <p:blipFill>
            <a:blip r:embed="rId62" cstate="print"/>
            <a:stretch>
              <a:fillRect/>
            </a:stretch>
          </p:blipFill>
          <p:spPr>
            <a:xfrm>
              <a:off x="2604470" y="6458793"/>
              <a:ext cx="99059" cy="100582"/>
            </a:xfrm>
            <a:prstGeom prst="rect">
              <a:avLst/>
            </a:prstGeom>
          </p:spPr>
        </p:pic>
        <p:pic>
          <p:nvPicPr>
            <p:cNvPr id="271" name="object 271"/>
            <p:cNvPicPr/>
            <p:nvPr/>
          </p:nvPicPr>
          <p:blipFill>
            <a:blip r:embed="rId63" cstate="print"/>
            <a:stretch>
              <a:fillRect/>
            </a:stretch>
          </p:blipFill>
          <p:spPr>
            <a:xfrm>
              <a:off x="2755344" y="6442031"/>
              <a:ext cx="97535" cy="124967"/>
            </a:xfrm>
            <a:prstGeom prst="rect">
              <a:avLst/>
            </a:prstGeom>
          </p:spPr>
        </p:pic>
        <p:sp>
          <p:nvSpPr>
            <p:cNvPr id="272" name="object 272"/>
            <p:cNvSpPr/>
            <p:nvPr/>
          </p:nvSpPr>
          <p:spPr>
            <a:xfrm>
              <a:off x="2895534" y="6533468"/>
              <a:ext cx="43180" cy="41275"/>
            </a:xfrm>
            <a:custGeom>
              <a:avLst/>
              <a:gdLst/>
              <a:ahLst/>
              <a:cxnLst/>
              <a:rect l="l" t="t" r="r" b="b"/>
              <a:pathLst>
                <a:path w="43180" h="41275">
                  <a:moveTo>
                    <a:pt x="27432" y="0"/>
                  </a:moveTo>
                  <a:lnTo>
                    <a:pt x="15240" y="0"/>
                  </a:lnTo>
                  <a:lnTo>
                    <a:pt x="10668" y="1523"/>
                  </a:lnTo>
                  <a:lnTo>
                    <a:pt x="3047" y="9143"/>
                  </a:lnTo>
                  <a:lnTo>
                    <a:pt x="0" y="15239"/>
                  </a:lnTo>
                  <a:lnTo>
                    <a:pt x="0" y="25907"/>
                  </a:lnTo>
                  <a:lnTo>
                    <a:pt x="3047" y="32003"/>
                  </a:lnTo>
                  <a:lnTo>
                    <a:pt x="10668" y="39623"/>
                  </a:lnTo>
                  <a:lnTo>
                    <a:pt x="15240" y="41147"/>
                  </a:lnTo>
                  <a:lnTo>
                    <a:pt x="27432" y="41147"/>
                  </a:lnTo>
                  <a:lnTo>
                    <a:pt x="32003" y="39623"/>
                  </a:lnTo>
                  <a:lnTo>
                    <a:pt x="38100" y="33527"/>
                  </a:lnTo>
                  <a:lnTo>
                    <a:pt x="13716" y="33527"/>
                  </a:lnTo>
                  <a:lnTo>
                    <a:pt x="12192" y="30479"/>
                  </a:lnTo>
                  <a:lnTo>
                    <a:pt x="9144" y="27431"/>
                  </a:lnTo>
                  <a:lnTo>
                    <a:pt x="7619" y="24383"/>
                  </a:lnTo>
                  <a:lnTo>
                    <a:pt x="7619" y="16763"/>
                  </a:lnTo>
                  <a:lnTo>
                    <a:pt x="9144" y="13715"/>
                  </a:lnTo>
                  <a:lnTo>
                    <a:pt x="12192" y="10667"/>
                  </a:lnTo>
                  <a:lnTo>
                    <a:pt x="13716" y="7619"/>
                  </a:lnTo>
                  <a:lnTo>
                    <a:pt x="18287" y="6095"/>
                  </a:lnTo>
                  <a:lnTo>
                    <a:pt x="36575" y="6095"/>
                  </a:lnTo>
                  <a:lnTo>
                    <a:pt x="32003" y="1523"/>
                  </a:lnTo>
                  <a:lnTo>
                    <a:pt x="27432" y="0"/>
                  </a:lnTo>
                  <a:close/>
                </a:path>
                <a:path w="43180" h="41275">
                  <a:moveTo>
                    <a:pt x="36575" y="6095"/>
                  </a:moveTo>
                  <a:lnTo>
                    <a:pt x="24383" y="6095"/>
                  </a:lnTo>
                  <a:lnTo>
                    <a:pt x="27432" y="7619"/>
                  </a:lnTo>
                  <a:lnTo>
                    <a:pt x="33527" y="13715"/>
                  </a:lnTo>
                  <a:lnTo>
                    <a:pt x="35051" y="16763"/>
                  </a:lnTo>
                  <a:lnTo>
                    <a:pt x="35051" y="24383"/>
                  </a:lnTo>
                  <a:lnTo>
                    <a:pt x="33527" y="27431"/>
                  </a:lnTo>
                  <a:lnTo>
                    <a:pt x="27432" y="33527"/>
                  </a:lnTo>
                  <a:lnTo>
                    <a:pt x="38100" y="33527"/>
                  </a:lnTo>
                  <a:lnTo>
                    <a:pt x="39623" y="32003"/>
                  </a:lnTo>
                  <a:lnTo>
                    <a:pt x="42671" y="25907"/>
                  </a:lnTo>
                  <a:lnTo>
                    <a:pt x="42671" y="15239"/>
                  </a:lnTo>
                  <a:lnTo>
                    <a:pt x="39623" y="9143"/>
                  </a:lnTo>
                  <a:lnTo>
                    <a:pt x="36575" y="6095"/>
                  </a:lnTo>
                  <a:close/>
                </a:path>
              </a:pathLst>
            </a:custGeom>
            <a:solidFill>
              <a:srgbClr val="000000"/>
            </a:solidFill>
          </p:spPr>
          <p:txBody>
            <a:bodyPr wrap="square" lIns="0" tIns="0" rIns="0" bIns="0" rtlCol="0"/>
            <a:lstStyle/>
            <a:p>
              <a:endParaRPr/>
            </a:p>
          </p:txBody>
        </p:sp>
        <p:pic>
          <p:nvPicPr>
            <p:cNvPr id="273" name="object 273"/>
            <p:cNvPicPr/>
            <p:nvPr/>
          </p:nvPicPr>
          <p:blipFill>
            <a:blip r:embed="rId6" cstate="print"/>
            <a:stretch>
              <a:fillRect/>
            </a:stretch>
          </p:blipFill>
          <p:spPr>
            <a:xfrm>
              <a:off x="1240481" y="6839805"/>
              <a:ext cx="79247" cy="105155"/>
            </a:xfrm>
            <a:prstGeom prst="rect">
              <a:avLst/>
            </a:prstGeom>
          </p:spPr>
        </p:pic>
        <p:pic>
          <p:nvPicPr>
            <p:cNvPr id="274" name="object 274"/>
            <p:cNvPicPr/>
            <p:nvPr/>
          </p:nvPicPr>
          <p:blipFill>
            <a:blip r:embed="rId153" cstate="print"/>
            <a:stretch>
              <a:fillRect/>
            </a:stretch>
          </p:blipFill>
          <p:spPr>
            <a:xfrm>
              <a:off x="1520923" y="6821510"/>
              <a:ext cx="2398765" cy="138694"/>
            </a:xfrm>
            <a:prstGeom prst="rect">
              <a:avLst/>
            </a:prstGeom>
          </p:spPr>
        </p:pic>
        <p:pic>
          <p:nvPicPr>
            <p:cNvPr id="275" name="object 275"/>
            <p:cNvPicPr/>
            <p:nvPr/>
          </p:nvPicPr>
          <p:blipFill>
            <a:blip r:embed="rId128" cstate="print"/>
            <a:stretch>
              <a:fillRect/>
            </a:stretch>
          </p:blipFill>
          <p:spPr>
            <a:xfrm>
              <a:off x="4005048" y="6832148"/>
              <a:ext cx="73151" cy="118870"/>
            </a:xfrm>
            <a:prstGeom prst="rect">
              <a:avLst/>
            </a:prstGeom>
          </p:spPr>
        </p:pic>
        <p:pic>
          <p:nvPicPr>
            <p:cNvPr id="276" name="object 276"/>
            <p:cNvPicPr/>
            <p:nvPr/>
          </p:nvPicPr>
          <p:blipFill>
            <a:blip r:embed="rId39" cstate="print"/>
            <a:stretch>
              <a:fillRect/>
            </a:stretch>
          </p:blipFill>
          <p:spPr>
            <a:xfrm>
              <a:off x="4117806" y="6833713"/>
              <a:ext cx="120395" cy="115823"/>
            </a:xfrm>
            <a:prstGeom prst="rect">
              <a:avLst/>
            </a:prstGeom>
          </p:spPr>
        </p:pic>
        <p:pic>
          <p:nvPicPr>
            <p:cNvPr id="277" name="object 277"/>
            <p:cNvPicPr/>
            <p:nvPr/>
          </p:nvPicPr>
          <p:blipFill>
            <a:blip r:embed="rId154" cstate="print"/>
            <a:stretch>
              <a:fillRect/>
            </a:stretch>
          </p:blipFill>
          <p:spPr>
            <a:xfrm>
              <a:off x="4267157" y="6847429"/>
              <a:ext cx="123442" cy="94487"/>
            </a:xfrm>
            <a:prstGeom prst="rect">
              <a:avLst/>
            </a:prstGeom>
          </p:spPr>
        </p:pic>
        <p:pic>
          <p:nvPicPr>
            <p:cNvPr id="278" name="object 278"/>
            <p:cNvPicPr/>
            <p:nvPr/>
          </p:nvPicPr>
          <p:blipFill>
            <a:blip r:embed="rId130" cstate="print"/>
            <a:stretch>
              <a:fillRect/>
            </a:stretch>
          </p:blipFill>
          <p:spPr>
            <a:xfrm>
              <a:off x="4425650" y="6838285"/>
              <a:ext cx="121918" cy="108203"/>
            </a:xfrm>
            <a:prstGeom prst="rect">
              <a:avLst/>
            </a:prstGeom>
          </p:spPr>
        </p:pic>
        <p:pic>
          <p:nvPicPr>
            <p:cNvPr id="279" name="object 279"/>
            <p:cNvPicPr/>
            <p:nvPr/>
          </p:nvPicPr>
          <p:blipFill>
            <a:blip r:embed="rId131" cstate="print"/>
            <a:stretch>
              <a:fillRect/>
            </a:stretch>
          </p:blipFill>
          <p:spPr>
            <a:xfrm>
              <a:off x="4571953" y="6838285"/>
              <a:ext cx="120394" cy="112775"/>
            </a:xfrm>
            <a:prstGeom prst="rect">
              <a:avLst/>
            </a:prstGeom>
          </p:spPr>
        </p:pic>
        <p:pic>
          <p:nvPicPr>
            <p:cNvPr id="280" name="object 280"/>
            <p:cNvPicPr/>
            <p:nvPr/>
          </p:nvPicPr>
          <p:blipFill>
            <a:blip r:embed="rId155" cstate="print"/>
            <a:stretch>
              <a:fillRect/>
            </a:stretch>
          </p:blipFill>
          <p:spPr>
            <a:xfrm>
              <a:off x="4727426" y="6829130"/>
              <a:ext cx="126490" cy="123442"/>
            </a:xfrm>
            <a:prstGeom prst="rect">
              <a:avLst/>
            </a:prstGeom>
          </p:spPr>
        </p:pic>
        <p:sp>
          <p:nvSpPr>
            <p:cNvPr id="281" name="object 281"/>
            <p:cNvSpPr/>
            <p:nvPr/>
          </p:nvSpPr>
          <p:spPr>
            <a:xfrm>
              <a:off x="4876777" y="6929713"/>
              <a:ext cx="13970" cy="29209"/>
            </a:xfrm>
            <a:custGeom>
              <a:avLst/>
              <a:gdLst/>
              <a:ahLst/>
              <a:cxnLst/>
              <a:rect l="l" t="t" r="r" b="b"/>
              <a:pathLst>
                <a:path w="13970" h="29209">
                  <a:moveTo>
                    <a:pt x="13715" y="0"/>
                  </a:moveTo>
                  <a:lnTo>
                    <a:pt x="0" y="0"/>
                  </a:lnTo>
                  <a:lnTo>
                    <a:pt x="0" y="13716"/>
                  </a:lnTo>
                  <a:lnTo>
                    <a:pt x="6095" y="13716"/>
                  </a:lnTo>
                  <a:lnTo>
                    <a:pt x="0" y="28956"/>
                  </a:lnTo>
                  <a:lnTo>
                    <a:pt x="7619" y="28956"/>
                  </a:lnTo>
                  <a:lnTo>
                    <a:pt x="13715" y="13716"/>
                  </a:lnTo>
                  <a:lnTo>
                    <a:pt x="13715" y="0"/>
                  </a:lnTo>
                  <a:close/>
                </a:path>
              </a:pathLst>
            </a:custGeom>
            <a:solidFill>
              <a:srgbClr val="000000"/>
            </a:solidFill>
          </p:spPr>
          <p:txBody>
            <a:bodyPr wrap="square" lIns="0" tIns="0" rIns="0" bIns="0" rtlCol="0"/>
            <a:lstStyle/>
            <a:p>
              <a:endParaRPr/>
            </a:p>
          </p:txBody>
        </p:sp>
        <p:pic>
          <p:nvPicPr>
            <p:cNvPr id="282" name="object 282"/>
            <p:cNvPicPr/>
            <p:nvPr/>
          </p:nvPicPr>
          <p:blipFill>
            <a:blip r:embed="rId156" cstate="print"/>
            <a:stretch>
              <a:fillRect/>
            </a:stretch>
          </p:blipFill>
          <p:spPr>
            <a:xfrm>
              <a:off x="4995671" y="6829044"/>
              <a:ext cx="138683" cy="115823"/>
            </a:xfrm>
            <a:prstGeom prst="rect">
              <a:avLst/>
            </a:prstGeom>
          </p:spPr>
        </p:pic>
        <p:sp>
          <p:nvSpPr>
            <p:cNvPr id="283" name="object 283"/>
            <p:cNvSpPr/>
            <p:nvPr/>
          </p:nvSpPr>
          <p:spPr>
            <a:xfrm>
              <a:off x="5207431" y="6836422"/>
              <a:ext cx="93345" cy="114300"/>
            </a:xfrm>
            <a:custGeom>
              <a:avLst/>
              <a:gdLst/>
              <a:ahLst/>
              <a:cxnLst/>
              <a:rect l="l" t="t" r="r" b="b"/>
              <a:pathLst>
                <a:path w="93345" h="114300">
                  <a:moveTo>
                    <a:pt x="92964" y="105498"/>
                  </a:moveTo>
                  <a:lnTo>
                    <a:pt x="79248" y="105498"/>
                  </a:lnTo>
                  <a:lnTo>
                    <a:pt x="79248" y="111594"/>
                  </a:lnTo>
                  <a:lnTo>
                    <a:pt x="92964" y="111594"/>
                  </a:lnTo>
                  <a:lnTo>
                    <a:pt x="92964" y="105498"/>
                  </a:lnTo>
                  <a:close/>
                </a:path>
                <a:path w="93345" h="114300">
                  <a:moveTo>
                    <a:pt x="92964" y="0"/>
                  </a:moveTo>
                  <a:lnTo>
                    <a:pt x="79248" y="0"/>
                  </a:lnTo>
                  <a:lnTo>
                    <a:pt x="79248" y="12700"/>
                  </a:lnTo>
                  <a:lnTo>
                    <a:pt x="79248" y="44450"/>
                  </a:lnTo>
                  <a:lnTo>
                    <a:pt x="79248" y="57150"/>
                  </a:lnTo>
                  <a:lnTo>
                    <a:pt x="79248" y="92710"/>
                  </a:lnTo>
                  <a:lnTo>
                    <a:pt x="13716" y="92710"/>
                  </a:lnTo>
                  <a:lnTo>
                    <a:pt x="13716" y="57150"/>
                  </a:lnTo>
                  <a:lnTo>
                    <a:pt x="79248" y="57150"/>
                  </a:lnTo>
                  <a:lnTo>
                    <a:pt x="79248" y="44450"/>
                  </a:lnTo>
                  <a:lnTo>
                    <a:pt x="13716" y="44450"/>
                  </a:lnTo>
                  <a:lnTo>
                    <a:pt x="13716" y="12700"/>
                  </a:lnTo>
                  <a:lnTo>
                    <a:pt x="79248" y="12700"/>
                  </a:lnTo>
                  <a:lnTo>
                    <a:pt x="79248" y="0"/>
                  </a:lnTo>
                  <a:lnTo>
                    <a:pt x="0" y="0"/>
                  </a:lnTo>
                  <a:lnTo>
                    <a:pt x="0" y="12700"/>
                  </a:lnTo>
                  <a:lnTo>
                    <a:pt x="0" y="44450"/>
                  </a:lnTo>
                  <a:lnTo>
                    <a:pt x="0" y="57150"/>
                  </a:lnTo>
                  <a:lnTo>
                    <a:pt x="0" y="92710"/>
                  </a:lnTo>
                  <a:lnTo>
                    <a:pt x="0" y="105410"/>
                  </a:lnTo>
                  <a:lnTo>
                    <a:pt x="0" y="114300"/>
                  </a:lnTo>
                  <a:lnTo>
                    <a:pt x="13716" y="114300"/>
                  </a:lnTo>
                  <a:lnTo>
                    <a:pt x="13716" y="105410"/>
                  </a:lnTo>
                  <a:lnTo>
                    <a:pt x="92964" y="105410"/>
                  </a:lnTo>
                  <a:lnTo>
                    <a:pt x="92964" y="93306"/>
                  </a:lnTo>
                  <a:lnTo>
                    <a:pt x="92964" y="12534"/>
                  </a:lnTo>
                  <a:lnTo>
                    <a:pt x="92964" y="0"/>
                  </a:lnTo>
                  <a:close/>
                </a:path>
              </a:pathLst>
            </a:custGeom>
            <a:solidFill>
              <a:srgbClr val="000000"/>
            </a:solidFill>
          </p:spPr>
          <p:txBody>
            <a:bodyPr wrap="square" lIns="0" tIns="0" rIns="0" bIns="0" rtlCol="0"/>
            <a:lstStyle/>
            <a:p>
              <a:endParaRPr/>
            </a:p>
          </p:txBody>
        </p:sp>
        <p:pic>
          <p:nvPicPr>
            <p:cNvPr id="284" name="object 284"/>
            <p:cNvPicPr/>
            <p:nvPr/>
          </p:nvPicPr>
          <p:blipFill>
            <a:blip r:embed="rId157" cstate="print"/>
            <a:stretch>
              <a:fillRect/>
            </a:stretch>
          </p:blipFill>
          <p:spPr>
            <a:xfrm>
              <a:off x="5344614" y="6833655"/>
              <a:ext cx="131062" cy="123442"/>
            </a:xfrm>
            <a:prstGeom prst="rect">
              <a:avLst/>
            </a:prstGeom>
          </p:spPr>
        </p:pic>
        <p:pic>
          <p:nvPicPr>
            <p:cNvPr id="285" name="object 285"/>
            <p:cNvPicPr/>
            <p:nvPr/>
          </p:nvPicPr>
          <p:blipFill>
            <a:blip r:embed="rId57" cstate="print"/>
            <a:stretch>
              <a:fillRect/>
            </a:stretch>
          </p:blipFill>
          <p:spPr>
            <a:xfrm>
              <a:off x="5500050" y="6826073"/>
              <a:ext cx="118870" cy="128015"/>
            </a:xfrm>
            <a:prstGeom prst="rect">
              <a:avLst/>
            </a:prstGeom>
          </p:spPr>
        </p:pic>
        <p:pic>
          <p:nvPicPr>
            <p:cNvPr id="286" name="object 286"/>
            <p:cNvPicPr/>
            <p:nvPr/>
          </p:nvPicPr>
          <p:blipFill>
            <a:blip r:embed="rId31" cstate="print"/>
            <a:stretch>
              <a:fillRect/>
            </a:stretch>
          </p:blipFill>
          <p:spPr>
            <a:xfrm>
              <a:off x="5661612" y="6826079"/>
              <a:ext cx="97535" cy="124967"/>
            </a:xfrm>
            <a:prstGeom prst="rect">
              <a:avLst/>
            </a:prstGeom>
          </p:spPr>
        </p:pic>
        <p:pic>
          <p:nvPicPr>
            <p:cNvPr id="287" name="object 287"/>
            <p:cNvPicPr/>
            <p:nvPr/>
          </p:nvPicPr>
          <p:blipFill>
            <a:blip r:embed="rId158" cstate="print"/>
            <a:stretch>
              <a:fillRect/>
            </a:stretch>
          </p:blipFill>
          <p:spPr>
            <a:xfrm>
              <a:off x="5797254" y="6823029"/>
              <a:ext cx="129538" cy="135634"/>
            </a:xfrm>
            <a:prstGeom prst="rect">
              <a:avLst/>
            </a:prstGeom>
          </p:spPr>
        </p:pic>
        <p:pic>
          <p:nvPicPr>
            <p:cNvPr id="288" name="object 288"/>
            <p:cNvPicPr/>
            <p:nvPr/>
          </p:nvPicPr>
          <p:blipFill>
            <a:blip r:embed="rId159" cstate="print"/>
            <a:stretch>
              <a:fillRect/>
            </a:stretch>
          </p:blipFill>
          <p:spPr>
            <a:xfrm>
              <a:off x="5960316" y="6826081"/>
              <a:ext cx="111250" cy="129539"/>
            </a:xfrm>
            <a:prstGeom prst="rect">
              <a:avLst/>
            </a:prstGeom>
          </p:spPr>
        </p:pic>
        <p:pic>
          <p:nvPicPr>
            <p:cNvPr id="289" name="object 289"/>
            <p:cNvPicPr/>
            <p:nvPr/>
          </p:nvPicPr>
          <p:blipFill>
            <a:blip r:embed="rId160" cstate="print"/>
            <a:stretch>
              <a:fillRect/>
            </a:stretch>
          </p:blipFill>
          <p:spPr>
            <a:xfrm>
              <a:off x="6120338" y="6842841"/>
              <a:ext cx="99059" cy="100582"/>
            </a:xfrm>
            <a:prstGeom prst="rect">
              <a:avLst/>
            </a:prstGeom>
          </p:spPr>
        </p:pic>
        <p:pic>
          <p:nvPicPr>
            <p:cNvPr id="290" name="object 290"/>
            <p:cNvPicPr/>
            <p:nvPr/>
          </p:nvPicPr>
          <p:blipFill>
            <a:blip r:embed="rId31" cstate="print"/>
            <a:stretch>
              <a:fillRect/>
            </a:stretch>
          </p:blipFill>
          <p:spPr>
            <a:xfrm>
              <a:off x="6271212" y="6826079"/>
              <a:ext cx="97535" cy="124967"/>
            </a:xfrm>
            <a:prstGeom prst="rect">
              <a:avLst/>
            </a:prstGeom>
          </p:spPr>
        </p:pic>
        <p:sp>
          <p:nvSpPr>
            <p:cNvPr id="291" name="object 291"/>
            <p:cNvSpPr/>
            <p:nvPr/>
          </p:nvSpPr>
          <p:spPr>
            <a:xfrm>
              <a:off x="6411402" y="6917516"/>
              <a:ext cx="43180" cy="41275"/>
            </a:xfrm>
            <a:custGeom>
              <a:avLst/>
              <a:gdLst/>
              <a:ahLst/>
              <a:cxnLst/>
              <a:rect l="l" t="t" r="r" b="b"/>
              <a:pathLst>
                <a:path w="43179" h="41275">
                  <a:moveTo>
                    <a:pt x="27432" y="0"/>
                  </a:moveTo>
                  <a:lnTo>
                    <a:pt x="15240" y="0"/>
                  </a:lnTo>
                  <a:lnTo>
                    <a:pt x="10668" y="1523"/>
                  </a:lnTo>
                  <a:lnTo>
                    <a:pt x="3047" y="9143"/>
                  </a:lnTo>
                  <a:lnTo>
                    <a:pt x="0" y="15239"/>
                  </a:lnTo>
                  <a:lnTo>
                    <a:pt x="0" y="25907"/>
                  </a:lnTo>
                  <a:lnTo>
                    <a:pt x="3047" y="32003"/>
                  </a:lnTo>
                  <a:lnTo>
                    <a:pt x="10668" y="39623"/>
                  </a:lnTo>
                  <a:lnTo>
                    <a:pt x="15240" y="41147"/>
                  </a:lnTo>
                  <a:lnTo>
                    <a:pt x="27432" y="41147"/>
                  </a:lnTo>
                  <a:lnTo>
                    <a:pt x="32003" y="39623"/>
                  </a:lnTo>
                  <a:lnTo>
                    <a:pt x="38100" y="33527"/>
                  </a:lnTo>
                  <a:lnTo>
                    <a:pt x="13716" y="33527"/>
                  </a:lnTo>
                  <a:lnTo>
                    <a:pt x="12192" y="30479"/>
                  </a:lnTo>
                  <a:lnTo>
                    <a:pt x="9144" y="27431"/>
                  </a:lnTo>
                  <a:lnTo>
                    <a:pt x="7619" y="24383"/>
                  </a:lnTo>
                  <a:lnTo>
                    <a:pt x="7619" y="16763"/>
                  </a:lnTo>
                  <a:lnTo>
                    <a:pt x="9144" y="13715"/>
                  </a:lnTo>
                  <a:lnTo>
                    <a:pt x="12192" y="10667"/>
                  </a:lnTo>
                  <a:lnTo>
                    <a:pt x="13716" y="7619"/>
                  </a:lnTo>
                  <a:lnTo>
                    <a:pt x="18287" y="6095"/>
                  </a:lnTo>
                  <a:lnTo>
                    <a:pt x="36575" y="6095"/>
                  </a:lnTo>
                  <a:lnTo>
                    <a:pt x="32003" y="1523"/>
                  </a:lnTo>
                  <a:lnTo>
                    <a:pt x="27432" y="0"/>
                  </a:lnTo>
                  <a:close/>
                </a:path>
                <a:path w="43179" h="41275">
                  <a:moveTo>
                    <a:pt x="36575" y="6095"/>
                  </a:moveTo>
                  <a:lnTo>
                    <a:pt x="24383" y="6095"/>
                  </a:lnTo>
                  <a:lnTo>
                    <a:pt x="27432" y="7619"/>
                  </a:lnTo>
                  <a:lnTo>
                    <a:pt x="33527" y="13715"/>
                  </a:lnTo>
                  <a:lnTo>
                    <a:pt x="35051" y="16763"/>
                  </a:lnTo>
                  <a:lnTo>
                    <a:pt x="35051" y="24383"/>
                  </a:lnTo>
                  <a:lnTo>
                    <a:pt x="33527" y="27431"/>
                  </a:lnTo>
                  <a:lnTo>
                    <a:pt x="27432" y="33527"/>
                  </a:lnTo>
                  <a:lnTo>
                    <a:pt x="38100" y="33527"/>
                  </a:lnTo>
                  <a:lnTo>
                    <a:pt x="39623" y="32003"/>
                  </a:lnTo>
                  <a:lnTo>
                    <a:pt x="42671" y="25907"/>
                  </a:lnTo>
                  <a:lnTo>
                    <a:pt x="42671" y="15239"/>
                  </a:lnTo>
                  <a:lnTo>
                    <a:pt x="39623" y="9143"/>
                  </a:lnTo>
                  <a:lnTo>
                    <a:pt x="36575" y="6095"/>
                  </a:lnTo>
                  <a:close/>
                </a:path>
              </a:pathLst>
            </a:custGeom>
            <a:solidFill>
              <a:srgbClr val="000000"/>
            </a:solidFill>
          </p:spPr>
          <p:txBody>
            <a:bodyPr wrap="square" lIns="0" tIns="0" rIns="0" bIns="0" rtlCol="0"/>
            <a:lstStyle/>
            <a:p>
              <a:endParaRPr/>
            </a:p>
          </p:txBody>
        </p:sp>
        <p:pic>
          <p:nvPicPr>
            <p:cNvPr id="292" name="object 292"/>
            <p:cNvPicPr/>
            <p:nvPr/>
          </p:nvPicPr>
          <p:blipFill>
            <a:blip r:embed="rId161" cstate="print"/>
            <a:stretch>
              <a:fillRect/>
            </a:stretch>
          </p:blipFill>
          <p:spPr>
            <a:xfrm>
              <a:off x="1239011" y="7226808"/>
              <a:ext cx="85343" cy="100583"/>
            </a:xfrm>
            <a:prstGeom prst="rect">
              <a:avLst/>
            </a:prstGeom>
          </p:spPr>
        </p:pic>
        <p:pic>
          <p:nvPicPr>
            <p:cNvPr id="293" name="object 293"/>
            <p:cNvPicPr/>
            <p:nvPr/>
          </p:nvPicPr>
          <p:blipFill>
            <a:blip r:embed="rId162" cstate="print"/>
            <a:stretch>
              <a:fillRect/>
            </a:stretch>
          </p:blipFill>
          <p:spPr>
            <a:xfrm>
              <a:off x="1516379" y="7205472"/>
              <a:ext cx="289532" cy="137231"/>
            </a:xfrm>
            <a:prstGeom prst="rect">
              <a:avLst/>
            </a:prstGeom>
          </p:spPr>
        </p:pic>
        <p:sp>
          <p:nvSpPr>
            <p:cNvPr id="294" name="object 294"/>
            <p:cNvSpPr/>
            <p:nvPr/>
          </p:nvSpPr>
          <p:spPr>
            <a:xfrm>
              <a:off x="1862263" y="7225377"/>
              <a:ext cx="44450" cy="102235"/>
            </a:xfrm>
            <a:custGeom>
              <a:avLst/>
              <a:gdLst/>
              <a:ahLst/>
              <a:cxnLst/>
              <a:rect l="l" t="t" r="r" b="b"/>
              <a:pathLst>
                <a:path w="44450" h="102234">
                  <a:moveTo>
                    <a:pt x="44195" y="0"/>
                  </a:moveTo>
                  <a:lnTo>
                    <a:pt x="35051" y="0"/>
                  </a:lnTo>
                  <a:lnTo>
                    <a:pt x="29574" y="6000"/>
                  </a:lnTo>
                  <a:lnTo>
                    <a:pt x="22097" y="10286"/>
                  </a:lnTo>
                  <a:lnTo>
                    <a:pt x="12334" y="12858"/>
                  </a:lnTo>
                  <a:lnTo>
                    <a:pt x="0" y="13715"/>
                  </a:lnTo>
                  <a:lnTo>
                    <a:pt x="0" y="22859"/>
                  </a:lnTo>
                  <a:lnTo>
                    <a:pt x="30480" y="22859"/>
                  </a:lnTo>
                  <a:lnTo>
                    <a:pt x="30480" y="102106"/>
                  </a:lnTo>
                  <a:lnTo>
                    <a:pt x="44195" y="102106"/>
                  </a:lnTo>
                  <a:lnTo>
                    <a:pt x="44195" y="0"/>
                  </a:lnTo>
                  <a:close/>
                </a:path>
              </a:pathLst>
            </a:custGeom>
            <a:solidFill>
              <a:srgbClr val="000000"/>
            </a:solidFill>
          </p:spPr>
          <p:txBody>
            <a:bodyPr wrap="square" lIns="0" tIns="0" rIns="0" bIns="0" rtlCol="0"/>
            <a:lstStyle/>
            <a:p>
              <a:endParaRPr/>
            </a:p>
          </p:txBody>
        </p:sp>
        <p:pic>
          <p:nvPicPr>
            <p:cNvPr id="295" name="object 295"/>
            <p:cNvPicPr/>
            <p:nvPr/>
          </p:nvPicPr>
          <p:blipFill>
            <a:blip r:embed="rId163" cstate="print"/>
            <a:stretch>
              <a:fillRect/>
            </a:stretch>
          </p:blipFill>
          <p:spPr>
            <a:xfrm>
              <a:off x="1976576" y="7205569"/>
              <a:ext cx="2304316" cy="137158"/>
            </a:xfrm>
            <a:prstGeom prst="rect">
              <a:avLst/>
            </a:prstGeom>
          </p:spPr>
        </p:pic>
        <p:pic>
          <p:nvPicPr>
            <p:cNvPr id="296" name="object 296"/>
            <p:cNvPicPr/>
            <p:nvPr/>
          </p:nvPicPr>
          <p:blipFill>
            <a:blip r:embed="rId164" cstate="print"/>
            <a:stretch>
              <a:fillRect/>
            </a:stretch>
          </p:blipFill>
          <p:spPr>
            <a:xfrm>
              <a:off x="4347971" y="7206996"/>
              <a:ext cx="284988" cy="135636"/>
            </a:xfrm>
            <a:prstGeom prst="rect">
              <a:avLst/>
            </a:prstGeom>
          </p:spPr>
        </p:pic>
        <p:sp>
          <p:nvSpPr>
            <p:cNvPr id="297" name="object 297"/>
            <p:cNvSpPr/>
            <p:nvPr/>
          </p:nvSpPr>
          <p:spPr>
            <a:xfrm>
              <a:off x="4667986" y="7240790"/>
              <a:ext cx="96520" cy="83820"/>
            </a:xfrm>
            <a:custGeom>
              <a:avLst/>
              <a:gdLst/>
              <a:ahLst/>
              <a:cxnLst/>
              <a:rect l="l" t="t" r="r" b="b"/>
              <a:pathLst>
                <a:path w="96520" h="83820">
                  <a:moveTo>
                    <a:pt x="96012" y="0"/>
                  </a:moveTo>
                  <a:lnTo>
                    <a:pt x="0" y="0"/>
                  </a:lnTo>
                  <a:lnTo>
                    <a:pt x="0" y="11430"/>
                  </a:lnTo>
                  <a:lnTo>
                    <a:pt x="82296" y="11430"/>
                  </a:lnTo>
                  <a:lnTo>
                    <a:pt x="82296" y="63500"/>
                  </a:lnTo>
                  <a:lnTo>
                    <a:pt x="0" y="63500"/>
                  </a:lnTo>
                  <a:lnTo>
                    <a:pt x="0" y="77470"/>
                  </a:lnTo>
                  <a:lnTo>
                    <a:pt x="82296" y="77470"/>
                  </a:lnTo>
                  <a:lnTo>
                    <a:pt x="82296" y="83820"/>
                  </a:lnTo>
                  <a:lnTo>
                    <a:pt x="96012" y="83820"/>
                  </a:lnTo>
                  <a:lnTo>
                    <a:pt x="96012" y="77470"/>
                  </a:lnTo>
                  <a:lnTo>
                    <a:pt x="96012" y="63500"/>
                  </a:lnTo>
                  <a:lnTo>
                    <a:pt x="96012" y="11430"/>
                  </a:lnTo>
                  <a:lnTo>
                    <a:pt x="96012" y="0"/>
                  </a:lnTo>
                  <a:close/>
                </a:path>
              </a:pathLst>
            </a:custGeom>
            <a:solidFill>
              <a:srgbClr val="000000"/>
            </a:solidFill>
          </p:spPr>
          <p:txBody>
            <a:bodyPr wrap="square" lIns="0" tIns="0" rIns="0" bIns="0" rtlCol="0"/>
            <a:lstStyle/>
            <a:p>
              <a:endParaRPr/>
            </a:p>
          </p:txBody>
        </p:sp>
        <p:pic>
          <p:nvPicPr>
            <p:cNvPr id="298" name="object 298"/>
            <p:cNvPicPr/>
            <p:nvPr/>
          </p:nvPicPr>
          <p:blipFill>
            <a:blip r:embed="rId165" cstate="print"/>
            <a:stretch>
              <a:fillRect/>
            </a:stretch>
          </p:blipFill>
          <p:spPr>
            <a:xfrm>
              <a:off x="4826507" y="7205472"/>
              <a:ext cx="1626073" cy="137160"/>
            </a:xfrm>
            <a:prstGeom prst="rect">
              <a:avLst/>
            </a:prstGeom>
          </p:spPr>
        </p:pic>
        <p:pic>
          <p:nvPicPr>
            <p:cNvPr id="299" name="object 299"/>
            <p:cNvPicPr/>
            <p:nvPr/>
          </p:nvPicPr>
          <p:blipFill>
            <a:blip r:embed="rId166" cstate="print"/>
            <a:stretch>
              <a:fillRect/>
            </a:stretch>
          </p:blipFill>
          <p:spPr>
            <a:xfrm>
              <a:off x="1377648" y="7437120"/>
              <a:ext cx="2141244" cy="137245"/>
            </a:xfrm>
            <a:prstGeom prst="rect">
              <a:avLst/>
            </a:prstGeom>
          </p:spPr>
        </p:pic>
        <p:pic>
          <p:nvPicPr>
            <p:cNvPr id="300" name="object 300"/>
            <p:cNvPicPr/>
            <p:nvPr/>
          </p:nvPicPr>
          <p:blipFill>
            <a:blip r:embed="rId167" cstate="print"/>
            <a:stretch>
              <a:fillRect/>
            </a:stretch>
          </p:blipFill>
          <p:spPr>
            <a:xfrm>
              <a:off x="3630135" y="7438729"/>
              <a:ext cx="1336534" cy="135642"/>
            </a:xfrm>
            <a:prstGeom prst="rect">
              <a:avLst/>
            </a:prstGeom>
          </p:spPr>
        </p:pic>
        <p:sp>
          <p:nvSpPr>
            <p:cNvPr id="301" name="object 301"/>
            <p:cNvSpPr/>
            <p:nvPr/>
          </p:nvSpPr>
          <p:spPr>
            <a:xfrm>
              <a:off x="5012436" y="7446009"/>
              <a:ext cx="91440" cy="128270"/>
            </a:xfrm>
            <a:custGeom>
              <a:avLst/>
              <a:gdLst/>
              <a:ahLst/>
              <a:cxnLst/>
              <a:rect l="l" t="t" r="r" b="b"/>
              <a:pathLst>
                <a:path w="91439" h="128270">
                  <a:moveTo>
                    <a:pt x="91440" y="0"/>
                  </a:moveTo>
                  <a:lnTo>
                    <a:pt x="0" y="0"/>
                  </a:lnTo>
                  <a:lnTo>
                    <a:pt x="0" y="12700"/>
                  </a:lnTo>
                  <a:lnTo>
                    <a:pt x="0" y="34290"/>
                  </a:lnTo>
                  <a:lnTo>
                    <a:pt x="0" y="128270"/>
                  </a:lnTo>
                  <a:lnTo>
                    <a:pt x="12192" y="128270"/>
                  </a:lnTo>
                  <a:lnTo>
                    <a:pt x="12192" y="119380"/>
                  </a:lnTo>
                  <a:lnTo>
                    <a:pt x="79248" y="119380"/>
                  </a:lnTo>
                  <a:lnTo>
                    <a:pt x="79248" y="125222"/>
                  </a:lnTo>
                  <a:lnTo>
                    <a:pt x="91440" y="125222"/>
                  </a:lnTo>
                  <a:lnTo>
                    <a:pt x="91440" y="45974"/>
                  </a:lnTo>
                  <a:lnTo>
                    <a:pt x="79248" y="45974"/>
                  </a:lnTo>
                  <a:lnTo>
                    <a:pt x="79248" y="68580"/>
                  </a:lnTo>
                  <a:lnTo>
                    <a:pt x="79248" y="81280"/>
                  </a:lnTo>
                  <a:lnTo>
                    <a:pt x="79248" y="106680"/>
                  </a:lnTo>
                  <a:lnTo>
                    <a:pt x="12192" y="106680"/>
                  </a:lnTo>
                  <a:lnTo>
                    <a:pt x="12192" y="81280"/>
                  </a:lnTo>
                  <a:lnTo>
                    <a:pt x="79248" y="81280"/>
                  </a:lnTo>
                  <a:lnTo>
                    <a:pt x="79248" y="68580"/>
                  </a:lnTo>
                  <a:lnTo>
                    <a:pt x="12192" y="68580"/>
                  </a:lnTo>
                  <a:lnTo>
                    <a:pt x="12192" y="45720"/>
                  </a:lnTo>
                  <a:lnTo>
                    <a:pt x="91440" y="45720"/>
                  </a:lnTo>
                  <a:lnTo>
                    <a:pt x="91440" y="34290"/>
                  </a:lnTo>
                  <a:lnTo>
                    <a:pt x="12192" y="34290"/>
                  </a:lnTo>
                  <a:lnTo>
                    <a:pt x="12192" y="12700"/>
                  </a:lnTo>
                  <a:lnTo>
                    <a:pt x="79248" y="12700"/>
                  </a:lnTo>
                  <a:lnTo>
                    <a:pt x="79248" y="33782"/>
                  </a:lnTo>
                  <a:lnTo>
                    <a:pt x="91440" y="33782"/>
                  </a:lnTo>
                  <a:lnTo>
                    <a:pt x="91440" y="12700"/>
                  </a:lnTo>
                  <a:lnTo>
                    <a:pt x="91440" y="12446"/>
                  </a:lnTo>
                  <a:lnTo>
                    <a:pt x="91440" y="0"/>
                  </a:lnTo>
                  <a:close/>
                </a:path>
              </a:pathLst>
            </a:custGeom>
            <a:solidFill>
              <a:srgbClr val="000000"/>
            </a:solidFill>
          </p:spPr>
          <p:txBody>
            <a:bodyPr wrap="square" lIns="0" tIns="0" rIns="0" bIns="0" rtlCol="0"/>
            <a:lstStyle/>
            <a:p>
              <a:endParaRPr/>
            </a:p>
          </p:txBody>
        </p:sp>
        <p:pic>
          <p:nvPicPr>
            <p:cNvPr id="302" name="object 302"/>
            <p:cNvPicPr/>
            <p:nvPr/>
          </p:nvPicPr>
          <p:blipFill>
            <a:blip r:embed="rId168" cstate="print"/>
            <a:stretch>
              <a:fillRect/>
            </a:stretch>
          </p:blipFill>
          <p:spPr>
            <a:xfrm>
              <a:off x="5141976" y="7437120"/>
              <a:ext cx="137160" cy="135635"/>
            </a:xfrm>
            <a:prstGeom prst="rect">
              <a:avLst/>
            </a:prstGeom>
          </p:spPr>
        </p:pic>
        <p:pic>
          <p:nvPicPr>
            <p:cNvPr id="303" name="object 303"/>
            <p:cNvPicPr/>
            <p:nvPr/>
          </p:nvPicPr>
          <p:blipFill>
            <a:blip r:embed="rId31" cstate="print"/>
            <a:stretch>
              <a:fillRect/>
            </a:stretch>
          </p:blipFill>
          <p:spPr>
            <a:xfrm>
              <a:off x="5314140" y="7441775"/>
              <a:ext cx="97535" cy="124967"/>
            </a:xfrm>
            <a:prstGeom prst="rect">
              <a:avLst/>
            </a:prstGeom>
          </p:spPr>
        </p:pic>
        <p:pic>
          <p:nvPicPr>
            <p:cNvPr id="304" name="object 304"/>
            <p:cNvPicPr/>
            <p:nvPr/>
          </p:nvPicPr>
          <p:blipFill>
            <a:blip r:embed="rId64" cstate="print"/>
            <a:stretch>
              <a:fillRect/>
            </a:stretch>
          </p:blipFill>
          <p:spPr>
            <a:xfrm>
              <a:off x="5480255" y="7447871"/>
              <a:ext cx="94487" cy="120395"/>
            </a:xfrm>
            <a:prstGeom prst="rect">
              <a:avLst/>
            </a:prstGeom>
          </p:spPr>
        </p:pic>
        <p:pic>
          <p:nvPicPr>
            <p:cNvPr id="305" name="object 305"/>
            <p:cNvPicPr/>
            <p:nvPr/>
          </p:nvPicPr>
          <p:blipFill>
            <a:blip r:embed="rId169" cstate="print"/>
            <a:stretch>
              <a:fillRect/>
            </a:stretch>
          </p:blipFill>
          <p:spPr>
            <a:xfrm>
              <a:off x="5606749" y="7453981"/>
              <a:ext cx="120394" cy="112775"/>
            </a:xfrm>
            <a:prstGeom prst="rect">
              <a:avLst/>
            </a:prstGeom>
          </p:spPr>
        </p:pic>
        <p:sp>
          <p:nvSpPr>
            <p:cNvPr id="306" name="object 306"/>
            <p:cNvSpPr/>
            <p:nvPr/>
          </p:nvSpPr>
          <p:spPr>
            <a:xfrm>
              <a:off x="5759172" y="7545409"/>
              <a:ext cx="13970" cy="29209"/>
            </a:xfrm>
            <a:custGeom>
              <a:avLst/>
              <a:gdLst/>
              <a:ahLst/>
              <a:cxnLst/>
              <a:rect l="l" t="t" r="r" b="b"/>
              <a:pathLst>
                <a:path w="13970" h="29209">
                  <a:moveTo>
                    <a:pt x="13715" y="0"/>
                  </a:moveTo>
                  <a:lnTo>
                    <a:pt x="0" y="0"/>
                  </a:lnTo>
                  <a:lnTo>
                    <a:pt x="0" y="13716"/>
                  </a:lnTo>
                  <a:lnTo>
                    <a:pt x="6095" y="13716"/>
                  </a:lnTo>
                  <a:lnTo>
                    <a:pt x="0" y="28956"/>
                  </a:lnTo>
                  <a:lnTo>
                    <a:pt x="7619" y="28956"/>
                  </a:lnTo>
                  <a:lnTo>
                    <a:pt x="13715" y="13716"/>
                  </a:lnTo>
                  <a:lnTo>
                    <a:pt x="13715" y="0"/>
                  </a:lnTo>
                  <a:close/>
                </a:path>
              </a:pathLst>
            </a:custGeom>
            <a:solidFill>
              <a:srgbClr val="000000"/>
            </a:solidFill>
          </p:spPr>
          <p:txBody>
            <a:bodyPr wrap="square" lIns="0" tIns="0" rIns="0" bIns="0" rtlCol="0"/>
            <a:lstStyle/>
            <a:p>
              <a:endParaRPr/>
            </a:p>
          </p:txBody>
        </p:sp>
        <p:pic>
          <p:nvPicPr>
            <p:cNvPr id="307" name="object 307"/>
            <p:cNvPicPr/>
            <p:nvPr/>
          </p:nvPicPr>
          <p:blipFill>
            <a:blip r:embed="rId170" cstate="print"/>
            <a:stretch>
              <a:fillRect/>
            </a:stretch>
          </p:blipFill>
          <p:spPr>
            <a:xfrm>
              <a:off x="5875020" y="7449312"/>
              <a:ext cx="131063" cy="123443"/>
            </a:xfrm>
            <a:prstGeom prst="rect">
              <a:avLst/>
            </a:prstGeom>
          </p:spPr>
        </p:pic>
        <p:pic>
          <p:nvPicPr>
            <p:cNvPr id="308" name="object 308"/>
            <p:cNvPicPr/>
            <p:nvPr/>
          </p:nvPicPr>
          <p:blipFill>
            <a:blip r:embed="rId171" cstate="print"/>
            <a:stretch>
              <a:fillRect/>
            </a:stretch>
          </p:blipFill>
          <p:spPr>
            <a:xfrm>
              <a:off x="6025895" y="7438644"/>
              <a:ext cx="135636" cy="135635"/>
            </a:xfrm>
            <a:prstGeom prst="rect">
              <a:avLst/>
            </a:prstGeom>
          </p:spPr>
        </p:pic>
        <p:pic>
          <p:nvPicPr>
            <p:cNvPr id="309" name="object 309"/>
            <p:cNvPicPr/>
            <p:nvPr/>
          </p:nvPicPr>
          <p:blipFill>
            <a:blip r:embed="rId172" cstate="print"/>
            <a:stretch>
              <a:fillRect/>
            </a:stretch>
          </p:blipFill>
          <p:spPr>
            <a:xfrm>
              <a:off x="6185887" y="7438723"/>
              <a:ext cx="123442" cy="134110"/>
            </a:xfrm>
            <a:prstGeom prst="rect">
              <a:avLst/>
            </a:prstGeom>
          </p:spPr>
        </p:pic>
        <p:pic>
          <p:nvPicPr>
            <p:cNvPr id="310" name="object 310"/>
            <p:cNvPicPr/>
            <p:nvPr/>
          </p:nvPicPr>
          <p:blipFill>
            <a:blip r:embed="rId173" cstate="print"/>
            <a:stretch>
              <a:fillRect/>
            </a:stretch>
          </p:blipFill>
          <p:spPr>
            <a:xfrm>
              <a:off x="6335242" y="7441773"/>
              <a:ext cx="132586" cy="134110"/>
            </a:xfrm>
            <a:prstGeom prst="rect">
              <a:avLst/>
            </a:prstGeom>
          </p:spPr>
        </p:pic>
        <p:pic>
          <p:nvPicPr>
            <p:cNvPr id="311" name="object 311"/>
            <p:cNvPicPr/>
            <p:nvPr/>
          </p:nvPicPr>
          <p:blipFill>
            <a:blip r:embed="rId174" cstate="print"/>
            <a:stretch>
              <a:fillRect/>
            </a:stretch>
          </p:blipFill>
          <p:spPr>
            <a:xfrm>
              <a:off x="1395950" y="7667244"/>
              <a:ext cx="1694655" cy="138683"/>
            </a:xfrm>
            <a:prstGeom prst="rect">
              <a:avLst/>
            </a:prstGeom>
          </p:spPr>
        </p:pic>
        <p:sp>
          <p:nvSpPr>
            <p:cNvPr id="312" name="object 312"/>
            <p:cNvSpPr/>
            <p:nvPr/>
          </p:nvSpPr>
          <p:spPr>
            <a:xfrm>
              <a:off x="900683" y="4000500"/>
              <a:ext cx="1617345" cy="379730"/>
            </a:xfrm>
            <a:custGeom>
              <a:avLst/>
              <a:gdLst/>
              <a:ahLst/>
              <a:cxnLst/>
              <a:rect l="l" t="t" r="r" b="b"/>
              <a:pathLst>
                <a:path w="1617345" h="379729">
                  <a:moveTo>
                    <a:pt x="1426464" y="0"/>
                  </a:moveTo>
                  <a:lnTo>
                    <a:pt x="0" y="0"/>
                  </a:lnTo>
                  <a:lnTo>
                    <a:pt x="0" y="379475"/>
                  </a:lnTo>
                  <a:lnTo>
                    <a:pt x="1426464" y="379475"/>
                  </a:lnTo>
                  <a:lnTo>
                    <a:pt x="1616964" y="188975"/>
                  </a:lnTo>
                  <a:lnTo>
                    <a:pt x="1426464" y="0"/>
                  </a:lnTo>
                  <a:close/>
                </a:path>
              </a:pathLst>
            </a:custGeom>
            <a:solidFill>
              <a:srgbClr val="4F81BC"/>
            </a:solidFill>
          </p:spPr>
          <p:txBody>
            <a:bodyPr wrap="square" lIns="0" tIns="0" rIns="0" bIns="0" rtlCol="0"/>
            <a:lstStyle/>
            <a:p>
              <a:endParaRPr/>
            </a:p>
          </p:txBody>
        </p:sp>
        <p:sp>
          <p:nvSpPr>
            <p:cNvPr id="313" name="object 313"/>
            <p:cNvSpPr/>
            <p:nvPr/>
          </p:nvSpPr>
          <p:spPr>
            <a:xfrm>
              <a:off x="888491" y="3986784"/>
              <a:ext cx="1643380" cy="405765"/>
            </a:xfrm>
            <a:custGeom>
              <a:avLst/>
              <a:gdLst/>
              <a:ahLst/>
              <a:cxnLst/>
              <a:rect l="l" t="t" r="r" b="b"/>
              <a:pathLst>
                <a:path w="1643380" h="405764">
                  <a:moveTo>
                    <a:pt x="1441704" y="0"/>
                  </a:moveTo>
                  <a:lnTo>
                    <a:pt x="6096" y="0"/>
                  </a:lnTo>
                  <a:lnTo>
                    <a:pt x="0" y="6096"/>
                  </a:lnTo>
                  <a:lnTo>
                    <a:pt x="0" y="399288"/>
                  </a:lnTo>
                  <a:lnTo>
                    <a:pt x="6096" y="405384"/>
                  </a:lnTo>
                  <a:lnTo>
                    <a:pt x="1441704" y="405384"/>
                  </a:lnTo>
                  <a:lnTo>
                    <a:pt x="1447800" y="402336"/>
                  </a:lnTo>
                  <a:lnTo>
                    <a:pt x="1456944" y="393192"/>
                  </a:lnTo>
                  <a:lnTo>
                    <a:pt x="25908" y="393192"/>
                  </a:lnTo>
                  <a:lnTo>
                    <a:pt x="12192" y="379476"/>
                  </a:lnTo>
                  <a:lnTo>
                    <a:pt x="25908" y="379476"/>
                  </a:lnTo>
                  <a:lnTo>
                    <a:pt x="25908" y="25908"/>
                  </a:lnTo>
                  <a:lnTo>
                    <a:pt x="12192" y="25908"/>
                  </a:lnTo>
                  <a:lnTo>
                    <a:pt x="25908" y="13716"/>
                  </a:lnTo>
                  <a:lnTo>
                    <a:pt x="1457017" y="13716"/>
                  </a:lnTo>
                  <a:lnTo>
                    <a:pt x="1444752" y="1524"/>
                  </a:lnTo>
                  <a:lnTo>
                    <a:pt x="1441704" y="0"/>
                  </a:lnTo>
                  <a:close/>
                </a:path>
                <a:path w="1643380" h="405764">
                  <a:moveTo>
                    <a:pt x="25908" y="379476"/>
                  </a:moveTo>
                  <a:lnTo>
                    <a:pt x="12192" y="379476"/>
                  </a:lnTo>
                  <a:lnTo>
                    <a:pt x="25908" y="393192"/>
                  </a:lnTo>
                  <a:lnTo>
                    <a:pt x="25908" y="379476"/>
                  </a:lnTo>
                  <a:close/>
                </a:path>
                <a:path w="1643380" h="405764">
                  <a:moveTo>
                    <a:pt x="1434084" y="379476"/>
                  </a:moveTo>
                  <a:lnTo>
                    <a:pt x="25908" y="379476"/>
                  </a:lnTo>
                  <a:lnTo>
                    <a:pt x="25908" y="393192"/>
                  </a:lnTo>
                  <a:lnTo>
                    <a:pt x="1456944" y="393192"/>
                  </a:lnTo>
                  <a:lnTo>
                    <a:pt x="1466088" y="384048"/>
                  </a:lnTo>
                  <a:lnTo>
                    <a:pt x="1429512" y="384048"/>
                  </a:lnTo>
                  <a:lnTo>
                    <a:pt x="1434084" y="379476"/>
                  </a:lnTo>
                  <a:close/>
                </a:path>
                <a:path w="1643380" h="405764">
                  <a:moveTo>
                    <a:pt x="1610831" y="202728"/>
                  </a:moveTo>
                  <a:lnTo>
                    <a:pt x="1429512" y="384048"/>
                  </a:lnTo>
                  <a:lnTo>
                    <a:pt x="1438656" y="379476"/>
                  </a:lnTo>
                  <a:lnTo>
                    <a:pt x="1470660" y="379476"/>
                  </a:lnTo>
                  <a:lnTo>
                    <a:pt x="1638300" y="211836"/>
                  </a:lnTo>
                  <a:lnTo>
                    <a:pt x="1620012" y="211836"/>
                  </a:lnTo>
                  <a:lnTo>
                    <a:pt x="1610831" y="202728"/>
                  </a:lnTo>
                  <a:close/>
                </a:path>
                <a:path w="1643380" h="405764">
                  <a:moveTo>
                    <a:pt x="1470660" y="379476"/>
                  </a:moveTo>
                  <a:lnTo>
                    <a:pt x="1438656" y="379476"/>
                  </a:lnTo>
                  <a:lnTo>
                    <a:pt x="1429512" y="384048"/>
                  </a:lnTo>
                  <a:lnTo>
                    <a:pt x="1466088" y="384048"/>
                  </a:lnTo>
                  <a:lnTo>
                    <a:pt x="1470660" y="379476"/>
                  </a:lnTo>
                  <a:close/>
                </a:path>
                <a:path w="1643380" h="405764">
                  <a:moveTo>
                    <a:pt x="1620012" y="193548"/>
                  </a:moveTo>
                  <a:lnTo>
                    <a:pt x="1610831" y="202728"/>
                  </a:lnTo>
                  <a:lnTo>
                    <a:pt x="1620012" y="211836"/>
                  </a:lnTo>
                  <a:lnTo>
                    <a:pt x="1620012" y="193548"/>
                  </a:lnTo>
                  <a:close/>
                </a:path>
                <a:path w="1643380" h="405764">
                  <a:moveTo>
                    <a:pt x="1638300" y="193548"/>
                  </a:moveTo>
                  <a:lnTo>
                    <a:pt x="1620012" y="193548"/>
                  </a:lnTo>
                  <a:lnTo>
                    <a:pt x="1620012" y="211836"/>
                  </a:lnTo>
                  <a:lnTo>
                    <a:pt x="1638300" y="211836"/>
                  </a:lnTo>
                  <a:lnTo>
                    <a:pt x="1642872" y="207264"/>
                  </a:lnTo>
                  <a:lnTo>
                    <a:pt x="1642872" y="199644"/>
                  </a:lnTo>
                  <a:lnTo>
                    <a:pt x="1638300" y="193548"/>
                  </a:lnTo>
                  <a:close/>
                </a:path>
                <a:path w="1643380" h="405764">
                  <a:moveTo>
                    <a:pt x="1429512" y="22860"/>
                  </a:moveTo>
                  <a:lnTo>
                    <a:pt x="1610831" y="202728"/>
                  </a:lnTo>
                  <a:lnTo>
                    <a:pt x="1620012" y="193548"/>
                  </a:lnTo>
                  <a:lnTo>
                    <a:pt x="1638300" y="193548"/>
                  </a:lnTo>
                  <a:lnTo>
                    <a:pt x="1469308" y="25908"/>
                  </a:lnTo>
                  <a:lnTo>
                    <a:pt x="1438656" y="25908"/>
                  </a:lnTo>
                  <a:lnTo>
                    <a:pt x="1429512" y="22860"/>
                  </a:lnTo>
                  <a:close/>
                </a:path>
                <a:path w="1643380" h="405764">
                  <a:moveTo>
                    <a:pt x="25908" y="13716"/>
                  </a:moveTo>
                  <a:lnTo>
                    <a:pt x="12192" y="25908"/>
                  </a:lnTo>
                  <a:lnTo>
                    <a:pt x="25908" y="25908"/>
                  </a:lnTo>
                  <a:lnTo>
                    <a:pt x="25908" y="13716"/>
                  </a:lnTo>
                  <a:close/>
                </a:path>
                <a:path w="1643380" h="405764">
                  <a:moveTo>
                    <a:pt x="1457017" y="13716"/>
                  </a:moveTo>
                  <a:lnTo>
                    <a:pt x="25908" y="13716"/>
                  </a:lnTo>
                  <a:lnTo>
                    <a:pt x="25908" y="25908"/>
                  </a:lnTo>
                  <a:lnTo>
                    <a:pt x="1432584" y="25908"/>
                  </a:lnTo>
                  <a:lnTo>
                    <a:pt x="1429512" y="22860"/>
                  </a:lnTo>
                  <a:lnTo>
                    <a:pt x="1466235" y="22860"/>
                  </a:lnTo>
                  <a:lnTo>
                    <a:pt x="1457017" y="13716"/>
                  </a:lnTo>
                  <a:close/>
                </a:path>
                <a:path w="1643380" h="405764">
                  <a:moveTo>
                    <a:pt x="1466235" y="22860"/>
                  </a:moveTo>
                  <a:lnTo>
                    <a:pt x="1429512" y="22860"/>
                  </a:lnTo>
                  <a:lnTo>
                    <a:pt x="1438656" y="25908"/>
                  </a:lnTo>
                  <a:lnTo>
                    <a:pt x="1469308" y="25908"/>
                  </a:lnTo>
                  <a:lnTo>
                    <a:pt x="1466235" y="22860"/>
                  </a:lnTo>
                  <a:close/>
                </a:path>
              </a:pathLst>
            </a:custGeom>
            <a:solidFill>
              <a:srgbClr val="385D89"/>
            </a:solidFill>
          </p:spPr>
          <p:txBody>
            <a:bodyPr wrap="square" lIns="0" tIns="0" rIns="0" bIns="0" rtlCol="0"/>
            <a:lstStyle/>
            <a:p>
              <a:endParaRPr/>
            </a:p>
          </p:txBody>
        </p:sp>
        <p:pic>
          <p:nvPicPr>
            <p:cNvPr id="314" name="object 314"/>
            <p:cNvPicPr/>
            <p:nvPr/>
          </p:nvPicPr>
          <p:blipFill>
            <a:blip r:embed="rId175" cstate="print"/>
            <a:stretch>
              <a:fillRect/>
            </a:stretch>
          </p:blipFill>
          <p:spPr>
            <a:xfrm>
              <a:off x="1226819" y="4119372"/>
              <a:ext cx="158496" cy="152400"/>
            </a:xfrm>
            <a:prstGeom prst="rect">
              <a:avLst/>
            </a:prstGeom>
          </p:spPr>
        </p:pic>
        <p:pic>
          <p:nvPicPr>
            <p:cNvPr id="315" name="object 315"/>
            <p:cNvPicPr/>
            <p:nvPr/>
          </p:nvPicPr>
          <p:blipFill>
            <a:blip r:embed="rId176" cstate="print"/>
            <a:stretch>
              <a:fillRect/>
            </a:stretch>
          </p:blipFill>
          <p:spPr>
            <a:xfrm>
              <a:off x="1405127" y="4110228"/>
              <a:ext cx="158496" cy="161544"/>
            </a:xfrm>
            <a:prstGeom prst="rect">
              <a:avLst/>
            </a:prstGeom>
          </p:spPr>
        </p:pic>
        <p:pic>
          <p:nvPicPr>
            <p:cNvPr id="316" name="object 316"/>
            <p:cNvPicPr/>
            <p:nvPr/>
          </p:nvPicPr>
          <p:blipFill>
            <a:blip r:embed="rId177" cstate="print"/>
            <a:stretch>
              <a:fillRect/>
            </a:stretch>
          </p:blipFill>
          <p:spPr>
            <a:xfrm>
              <a:off x="1588118" y="4128516"/>
              <a:ext cx="146193" cy="134111"/>
            </a:xfrm>
            <a:prstGeom prst="rect">
              <a:avLst/>
            </a:prstGeom>
          </p:spPr>
        </p:pic>
        <p:pic>
          <p:nvPicPr>
            <p:cNvPr id="317" name="object 317"/>
            <p:cNvPicPr/>
            <p:nvPr/>
          </p:nvPicPr>
          <p:blipFill>
            <a:blip r:embed="rId178" cstate="print"/>
            <a:stretch>
              <a:fillRect/>
            </a:stretch>
          </p:blipFill>
          <p:spPr>
            <a:xfrm>
              <a:off x="1770888" y="4116324"/>
              <a:ext cx="140207" cy="149351"/>
            </a:xfrm>
            <a:prstGeom prst="rect">
              <a:avLst/>
            </a:prstGeom>
          </p:spPr>
        </p:pic>
        <p:pic>
          <p:nvPicPr>
            <p:cNvPr id="318" name="object 318"/>
            <p:cNvPicPr/>
            <p:nvPr/>
          </p:nvPicPr>
          <p:blipFill>
            <a:blip r:embed="rId179" cstate="print"/>
            <a:stretch>
              <a:fillRect/>
            </a:stretch>
          </p:blipFill>
          <p:spPr>
            <a:xfrm>
              <a:off x="1938527" y="4111752"/>
              <a:ext cx="160020" cy="160020"/>
            </a:xfrm>
            <a:prstGeom prst="rect">
              <a:avLst/>
            </a:prstGeom>
          </p:spPr>
        </p:pic>
      </p:grpSp>
      <p:sp>
        <p:nvSpPr>
          <p:cNvPr id="319" name="object 319"/>
          <p:cNvSpPr txBox="1">
            <a:spLocks noGrp="1"/>
          </p:cNvSpPr>
          <p:nvPr>
            <p:ph type="sldNum" sz="quarter" idx="7"/>
          </p:nvPr>
        </p:nvSpPr>
        <p:spPr>
          <a:prstGeom prst="rect">
            <a:avLst/>
          </a:prstGeom>
        </p:spPr>
        <p:txBody>
          <a:bodyPr vert="horz" wrap="square" lIns="0" tIns="0" rIns="0" bIns="0" rtlCol="0">
            <a:spAutoFit/>
          </a:bodyPr>
          <a:lstStyle/>
          <a:p>
            <a:pPr marL="12700">
              <a:lnSpc>
                <a:spcPts val="1525"/>
              </a:lnSpc>
            </a:pPr>
            <a:r>
              <a:rPr spc="120" dirty="0"/>
              <a:t>-28-</a:t>
            </a:r>
          </a:p>
        </p:txBody>
      </p:sp>
      <p:pic>
        <p:nvPicPr>
          <p:cNvPr id="320" name="オーディオ 319">
            <a:hlinkClick r:id="" action="ppaction://media"/>
          </p:cNvPr>
          <p:cNvPicPr>
            <a:picLocks noChangeAspect="1"/>
          </p:cNvPicPr>
          <p:nvPr>
            <a:audioFile r:link="rId1"/>
            <p:extLst>
              <p:ext uri="{DAA4B4D4-6D71-4841-9C94-3DE7FCFB9230}">
                <p14:media xmlns:p14="http://schemas.microsoft.com/office/powerpoint/2010/main" r:embed="rId2">
                  <p14:trim st="4239" end="5772.8594"/>
                </p14:media>
              </p:ext>
            </p:extLst>
          </p:nvPr>
        </p:nvPicPr>
        <p:blipFill>
          <a:blip r:embed="rId180"/>
          <a:stretch>
            <a:fillRect/>
          </a:stretch>
        </p:blipFill>
        <p:spPr>
          <a:xfrm>
            <a:off x="6997700" y="101346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6938"/>
    </mc:Choice>
    <mc:Fallback xmlns="">
      <p:transition spd="slow" advTm="969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1837" showWhenStopped="0">
                <p:cTn id="7" fill="hold" display="0">
                  <p:stCondLst>
                    <p:cond delay="indefinite"/>
                  </p:stCondLst>
                  <p:endCondLst>
                    <p:cond evt="onStopAudio" delay="0">
                      <p:tgtEl>
                        <p:sldTgt/>
                      </p:tgtEl>
                    </p:cond>
                  </p:endCondLst>
                </p:cTn>
                <p:tgtEl>
                  <p:spTgt spid="320"/>
                </p:tgtEl>
              </p:cMediaNode>
            </p:audio>
          </p:childTnLst>
        </p:cTn>
      </p:par>
    </p:tnLst>
  </p:timing>
  <p:extLst mod="1">
    <p:ext uri="{3A86A75C-4F4B-4683-9AE1-C65F6400EC91}">
      <p14:laserTraceLst xmlns:p14="http://schemas.microsoft.com/office/powerpoint/2010/main">
        <p14:tracePtLst>
          <p14:tracePt t="49" x="4178300" y="6049963"/>
          <p14:tracePt t="65" x="4168775" y="6049963"/>
          <p14:tracePt t="81" x="4157663" y="6049963"/>
          <p14:tracePt t="252" x="4138613" y="6040438"/>
          <p14:tracePt t="266" x="4138613" y="6019800"/>
          <p14:tracePt t="274" x="4138613" y="6010275"/>
          <p14:tracePt t="283" x="4138613" y="6000750"/>
          <p14:tracePt t="298" x="4138613" y="5961063"/>
          <p14:tracePt t="315" x="4138613" y="5930900"/>
          <p14:tracePt t="332" x="4138613" y="5900738"/>
          <p14:tracePt t="348" x="4138613" y="5851525"/>
          <p14:tracePt t="365" x="4138613" y="5811838"/>
          <p14:tracePt t="382" x="4148138" y="5772150"/>
          <p14:tracePt t="399" x="4157663" y="5732463"/>
          <p14:tracePt t="415" x="4187825" y="5673725"/>
          <p14:tracePt t="431" x="4217988" y="5624513"/>
          <p14:tracePt t="449" x="4257675" y="5554663"/>
          <p14:tracePt t="466" x="4316413" y="5465763"/>
          <p14:tracePt t="482" x="4376738" y="5405438"/>
          <p14:tracePt t="498" x="4435475" y="5307013"/>
          <p14:tracePt t="515" x="4545013" y="5178425"/>
          <p14:tracePt t="532" x="4673600" y="5049838"/>
          <p14:tracePt t="548" x="4752975" y="4970463"/>
          <p14:tracePt t="565" x="4791075" y="4911725"/>
          <p14:tracePt t="582" x="4841875" y="4860925"/>
          <p14:tracePt t="598" x="4841875" y="4851400"/>
          <p14:tracePt t="615" x="4851400" y="4841875"/>
          <p14:tracePt t="632" x="4881563" y="4811713"/>
          <p14:tracePt t="649" x="4940300" y="4792663"/>
          <p14:tracePt t="665" x="5049838" y="4752975"/>
          <p14:tracePt t="681" x="5148263" y="4703763"/>
          <p14:tracePt t="698" x="5246688" y="4643438"/>
          <p14:tracePt t="715" x="5346700" y="4594225"/>
          <p14:tracePt t="731" x="5426075" y="4545013"/>
          <p14:tracePt t="748" x="5494338" y="4514850"/>
          <p14:tracePt t="765" x="5573713" y="4465638"/>
          <p14:tracePt t="782" x="5583238" y="4465638"/>
          <p14:tracePt t="798" x="5613400" y="4456113"/>
          <p14:tracePt t="815" x="5622925" y="4445000"/>
          <p14:tracePt t="832" x="5634038" y="4425950"/>
          <p14:tracePt t="848" x="5662613" y="4416425"/>
          <p14:tracePt t="865" x="5702300" y="4405313"/>
          <p14:tracePt t="930" x="5711825" y="4405313"/>
          <p14:tracePt t="938" x="5722938" y="4405313"/>
          <p14:tracePt t="948" x="5751513" y="4395788"/>
          <p14:tracePt t="965" x="5811838" y="4376738"/>
          <p14:tracePt t="982" x="5830888" y="4367213"/>
          <p14:tracePt t="998" x="5851525" y="4367213"/>
          <p14:tracePt t="1015" x="5861050" y="4367213"/>
          <p14:tracePt t="1032" x="5870575" y="4367213"/>
          <p14:tracePt t="1048" x="5880100" y="4367213"/>
          <p14:tracePt t="1065" x="5891213" y="4367213"/>
          <p14:tracePt t="1082" x="5900738" y="4367213"/>
          <p14:tracePt t="1122" x="5910263" y="4367213"/>
          <p14:tracePt t="1130" x="5919788" y="4367213"/>
          <p14:tracePt t="1138" x="5930900" y="4367213"/>
          <p14:tracePt t="1154" x="5930900" y="4376738"/>
          <p14:tracePt t="1465" x="5930900" y="4386263"/>
          <p14:tracePt t="93667" x="5919788" y="4376738"/>
          <p14:tracePt t="93673" x="5880100" y="4327525"/>
          <p14:tracePt t="93688" x="5861050" y="4297363"/>
          <p14:tracePt t="93706" x="5246688" y="3832225"/>
          <p14:tracePt t="93722" x="4554538" y="3355975"/>
          <p14:tracePt t="93738" x="4395788" y="3227388"/>
          <p14:tracePt t="93755" x="3860800" y="2871788"/>
          <p14:tracePt t="93789" x="2781300" y="2079625"/>
          <p14:tracePt t="93822" x="1900238" y="1346200"/>
          <p14:tracePt t="93855" x="1327150" y="693738"/>
          <p14:tracePt t="93872" x="1069975" y="376238"/>
          <p14:tracePt t="93888" x="752475" y="0"/>
          <p14:tracePt t="93905" x="0" y="0"/>
          <p14:tracePt t="96007" x="4138613" y="5891213"/>
          <p14:tracePt t="96015" x="4157663" y="5881688"/>
          <p14:tracePt t="96023" x="4217988" y="5861050"/>
          <p14:tracePt t="96056" x="4395788" y="5781675"/>
          <p14:tracePt t="96073" x="4613275" y="5722938"/>
          <p14:tracePt t="96089" x="4860925" y="5664200"/>
          <p14:tracePt t="96123" x="5099050" y="5594350"/>
          <p14:tracePt t="96156" x="5395913" y="5524500"/>
          <p14:tracePt t="96190" x="5653088" y="5456238"/>
          <p14:tracePt t="96206" x="5711825" y="5445125"/>
          <p14:tracePt t="96223" x="5781675" y="5405438"/>
          <p14:tracePt t="96240" x="5791200" y="5405438"/>
          <p14:tracePt t="96256" x="5821363" y="5405438"/>
          <p14:tracePt t="96273" x="5930900" y="5386388"/>
          <p14:tracePt t="96289" x="6078538" y="5346700"/>
          <p14:tracePt t="96306" x="6167438" y="5316538"/>
          <p14:tracePt t="96323" x="6316663" y="5287963"/>
          <p14:tracePt t="96339" x="6484938" y="5257800"/>
          <p14:tracePt t="96356" x="6653213" y="5197475"/>
          <p14:tracePt t="96373" x="6772275" y="5157788"/>
          <p14:tracePt t="96389" x="6919913" y="5148263"/>
          <p14:tracePt t="96406" x="7029450" y="5138738"/>
          <p14:tracePt t="96423" x="7177088" y="5080000"/>
          <p14:tracePt t="96440" x="7267575" y="5059363"/>
          <p14:tracePt t="96456" x="7405688" y="5019675"/>
          <p14:tracePt t="96473" x="7513638" y="5000625"/>
        </p14:tracePtLst>
      </p14:laserTraceLst>
    </p:ext>
  </p:extLs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TotalTime>
  <Words>2858</Words>
  <Application>Microsoft Office PowerPoint</Application>
  <PresentationFormat>ユーザー設定</PresentationFormat>
  <Paragraphs>1560</Paragraphs>
  <Slides>9</Slides>
  <Notes>0</Notes>
  <HiddenSlides>0</HiddenSlides>
  <MMClips>9</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9</vt:i4>
      </vt:variant>
    </vt:vector>
  </HeadingPairs>
  <TitlesOfParts>
    <vt:vector size="17" baseType="lpstr">
      <vt:lpstr>Microsoft YaHei UI</vt:lpstr>
      <vt:lpstr>MS PGothic</vt:lpstr>
      <vt:lpstr>MS UI Gothic</vt:lpstr>
      <vt:lpstr>MS Gothic</vt:lpstr>
      <vt:lpstr>Yu Gothic UI</vt:lpstr>
      <vt:lpstr>Calibri</vt:lpstr>
      <vt:lpstr>Times New Roman</vt:lpstr>
      <vt:lpstr>Office Theme</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cp:lastModifiedBy>kumamoto</cp:lastModifiedBy>
  <cp:revision>9</cp:revision>
  <dcterms:created xsi:type="dcterms:W3CDTF">2022-03-15T09:15:29Z</dcterms:created>
  <dcterms:modified xsi:type="dcterms:W3CDTF">2022-03-16T06:05:20Z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2022-03-15T00:00:00Z</vt:filetime>
  </property>
  <property fmtid="{D5CDD505-2E9C-101B-9397-08002B2CF9AE}" pid="3" name="Creator">
    <vt:lpwstr>DocuWorks Desk 8.0.7</vt:lpwstr>
  </property>
  <property fmtid="{D5CDD505-2E9C-101B-9397-08002B2CF9AE}" pid="4" name="LastSaved">
    <vt:filetime>2022-03-15T00:00:00Z</vt:filetime>
  </property>
</Properties>
</file>